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278" r:id="rId3"/>
    <p:sldId id="256" r:id="rId4"/>
    <p:sldId id="259" r:id="rId5"/>
    <p:sldId id="274" r:id="rId6"/>
    <p:sldId id="279" r:id="rId7"/>
    <p:sldId id="280" r:id="rId8"/>
    <p:sldId id="281" r:id="rId9"/>
    <p:sldId id="276" r:id="rId10"/>
    <p:sldId id="261" r:id="rId11"/>
    <p:sldId id="282" r:id="rId12"/>
    <p:sldId id="283" r:id="rId13"/>
    <p:sldId id="284"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42" autoAdjust="0"/>
  </p:normalViewPr>
  <p:slideViewPr>
    <p:cSldViewPr snapToGrid="0">
      <p:cViewPr varScale="1">
        <p:scale>
          <a:sx n="67" d="100"/>
          <a:sy n="67" d="100"/>
        </p:scale>
        <p:origin x="-86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2:37.04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7913 6747,'0'25,"0"-1,0 1,0 0,0 0,0 0,0 0,-25-1,25 1,0 0,0 0,0 0,0-1,0 1,0 0,0 25,0-26,-50 1,50 0,0 25,0 24,0-49,-25 24,1-24,24 25,-25-1,25 1,-25-25,25 0,-25 24,0 1,25-25,-24-25</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4:31.71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10790 6424,'25'0,"24"0,1 0,0 0,24 0,50-24,-25-1,-24 25,-1 0,-24 0,24-25,1 25,-26 0,-24-50,0 50,0 0,-1 0,1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9:28.61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19893 11187,'-49'0,"49"25,0 24,-25-24,25 0,-25 0,25 0,-25-1,25 1,0 0,-24 0,24 0,0-1,0 1,0 0,-25 25,25-26,0 1,0 0,0 0,-25-25,25 25,0 24,0-24,0 25,-25-50,25 24,0 26,0-25,0 24,0-24,0 0,0 0,0 0,0-1,-25 1,25 0,0 0,0 0,-24-25</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9:39.78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9203 15354,'-50'0,"0"50,50-25,-49 24,-26 50,75-24,-49-26,24 26,0-26,0 26,0-26,1 1,24-25,-25 0,25 24,-25-24,25 0,0 0,-25-1,25 26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2:47.99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5011 7689,'24'0,"1"25,0-25,0 25,0-25,-1 0,1 25,0-25,0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2:50.40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4986 7565,'0'-24,"25"24,-1 0,1 0,0 0,0 0,0 0,-1 0,1 0,0 0,0 0,24 0,-24 0,25 0,-25 0,24 0,-24 0,25 0,-26 0,26 0,-25 0,24 0,-24 0,25 0,-25 0,-1 0,1 0,0 0,0 0,0 0,0 0,-1 0,1 0,0 0,0 0,0 0,-1 0,1 0,0 0,0 0,49 0,-49 0,25 0,-26 0,26 0,49 0,-24 0,24 0,0 0,-49 0,49 0,-74 0,0 0,-1 0,1 0,0 0,0 0,0 0,-1 0,1 0,50 0,-51 0,26 0,-25 0,24 0,-24 0,0 0,0 0,0 0,-1 0,1 0,0 0,0 0,0 0,-1 0,1 0,0 0,0 0,0 0,-1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2:59.64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8210 7541,'25'0,"0"0,0 0,0 0,-25 24,24-24,1 0,0 0,0 25,0-25,-1 0,1 0,0 0,0-25,0 25,-1 0,1-24,0 24,0 0,0 0,-1 0,1 0,0 0,0 0,24 0,-24 0,25 0,-25 0,-1 0,1 0,0 0,0 0,0 0,0 0,-1 0,1 0,0 0,0 0,0 0,-1 0,26 0,0 0,-26 0,1 0,0 0,0 0,0 0,-1 0,1 0,0 0,0 0,0 0,-1 0,1 0,0 0,0 0,0 0,-1 0,1 0,0 0,0 0,0 0,-1 0,1 0,25 0,-25 0,24 0,-24 0,25 0,-25 0,24 0,-24 0,25 0,-26 0,26 0,-25 0,24 0,-24 0,0 0,0 0,0 0,-1 0,1 0,0 0,0 0,0 0,24 24,-24-24,0 0,0 0,24 0,1 0,-25 0,24 25,-24-25,25 0,-26 0,26 0,-25 0,0 0,-1 0,1 0,0 25,0 0,0-25,24 0,1 0,-25 0,0 0,-1 0,1 0,0 0,0 0,0 0,-1 0,1 0,0 0,0 0,0 0,-1 0,1 0,25 0,-25 0,24 0,-24 0,0 0,0 0,-1 0,1 0,0 0,0 0,0 0,24 0,-24 0,0 0,0 0,24 0,-24 0,0 0,0 0,0 0,-1 0,1 0,0 0,0 0,0 0,-1 0,1 0,0 0,0 0,0 0,-1 0,1 0,0 0,0 0,0 0,-1 0,1 0,25 0,-25 0,-1 0,1 0,0 0,25 0,-26 0,1 0,25 0,-25 0,-1 0,1 0,0 0,0 0,24-25,-24 25,0 0,0 0,25 0,-26 0,1 0,0 0,0 0,0 0,24 0,-24 0,25 0,-26 0,1 0,0 0,25 0,-26 0,26 0,-25 0,49 0,-49-25,0 25,0 0,-1 0,1 0,0 0,0 0,0 0,-1 0,1 0,0 0,0 0,0 0,-1 0,1 0,0 0,0 0,0 0,-1 0,1 0,0 0,0 0,25 0,-26 0,1 0,0 0,0 0,0 0,-1 0,1 0,0 0,0 0,0 0,24 0,1 0,-25 0,-1 0,26 0,24 0,-24 0,49 0,-24 0,-26 0,1 0,-1 0,-24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3:03.36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2133 8830,'25'0,"0"0,0 0,-1 0,1 0,0 0,0 0,0 0,-1 0,1 0,0 0,0 0,0 0,-1 0,-24-24,25 24,0 0,0 0,0 0,-1 0,1 0,0 0,0 0,0 0,0 0,-1 0,1 0,25 0,-25 0,-1 0,1 0,0 0,0 0,0 0,-1 0,1 0,0 0,0 0,0 0,-1 0,1 0,0 0,0 0,0 0,24 0,-24 0,25 0,-1 0,1 0,-1 0,-24 0,0 0,25 0,-1 0,-24 0,25 0,-25 0,-1 0,26 0,-25 0,0 0,24 0,-24 0,0 0,0 0,49 0,-49 0,24 0,-24 0,25 0,-25 0,-1 0,1 0,0 0,0 0,24 0,26 0,-1 0,-24 0,-1 0,26 0,-50 0,49 0,-24 0,-25 24,-1-24,1 0,0 0,25 0,-26 0,1 0,0 0,25 25,-1-25,-24 0,25 0,-1 0,50 0,-24 0,-1 0,1 0,-26 0,26 0,-1 0,-24 0,-1 0,1 0,-25 0,24 0,-24 0,0 0,25 0,-26 0,26 0,0 0,-1 0,-24 0,25 0,-26 0,51 0,-50 25,-1-25,1 0,0 0,0 0,0 0,-1 0,51 0,-26 0,26 0,-1 0,75 0,0 0,-50 0,0 0,1 0,-26 0,-49 0,0 0,-1 0,1 0,0 0,0 25,0-25,-1 0,1 0,0 0,0 0,0 0,-1 0,26 0,-25 0,0 0,0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4:19.41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5904 5953,'-25'0,"0"0,25 25,0 0,0 0,0 24,0-24,0 25,0-26</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4:29.46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10368 6251,'25'25,"0"-25,-25 24,25 1,-25 0,25-25,-25 25,24 24,1-49,0 25</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4:30.30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10914 6152,'-99'0,"0"0,-25 49,24 26,1-1,-25 0,25 1,49-26,26 1,-26-25,50 0,0-1,0 1,0 0,25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3.31707" units="1/cm"/>
          <inkml:channelProperty channel="Y" name="resolution" value="33.3913" units="1/cm"/>
        </inkml:channelProperties>
      </inkml:inkSource>
      <inkml:timestamp xml:id="ts0" timeString="2025-11-04T07:04:31.02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11286 6226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F7596BF-1DA4-B078-FA8A-38ABF8348C32}"/>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5" name="Footer Placeholder 4">
            <a:extLst>
              <a:ext uri="{FF2B5EF4-FFF2-40B4-BE49-F238E27FC236}">
                <a16:creationId xmlns:a16="http://schemas.microsoft.com/office/drawing/2014/main" xmlns=""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44A5F7-3D4D-21C1-1F5A-D3AB9EE09142}"/>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5" name="Footer Placeholder 4">
            <a:extLst>
              <a:ext uri="{FF2B5EF4-FFF2-40B4-BE49-F238E27FC236}">
                <a16:creationId xmlns:a16="http://schemas.microsoft.com/office/drawing/2014/main" xmlns=""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3E0794-3D90-0DFC-A2FE-0278EB99477A}"/>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5" name="Footer Placeholder 4">
            <a:extLst>
              <a:ext uri="{FF2B5EF4-FFF2-40B4-BE49-F238E27FC236}">
                <a16:creationId xmlns:a16="http://schemas.microsoft.com/office/drawing/2014/main" xmlns=""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31DF02-9823-EE4A-C249-530D29B41350}"/>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5" name="Footer Placeholder 4">
            <a:extLst>
              <a:ext uri="{FF2B5EF4-FFF2-40B4-BE49-F238E27FC236}">
                <a16:creationId xmlns:a16="http://schemas.microsoft.com/office/drawing/2014/main" xmlns=""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58691DF-B85A-3AB0-DF4B-5C2DE4F3497C}"/>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5" name="Footer Placeholder 4">
            <a:extLst>
              <a:ext uri="{FF2B5EF4-FFF2-40B4-BE49-F238E27FC236}">
                <a16:creationId xmlns:a16="http://schemas.microsoft.com/office/drawing/2014/main" xmlns=""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21E8117-1A2B-CFAF-43BB-93CF78795D0A}"/>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6" name="Footer Placeholder 5">
            <a:extLst>
              <a:ext uri="{FF2B5EF4-FFF2-40B4-BE49-F238E27FC236}">
                <a16:creationId xmlns:a16="http://schemas.microsoft.com/office/drawing/2014/main" xmlns=""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7E2E104-8898-1A7D-FE46-3C41BEEB338F}"/>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8" name="Footer Placeholder 7">
            <a:extLst>
              <a:ext uri="{FF2B5EF4-FFF2-40B4-BE49-F238E27FC236}">
                <a16:creationId xmlns:a16="http://schemas.microsoft.com/office/drawing/2014/main" xmlns=""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4756F3-F8B4-B14B-1E8F-47B16F62265E}"/>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4" name="Footer Placeholder 3">
            <a:extLst>
              <a:ext uri="{FF2B5EF4-FFF2-40B4-BE49-F238E27FC236}">
                <a16:creationId xmlns:a16="http://schemas.microsoft.com/office/drawing/2014/main" xmlns=""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CCF351-E778-E854-EB00-94F383C29C27}"/>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3" name="Footer Placeholder 2">
            <a:extLst>
              <a:ext uri="{FF2B5EF4-FFF2-40B4-BE49-F238E27FC236}">
                <a16:creationId xmlns:a16="http://schemas.microsoft.com/office/drawing/2014/main" xmlns=""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D9ACFB-2111-177E-97D5-200BCB4E0197}"/>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6" name="Footer Placeholder 5">
            <a:extLst>
              <a:ext uri="{FF2B5EF4-FFF2-40B4-BE49-F238E27FC236}">
                <a16:creationId xmlns:a16="http://schemas.microsoft.com/office/drawing/2014/main" xmlns=""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A8A7E7-48EC-F0A5-6D24-6BAA49411EE5}"/>
              </a:ext>
            </a:extLst>
          </p:cNvPr>
          <p:cNvSpPr>
            <a:spLocks noGrp="1"/>
          </p:cNvSpPr>
          <p:nvPr>
            <p:ph type="dt" sz="half" idx="10"/>
          </p:nvPr>
        </p:nvSpPr>
        <p:spPr/>
        <p:txBody>
          <a:bodyPr/>
          <a:lstStyle/>
          <a:p>
            <a:fld id="{07B72963-1E16-4417-B179-43FEE79075CE}" type="datetimeFigureOut">
              <a:rPr lang="en-US" smtClean="0"/>
              <a:t>11/4/2025</a:t>
            </a:fld>
            <a:endParaRPr lang="en-US"/>
          </a:p>
        </p:txBody>
      </p:sp>
      <p:sp>
        <p:nvSpPr>
          <p:cNvPr id="6" name="Footer Placeholder 5">
            <a:extLst>
              <a:ext uri="{FF2B5EF4-FFF2-40B4-BE49-F238E27FC236}">
                <a16:creationId xmlns:a16="http://schemas.microsoft.com/office/drawing/2014/main" xmlns=""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11/4/2025</a:t>
            </a:fld>
            <a:endParaRPr lang="en-US"/>
          </a:p>
        </p:txBody>
      </p:sp>
      <p:sp>
        <p:nvSpPr>
          <p:cNvPr id="5" name="Footer Placeholder 4">
            <a:extLst>
              <a:ext uri="{FF2B5EF4-FFF2-40B4-BE49-F238E27FC236}">
                <a16:creationId xmlns:a16="http://schemas.microsoft.com/office/drawing/2014/main" xmlns=""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FDFC42E0-F2C2-226B-65A9-2F9C137788C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customXml" Target="../ink/ink5.xml"/><Relationship Id="rId18" Type="http://schemas.openxmlformats.org/officeDocument/2006/relationships/image" Target="../media/image28.emf"/><Relationship Id="rId26" Type="http://schemas.openxmlformats.org/officeDocument/2006/relationships/image" Target="../media/image32.emf"/><Relationship Id="rId3" Type="http://schemas.openxmlformats.org/officeDocument/2006/relationships/image" Target="../media/image20.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25.emf"/><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image" Target="../media/image11.png"/><Relationship Id="rId16" Type="http://schemas.openxmlformats.org/officeDocument/2006/relationships/image" Target="../media/image27.emf"/><Relationship Id="rId20"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22.emf"/><Relationship Id="rId11" Type="http://schemas.openxmlformats.org/officeDocument/2006/relationships/customXml" Target="../ink/ink4.xml"/><Relationship Id="rId24" Type="http://schemas.openxmlformats.org/officeDocument/2006/relationships/image" Target="../media/image31.emf"/><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33.emf"/><Relationship Id="rId10" Type="http://schemas.openxmlformats.org/officeDocument/2006/relationships/image" Target="../media/image24.emf"/><Relationship Id="rId19" Type="http://schemas.openxmlformats.org/officeDocument/2006/relationships/customXml" Target="../ink/ink8.xml"/><Relationship Id="rId4" Type="http://schemas.openxmlformats.org/officeDocument/2006/relationships/image" Target="../media/image21.png"/><Relationship Id="rId9" Type="http://schemas.openxmlformats.org/officeDocument/2006/relationships/customXml" Target="../ink/ink3.xml"/><Relationship Id="rId14" Type="http://schemas.openxmlformats.org/officeDocument/2006/relationships/image" Target="../media/image26.emf"/><Relationship Id="rId22" Type="http://schemas.openxmlformats.org/officeDocument/2006/relationships/image" Target="../media/image30.emf"/><Relationship Id="rId27" Type="http://schemas.openxmlformats.org/officeDocument/2006/relationships/customXml" Target="../ink/ink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xmlns=""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xmlns=""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xmlns=""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xmlns="" id="{7DF68779-C88D-8474-FE5C-CD76390C18A3}"/>
                </a:ext>
              </a:extLst>
            </p:cNvPr>
            <p:cNvSpPr/>
            <p:nvPr/>
          </p:nvSpPr>
          <p:spPr>
            <a:xfrm>
              <a:off x="432384" y="1097352"/>
              <a:ext cx="5303520" cy="1463607"/>
            </a:xfrm>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 name="connsiteX0" fmla="*/ 0 w 5303520"/>
                <a:gd name="connsiteY0" fmla="*/ 330702 h 1463607"/>
                <a:gd name="connsiteX1" fmla="*/ 330702 w 5303520"/>
                <a:gd name="connsiteY1" fmla="*/ 0 h 1463607"/>
                <a:gd name="connsiteX2" fmla="*/ 901019 w 5303520"/>
                <a:gd name="connsiteY2" fmla="*/ 0 h 1463607"/>
                <a:gd name="connsiteX3" fmla="*/ 1517757 w 5303520"/>
                <a:gd name="connsiteY3" fmla="*/ 0 h 1463607"/>
                <a:gd name="connsiteX4" fmla="*/ 2041653 w 5303520"/>
                <a:gd name="connsiteY4" fmla="*/ 0 h 1463607"/>
                <a:gd name="connsiteX5" fmla="*/ 2751234 w 5303520"/>
                <a:gd name="connsiteY5" fmla="*/ 0 h 1463607"/>
                <a:gd name="connsiteX6" fmla="*/ 3275130 w 5303520"/>
                <a:gd name="connsiteY6" fmla="*/ 0 h 1463607"/>
                <a:gd name="connsiteX7" fmla="*/ 3938289 w 5303520"/>
                <a:gd name="connsiteY7" fmla="*/ 0 h 1463607"/>
                <a:gd name="connsiteX8" fmla="*/ 4972818 w 5303520"/>
                <a:gd name="connsiteY8" fmla="*/ 0 h 1463607"/>
                <a:gd name="connsiteX9" fmla="*/ 5303520 w 5303520"/>
                <a:gd name="connsiteY9" fmla="*/ 330702 h 1463607"/>
                <a:gd name="connsiteX10" fmla="*/ 5303520 w 5303520"/>
                <a:gd name="connsiteY10" fmla="*/ 731804 h 1463607"/>
                <a:gd name="connsiteX11" fmla="*/ 5303520 w 5303520"/>
                <a:gd name="connsiteY11" fmla="*/ 1132905 h 1463607"/>
                <a:gd name="connsiteX12" fmla="*/ 4972818 w 5303520"/>
                <a:gd name="connsiteY12" fmla="*/ 1463607 h 1463607"/>
                <a:gd name="connsiteX13" fmla="*/ 4263237 w 5303520"/>
                <a:gd name="connsiteY13" fmla="*/ 1463607 h 1463607"/>
                <a:gd name="connsiteX14" fmla="*/ 3646499 w 5303520"/>
                <a:gd name="connsiteY14" fmla="*/ 1463607 h 1463607"/>
                <a:gd name="connsiteX15" fmla="*/ 3029761 w 5303520"/>
                <a:gd name="connsiteY15" fmla="*/ 1463607 h 1463607"/>
                <a:gd name="connsiteX16" fmla="*/ 2459444 w 5303520"/>
                <a:gd name="connsiteY16" fmla="*/ 1463607 h 1463607"/>
                <a:gd name="connsiteX17" fmla="*/ 1842705 w 5303520"/>
                <a:gd name="connsiteY17" fmla="*/ 1463607 h 1463607"/>
                <a:gd name="connsiteX18" fmla="*/ 1133125 w 5303520"/>
                <a:gd name="connsiteY18" fmla="*/ 1463607 h 1463607"/>
                <a:gd name="connsiteX19" fmla="*/ 330702 w 5303520"/>
                <a:gd name="connsiteY19" fmla="*/ 1463607 h 1463607"/>
                <a:gd name="connsiteX20" fmla="*/ 0 w 5303520"/>
                <a:gd name="connsiteY20" fmla="*/ 1132905 h 1463607"/>
                <a:gd name="connsiteX21" fmla="*/ 0 w 5303520"/>
                <a:gd name="connsiteY21" fmla="*/ 715759 h 1463607"/>
                <a:gd name="connsiteX22" fmla="*/ 0 w 5303520"/>
                <a:gd name="connsiteY22"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3520" h="1463607" fill="none" extrusionOk="0">
                  <a:moveTo>
                    <a:pt x="0" y="330702"/>
                  </a:moveTo>
                  <a:cubicBezTo>
                    <a:pt x="19825" y="86175"/>
                    <a:pt x="194964" y="-8158"/>
                    <a:pt x="330702" y="0"/>
                  </a:cubicBezTo>
                  <a:cubicBezTo>
                    <a:pt x="587046" y="19852"/>
                    <a:pt x="714892" y="-1053"/>
                    <a:pt x="947440" y="0"/>
                  </a:cubicBezTo>
                  <a:cubicBezTo>
                    <a:pt x="1184009" y="2675"/>
                    <a:pt x="1315589" y="12072"/>
                    <a:pt x="1517757" y="0"/>
                  </a:cubicBezTo>
                  <a:cubicBezTo>
                    <a:pt x="1726948" y="-15283"/>
                    <a:pt x="1894009" y="38334"/>
                    <a:pt x="2041653" y="0"/>
                  </a:cubicBezTo>
                  <a:cubicBezTo>
                    <a:pt x="2235383" y="-22845"/>
                    <a:pt x="2460728" y="13234"/>
                    <a:pt x="2611970" y="0"/>
                  </a:cubicBezTo>
                  <a:cubicBezTo>
                    <a:pt x="2738878" y="6279"/>
                    <a:pt x="3060070" y="-3135"/>
                    <a:pt x="3275130" y="0"/>
                  </a:cubicBezTo>
                  <a:cubicBezTo>
                    <a:pt x="3530749" y="-282"/>
                    <a:pt x="3679610" y="-18303"/>
                    <a:pt x="3799026" y="0"/>
                  </a:cubicBezTo>
                  <a:cubicBezTo>
                    <a:pt x="3922030" y="-7036"/>
                    <a:pt x="4203763" y="-22716"/>
                    <a:pt x="4322922" y="0"/>
                  </a:cubicBezTo>
                  <a:cubicBezTo>
                    <a:pt x="4479920" y="1225"/>
                    <a:pt x="4771220" y="-19878"/>
                    <a:pt x="4972818" y="0"/>
                  </a:cubicBezTo>
                  <a:cubicBezTo>
                    <a:pt x="5143368" y="-9557"/>
                    <a:pt x="5296710" y="179288"/>
                    <a:pt x="5303520" y="330702"/>
                  </a:cubicBezTo>
                  <a:cubicBezTo>
                    <a:pt x="5293451" y="464848"/>
                    <a:pt x="5274331" y="524401"/>
                    <a:pt x="5303520" y="707737"/>
                  </a:cubicBezTo>
                  <a:cubicBezTo>
                    <a:pt x="5312435" y="878666"/>
                    <a:pt x="5300815" y="969765"/>
                    <a:pt x="5303520" y="1132905"/>
                  </a:cubicBezTo>
                  <a:cubicBezTo>
                    <a:pt x="5311955" y="1294711"/>
                    <a:pt x="5153325" y="1413239"/>
                    <a:pt x="4972818" y="1463607"/>
                  </a:cubicBezTo>
                  <a:cubicBezTo>
                    <a:pt x="4820963" y="1435682"/>
                    <a:pt x="4600998" y="1431865"/>
                    <a:pt x="4448922" y="1463607"/>
                  </a:cubicBezTo>
                  <a:cubicBezTo>
                    <a:pt x="4339617" y="1485486"/>
                    <a:pt x="4114904" y="1444388"/>
                    <a:pt x="3692920" y="1463607"/>
                  </a:cubicBezTo>
                  <a:cubicBezTo>
                    <a:pt x="3326233" y="1449775"/>
                    <a:pt x="3312720" y="1432991"/>
                    <a:pt x="3029761" y="1463607"/>
                  </a:cubicBezTo>
                  <a:cubicBezTo>
                    <a:pt x="2698337" y="1491991"/>
                    <a:pt x="2481820" y="1403050"/>
                    <a:pt x="2273759" y="1463607"/>
                  </a:cubicBezTo>
                  <a:cubicBezTo>
                    <a:pt x="2002859" y="1484894"/>
                    <a:pt x="1914429" y="1443302"/>
                    <a:pt x="1703442" y="1463607"/>
                  </a:cubicBezTo>
                  <a:cubicBezTo>
                    <a:pt x="1487283" y="1502587"/>
                    <a:pt x="1243864" y="1455409"/>
                    <a:pt x="947440" y="1463607"/>
                  </a:cubicBezTo>
                  <a:cubicBezTo>
                    <a:pt x="611622" y="1476583"/>
                    <a:pt x="443137" y="1471420"/>
                    <a:pt x="330702" y="1463607"/>
                  </a:cubicBezTo>
                  <a:cubicBezTo>
                    <a:pt x="100291" y="1416910"/>
                    <a:pt x="12757" y="1290636"/>
                    <a:pt x="0" y="1132905"/>
                  </a:cubicBezTo>
                  <a:cubicBezTo>
                    <a:pt x="5800" y="939559"/>
                    <a:pt x="4514" y="921711"/>
                    <a:pt x="0" y="739826"/>
                  </a:cubicBezTo>
                  <a:cubicBezTo>
                    <a:pt x="-4417" y="560720"/>
                    <a:pt x="-7609" y="512750"/>
                    <a:pt x="0" y="330702"/>
                  </a:cubicBezTo>
                  <a:close/>
                </a:path>
                <a:path w="5303520" h="1463607" stroke="0" extrusionOk="0">
                  <a:moveTo>
                    <a:pt x="0" y="330702"/>
                  </a:moveTo>
                  <a:cubicBezTo>
                    <a:pt x="19495" y="170174"/>
                    <a:pt x="142291" y="5326"/>
                    <a:pt x="330702" y="0"/>
                  </a:cubicBezTo>
                  <a:cubicBezTo>
                    <a:pt x="498723" y="11993"/>
                    <a:pt x="662472" y="-1169"/>
                    <a:pt x="901019" y="0"/>
                  </a:cubicBezTo>
                  <a:cubicBezTo>
                    <a:pt x="1100095" y="13839"/>
                    <a:pt x="1277220" y="17331"/>
                    <a:pt x="1517757" y="0"/>
                  </a:cubicBezTo>
                  <a:cubicBezTo>
                    <a:pt x="1737986" y="-12129"/>
                    <a:pt x="1831756" y="-15969"/>
                    <a:pt x="2041653" y="0"/>
                  </a:cubicBezTo>
                  <a:cubicBezTo>
                    <a:pt x="2262272" y="5463"/>
                    <a:pt x="2583718" y="-2622"/>
                    <a:pt x="2751234" y="0"/>
                  </a:cubicBezTo>
                  <a:cubicBezTo>
                    <a:pt x="2903455" y="-12649"/>
                    <a:pt x="3046478" y="-28344"/>
                    <a:pt x="3275130" y="0"/>
                  </a:cubicBezTo>
                  <a:cubicBezTo>
                    <a:pt x="3528252" y="11619"/>
                    <a:pt x="3629417" y="-843"/>
                    <a:pt x="3938289" y="0"/>
                  </a:cubicBezTo>
                  <a:cubicBezTo>
                    <a:pt x="4301653" y="14331"/>
                    <a:pt x="4590133" y="-44063"/>
                    <a:pt x="4972818" y="0"/>
                  </a:cubicBezTo>
                  <a:cubicBezTo>
                    <a:pt x="5149348" y="18159"/>
                    <a:pt x="5333188" y="172078"/>
                    <a:pt x="5303520" y="330702"/>
                  </a:cubicBezTo>
                  <a:cubicBezTo>
                    <a:pt x="5302521" y="520834"/>
                    <a:pt x="5308034" y="577421"/>
                    <a:pt x="5303520" y="731804"/>
                  </a:cubicBezTo>
                  <a:cubicBezTo>
                    <a:pt x="5304250" y="874727"/>
                    <a:pt x="5326264" y="1039033"/>
                    <a:pt x="5303520" y="1132905"/>
                  </a:cubicBezTo>
                  <a:cubicBezTo>
                    <a:pt x="5306951" y="1301147"/>
                    <a:pt x="5111243" y="1477744"/>
                    <a:pt x="4972818" y="1463607"/>
                  </a:cubicBezTo>
                  <a:cubicBezTo>
                    <a:pt x="4650968" y="1462113"/>
                    <a:pt x="4546952" y="1430980"/>
                    <a:pt x="4263237" y="1463607"/>
                  </a:cubicBezTo>
                  <a:cubicBezTo>
                    <a:pt x="3989150" y="1470660"/>
                    <a:pt x="3901055" y="1472150"/>
                    <a:pt x="3646499" y="1463607"/>
                  </a:cubicBezTo>
                  <a:cubicBezTo>
                    <a:pt x="3384878" y="1444583"/>
                    <a:pt x="3329129" y="1450617"/>
                    <a:pt x="3029761" y="1463607"/>
                  </a:cubicBezTo>
                  <a:cubicBezTo>
                    <a:pt x="2732330" y="1487581"/>
                    <a:pt x="2653370" y="1478428"/>
                    <a:pt x="2459444" y="1463607"/>
                  </a:cubicBezTo>
                  <a:cubicBezTo>
                    <a:pt x="2226644" y="1460240"/>
                    <a:pt x="2019714" y="1408918"/>
                    <a:pt x="1842705" y="1463607"/>
                  </a:cubicBezTo>
                  <a:cubicBezTo>
                    <a:pt x="1637729" y="1479887"/>
                    <a:pt x="1363050" y="1479000"/>
                    <a:pt x="1133125" y="1463607"/>
                  </a:cubicBezTo>
                  <a:cubicBezTo>
                    <a:pt x="876499" y="1487608"/>
                    <a:pt x="614531" y="1485830"/>
                    <a:pt x="330702" y="1463607"/>
                  </a:cubicBezTo>
                  <a:cubicBezTo>
                    <a:pt x="194258" y="1470721"/>
                    <a:pt x="39275" y="1352242"/>
                    <a:pt x="0" y="1132905"/>
                  </a:cubicBezTo>
                  <a:cubicBezTo>
                    <a:pt x="-7859" y="996991"/>
                    <a:pt x="-17779" y="927422"/>
                    <a:pt x="0" y="715759"/>
                  </a:cubicBezTo>
                  <a:cubicBezTo>
                    <a:pt x="19168" y="522861"/>
                    <a:pt x="13608" y="427042"/>
                    <a:pt x="0" y="330702"/>
                  </a:cubicBezTo>
                  <a:close/>
                </a:path>
                <a:path w="5303520" h="1463607" fill="none" stroke="0" extrusionOk="0">
                  <a:moveTo>
                    <a:pt x="0" y="330702"/>
                  </a:moveTo>
                  <a:cubicBezTo>
                    <a:pt x="12632" y="122826"/>
                    <a:pt x="179337" y="-21697"/>
                    <a:pt x="330702" y="0"/>
                  </a:cubicBezTo>
                  <a:cubicBezTo>
                    <a:pt x="617762" y="3607"/>
                    <a:pt x="698203" y="5247"/>
                    <a:pt x="947440" y="0"/>
                  </a:cubicBezTo>
                  <a:cubicBezTo>
                    <a:pt x="1177036" y="-4996"/>
                    <a:pt x="1306736" y="-8157"/>
                    <a:pt x="1517757" y="0"/>
                  </a:cubicBezTo>
                  <a:cubicBezTo>
                    <a:pt x="1743096" y="-10558"/>
                    <a:pt x="1883858" y="17451"/>
                    <a:pt x="2041653" y="0"/>
                  </a:cubicBezTo>
                  <a:cubicBezTo>
                    <a:pt x="2183299" y="-28990"/>
                    <a:pt x="2461865" y="3869"/>
                    <a:pt x="2611970" y="0"/>
                  </a:cubicBezTo>
                  <a:cubicBezTo>
                    <a:pt x="2801240" y="19975"/>
                    <a:pt x="3023867" y="18144"/>
                    <a:pt x="3275130" y="0"/>
                  </a:cubicBezTo>
                  <a:cubicBezTo>
                    <a:pt x="3516121" y="5585"/>
                    <a:pt x="3696415" y="14972"/>
                    <a:pt x="3799026" y="0"/>
                  </a:cubicBezTo>
                  <a:cubicBezTo>
                    <a:pt x="3922448" y="9063"/>
                    <a:pt x="4182719" y="-689"/>
                    <a:pt x="4322922" y="0"/>
                  </a:cubicBezTo>
                  <a:cubicBezTo>
                    <a:pt x="4432880" y="20781"/>
                    <a:pt x="4789952" y="-4722"/>
                    <a:pt x="4972818" y="0"/>
                  </a:cubicBezTo>
                  <a:cubicBezTo>
                    <a:pt x="5179372" y="-6096"/>
                    <a:pt x="5294075" y="192188"/>
                    <a:pt x="5303520" y="330702"/>
                  </a:cubicBezTo>
                  <a:cubicBezTo>
                    <a:pt x="5295566" y="452196"/>
                    <a:pt x="5279606" y="534656"/>
                    <a:pt x="5303520" y="707737"/>
                  </a:cubicBezTo>
                  <a:cubicBezTo>
                    <a:pt x="5318936" y="883616"/>
                    <a:pt x="5293694" y="964364"/>
                    <a:pt x="5303520" y="1132905"/>
                  </a:cubicBezTo>
                  <a:cubicBezTo>
                    <a:pt x="5324168" y="1293719"/>
                    <a:pt x="5175521" y="1443236"/>
                    <a:pt x="4972818" y="1463607"/>
                  </a:cubicBezTo>
                  <a:cubicBezTo>
                    <a:pt x="4819390" y="1440836"/>
                    <a:pt x="4594524" y="1436880"/>
                    <a:pt x="4448922" y="1463607"/>
                  </a:cubicBezTo>
                  <a:cubicBezTo>
                    <a:pt x="4343737" y="1507887"/>
                    <a:pt x="4047708" y="1447129"/>
                    <a:pt x="3692920" y="1463607"/>
                  </a:cubicBezTo>
                  <a:cubicBezTo>
                    <a:pt x="3323124" y="1451518"/>
                    <a:pt x="3315905" y="1433015"/>
                    <a:pt x="3029761" y="1463607"/>
                  </a:cubicBezTo>
                  <a:cubicBezTo>
                    <a:pt x="2740250" y="1492137"/>
                    <a:pt x="2533589" y="1448491"/>
                    <a:pt x="2273759" y="1463607"/>
                  </a:cubicBezTo>
                  <a:cubicBezTo>
                    <a:pt x="2039416" y="1517191"/>
                    <a:pt x="1904377" y="1476573"/>
                    <a:pt x="1703442" y="1463607"/>
                  </a:cubicBezTo>
                  <a:cubicBezTo>
                    <a:pt x="1459222" y="1461191"/>
                    <a:pt x="1307463" y="1438358"/>
                    <a:pt x="947440" y="1463607"/>
                  </a:cubicBezTo>
                  <a:cubicBezTo>
                    <a:pt x="629378" y="1481229"/>
                    <a:pt x="478463" y="1449010"/>
                    <a:pt x="330702" y="1463607"/>
                  </a:cubicBezTo>
                  <a:cubicBezTo>
                    <a:pt x="122331" y="1435152"/>
                    <a:pt x="17758" y="1341983"/>
                    <a:pt x="0" y="1132905"/>
                  </a:cubicBezTo>
                  <a:cubicBezTo>
                    <a:pt x="684" y="935565"/>
                    <a:pt x="7165" y="920312"/>
                    <a:pt x="0" y="739826"/>
                  </a:cubicBezTo>
                  <a:cubicBezTo>
                    <a:pt x="-10971" y="558270"/>
                    <a:pt x="-13286" y="515180"/>
                    <a:pt x="0" y="330702"/>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xmlns="" id="{F83BED84-6294-8B24-6DEE-7CB0336EF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xmlns=""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xmlns=""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xmlns="" id="{5B3F3654-291F-1C95-02AF-DF61B38FB4D5}"/>
                </a:ext>
              </a:extLst>
            </p:cNvPr>
            <p:cNvSpPr/>
            <p:nvPr/>
          </p:nvSpPr>
          <p:spPr>
            <a:xfrm>
              <a:off x="6456096" y="1097352"/>
              <a:ext cx="5303520" cy="1035344"/>
            </a:xfrm>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 name="connsiteX0" fmla="*/ 0 w 5303520"/>
                <a:gd name="connsiteY0" fmla="*/ 233936 h 1035344"/>
                <a:gd name="connsiteX1" fmla="*/ 233936 w 5303520"/>
                <a:gd name="connsiteY1" fmla="*/ 0 h 1035344"/>
                <a:gd name="connsiteX2" fmla="*/ 828030 w 5303520"/>
                <a:gd name="connsiteY2" fmla="*/ 0 h 1035344"/>
                <a:gd name="connsiteX3" fmla="*/ 1470480 w 5303520"/>
                <a:gd name="connsiteY3" fmla="*/ 0 h 1035344"/>
                <a:gd name="connsiteX4" fmla="*/ 2016218 w 5303520"/>
                <a:gd name="connsiteY4" fmla="*/ 0 h 1035344"/>
                <a:gd name="connsiteX5" fmla="*/ 2755381 w 5303520"/>
                <a:gd name="connsiteY5" fmla="*/ 0 h 1035344"/>
                <a:gd name="connsiteX6" fmla="*/ 3301118 w 5303520"/>
                <a:gd name="connsiteY6" fmla="*/ 0 h 1035344"/>
                <a:gd name="connsiteX7" fmla="*/ 3991925 w 5303520"/>
                <a:gd name="connsiteY7" fmla="*/ 0 h 1035344"/>
                <a:gd name="connsiteX8" fmla="*/ 4509201 w 5303520"/>
                <a:gd name="connsiteY8" fmla="*/ 0 h 1035344"/>
                <a:gd name="connsiteX9" fmla="*/ 5069584 w 5303520"/>
                <a:gd name="connsiteY9" fmla="*/ 0 h 1035344"/>
                <a:gd name="connsiteX10" fmla="*/ 5303520 w 5303520"/>
                <a:gd name="connsiteY10" fmla="*/ 233936 h 1035344"/>
                <a:gd name="connsiteX11" fmla="*/ 5303520 w 5303520"/>
                <a:gd name="connsiteY11" fmla="*/ 801408 h 1035344"/>
                <a:gd name="connsiteX12" fmla="*/ 5069584 w 5303520"/>
                <a:gd name="connsiteY12" fmla="*/ 1035344 h 1035344"/>
                <a:gd name="connsiteX13" fmla="*/ 4475490 w 5303520"/>
                <a:gd name="connsiteY13" fmla="*/ 1035344 h 1035344"/>
                <a:gd name="connsiteX14" fmla="*/ 3784683 w 5303520"/>
                <a:gd name="connsiteY14" fmla="*/ 1035344 h 1035344"/>
                <a:gd name="connsiteX15" fmla="*/ 3142233 w 5303520"/>
                <a:gd name="connsiteY15" fmla="*/ 1035344 h 1035344"/>
                <a:gd name="connsiteX16" fmla="*/ 2499782 w 5303520"/>
                <a:gd name="connsiteY16" fmla="*/ 1035344 h 1035344"/>
                <a:gd name="connsiteX17" fmla="*/ 1905689 w 5303520"/>
                <a:gd name="connsiteY17" fmla="*/ 1035344 h 1035344"/>
                <a:gd name="connsiteX18" fmla="*/ 1263238 w 5303520"/>
                <a:gd name="connsiteY18" fmla="*/ 1035344 h 1035344"/>
                <a:gd name="connsiteX19" fmla="*/ 233936 w 5303520"/>
                <a:gd name="connsiteY19" fmla="*/ 1035344 h 1035344"/>
                <a:gd name="connsiteX20" fmla="*/ 0 w 5303520"/>
                <a:gd name="connsiteY20" fmla="*/ 801408 h 1035344"/>
                <a:gd name="connsiteX21" fmla="*/ 0 w 5303520"/>
                <a:gd name="connsiteY21"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3520" h="1035344" fill="none" extrusionOk="0">
                  <a:moveTo>
                    <a:pt x="0" y="233936"/>
                  </a:moveTo>
                  <a:cubicBezTo>
                    <a:pt x="-8468" y="80892"/>
                    <a:pt x="110705" y="20549"/>
                    <a:pt x="233936" y="0"/>
                  </a:cubicBezTo>
                  <a:cubicBezTo>
                    <a:pt x="613084" y="17570"/>
                    <a:pt x="755899" y="-43648"/>
                    <a:pt x="1021456" y="0"/>
                  </a:cubicBezTo>
                  <a:cubicBezTo>
                    <a:pt x="1265659" y="34661"/>
                    <a:pt x="1470547" y="35367"/>
                    <a:pt x="1663906" y="0"/>
                  </a:cubicBezTo>
                  <a:cubicBezTo>
                    <a:pt x="1825575" y="-73481"/>
                    <a:pt x="2050440" y="46185"/>
                    <a:pt x="2306357" y="0"/>
                  </a:cubicBezTo>
                  <a:cubicBezTo>
                    <a:pt x="2584443" y="-11636"/>
                    <a:pt x="2654937" y="-24391"/>
                    <a:pt x="2900450" y="0"/>
                  </a:cubicBezTo>
                  <a:cubicBezTo>
                    <a:pt x="3149474" y="16202"/>
                    <a:pt x="3176678" y="10469"/>
                    <a:pt x="3446188" y="0"/>
                  </a:cubicBezTo>
                  <a:cubicBezTo>
                    <a:pt x="3714267" y="-11499"/>
                    <a:pt x="3759012" y="28000"/>
                    <a:pt x="4040282" y="0"/>
                  </a:cubicBezTo>
                  <a:cubicBezTo>
                    <a:pt x="4334068" y="-27492"/>
                    <a:pt x="4824011" y="-31430"/>
                    <a:pt x="5069584" y="0"/>
                  </a:cubicBezTo>
                  <a:cubicBezTo>
                    <a:pt x="5197052" y="28450"/>
                    <a:pt x="5320897" y="123581"/>
                    <a:pt x="5303520" y="233936"/>
                  </a:cubicBezTo>
                  <a:cubicBezTo>
                    <a:pt x="5265669" y="400755"/>
                    <a:pt x="5312641" y="646237"/>
                    <a:pt x="5303520" y="801408"/>
                  </a:cubicBezTo>
                  <a:cubicBezTo>
                    <a:pt x="5330315" y="914092"/>
                    <a:pt x="5184132" y="1037794"/>
                    <a:pt x="5069584" y="1035344"/>
                  </a:cubicBezTo>
                  <a:cubicBezTo>
                    <a:pt x="4852180" y="1027724"/>
                    <a:pt x="4674655" y="1033851"/>
                    <a:pt x="4523847" y="1035344"/>
                  </a:cubicBezTo>
                  <a:cubicBezTo>
                    <a:pt x="4322539" y="1030832"/>
                    <a:pt x="4114246" y="1023739"/>
                    <a:pt x="3881396" y="1035344"/>
                  </a:cubicBezTo>
                  <a:cubicBezTo>
                    <a:pt x="3681309" y="1058389"/>
                    <a:pt x="3344694" y="989187"/>
                    <a:pt x="3190589" y="1035344"/>
                  </a:cubicBezTo>
                  <a:cubicBezTo>
                    <a:pt x="2991669" y="1033018"/>
                    <a:pt x="2597503" y="1059145"/>
                    <a:pt x="2403070" y="1035344"/>
                  </a:cubicBezTo>
                  <a:cubicBezTo>
                    <a:pt x="2239105" y="999515"/>
                    <a:pt x="2044495" y="980126"/>
                    <a:pt x="1808976" y="1035344"/>
                  </a:cubicBezTo>
                  <a:cubicBezTo>
                    <a:pt x="1547848" y="1024120"/>
                    <a:pt x="1332450" y="994330"/>
                    <a:pt x="1021456" y="1035344"/>
                  </a:cubicBezTo>
                  <a:cubicBezTo>
                    <a:pt x="769125" y="1047220"/>
                    <a:pt x="631819" y="1010583"/>
                    <a:pt x="233936" y="1035344"/>
                  </a:cubicBezTo>
                  <a:cubicBezTo>
                    <a:pt x="67614" y="1026816"/>
                    <a:pt x="-19589" y="924281"/>
                    <a:pt x="0" y="801408"/>
                  </a:cubicBezTo>
                  <a:cubicBezTo>
                    <a:pt x="1246" y="579327"/>
                    <a:pt x="-27149" y="461011"/>
                    <a:pt x="0" y="233936"/>
                  </a:cubicBezTo>
                  <a:close/>
                </a:path>
                <a:path w="5303520" h="1035344" stroke="0" extrusionOk="0">
                  <a:moveTo>
                    <a:pt x="0" y="233936"/>
                  </a:moveTo>
                  <a:cubicBezTo>
                    <a:pt x="-26181" y="121654"/>
                    <a:pt x="115788" y="20295"/>
                    <a:pt x="233936" y="0"/>
                  </a:cubicBezTo>
                  <a:cubicBezTo>
                    <a:pt x="512414" y="10665"/>
                    <a:pt x="621959" y="2129"/>
                    <a:pt x="828030" y="0"/>
                  </a:cubicBezTo>
                  <a:cubicBezTo>
                    <a:pt x="1014324" y="-26630"/>
                    <a:pt x="1213341" y="21047"/>
                    <a:pt x="1470480" y="0"/>
                  </a:cubicBezTo>
                  <a:cubicBezTo>
                    <a:pt x="1702941" y="-20795"/>
                    <a:pt x="1750489" y="16985"/>
                    <a:pt x="2016218" y="0"/>
                  </a:cubicBezTo>
                  <a:cubicBezTo>
                    <a:pt x="2314323" y="18773"/>
                    <a:pt x="2497873" y="29157"/>
                    <a:pt x="2755381" y="0"/>
                  </a:cubicBezTo>
                  <a:cubicBezTo>
                    <a:pt x="3009310" y="-30453"/>
                    <a:pt x="3081213" y="-3147"/>
                    <a:pt x="3301118" y="0"/>
                  </a:cubicBezTo>
                  <a:cubicBezTo>
                    <a:pt x="3642628" y="-20214"/>
                    <a:pt x="3805211" y="-10319"/>
                    <a:pt x="3991925" y="0"/>
                  </a:cubicBezTo>
                  <a:cubicBezTo>
                    <a:pt x="4159191" y="24888"/>
                    <a:pt x="4403505" y="-6130"/>
                    <a:pt x="4509201" y="0"/>
                  </a:cubicBezTo>
                  <a:cubicBezTo>
                    <a:pt x="4614897" y="6130"/>
                    <a:pt x="4954970" y="13491"/>
                    <a:pt x="5069584" y="0"/>
                  </a:cubicBezTo>
                  <a:cubicBezTo>
                    <a:pt x="5161988" y="40093"/>
                    <a:pt x="5298726" y="137523"/>
                    <a:pt x="5303520" y="233936"/>
                  </a:cubicBezTo>
                  <a:cubicBezTo>
                    <a:pt x="5314540" y="462726"/>
                    <a:pt x="5326563" y="663852"/>
                    <a:pt x="5303520" y="801408"/>
                  </a:cubicBezTo>
                  <a:cubicBezTo>
                    <a:pt x="5288218" y="945414"/>
                    <a:pt x="5211981" y="1040106"/>
                    <a:pt x="5069584" y="1035344"/>
                  </a:cubicBezTo>
                  <a:cubicBezTo>
                    <a:pt x="4853091" y="1070107"/>
                    <a:pt x="4636496" y="1062720"/>
                    <a:pt x="4475490" y="1035344"/>
                  </a:cubicBezTo>
                  <a:cubicBezTo>
                    <a:pt x="4330215" y="1014323"/>
                    <a:pt x="3929327" y="1030710"/>
                    <a:pt x="3784683" y="1035344"/>
                  </a:cubicBezTo>
                  <a:cubicBezTo>
                    <a:pt x="3640947" y="1035183"/>
                    <a:pt x="3298578" y="1019542"/>
                    <a:pt x="3142233" y="1035344"/>
                  </a:cubicBezTo>
                  <a:cubicBezTo>
                    <a:pt x="2936646" y="1044644"/>
                    <a:pt x="2737027" y="1020431"/>
                    <a:pt x="2499782" y="1035344"/>
                  </a:cubicBezTo>
                  <a:cubicBezTo>
                    <a:pt x="2257539" y="1063687"/>
                    <a:pt x="2058778" y="1064430"/>
                    <a:pt x="1905689" y="1035344"/>
                  </a:cubicBezTo>
                  <a:cubicBezTo>
                    <a:pt x="1720603" y="1039241"/>
                    <a:pt x="1559767" y="1031197"/>
                    <a:pt x="1263238" y="1035344"/>
                  </a:cubicBezTo>
                  <a:cubicBezTo>
                    <a:pt x="974689" y="1020477"/>
                    <a:pt x="772974" y="1048958"/>
                    <a:pt x="233936" y="1035344"/>
                  </a:cubicBezTo>
                  <a:cubicBezTo>
                    <a:pt x="110303" y="1012508"/>
                    <a:pt x="14993" y="956653"/>
                    <a:pt x="0" y="801408"/>
                  </a:cubicBezTo>
                  <a:cubicBezTo>
                    <a:pt x="-25303" y="523046"/>
                    <a:pt x="-23214" y="405839"/>
                    <a:pt x="0" y="233936"/>
                  </a:cubicBezTo>
                  <a:close/>
                </a:path>
                <a:path w="5303520" h="1035344" fill="none" stroke="0" extrusionOk="0">
                  <a:moveTo>
                    <a:pt x="0" y="233936"/>
                  </a:moveTo>
                  <a:cubicBezTo>
                    <a:pt x="-31566" y="105772"/>
                    <a:pt x="123281" y="28332"/>
                    <a:pt x="233936" y="0"/>
                  </a:cubicBezTo>
                  <a:cubicBezTo>
                    <a:pt x="632622" y="25165"/>
                    <a:pt x="713438" y="-29610"/>
                    <a:pt x="1021456" y="0"/>
                  </a:cubicBezTo>
                  <a:cubicBezTo>
                    <a:pt x="1274747" y="34122"/>
                    <a:pt x="1519721" y="8287"/>
                    <a:pt x="1663906" y="0"/>
                  </a:cubicBezTo>
                  <a:cubicBezTo>
                    <a:pt x="1799347" y="-30628"/>
                    <a:pt x="2032703" y="11220"/>
                    <a:pt x="2306357" y="0"/>
                  </a:cubicBezTo>
                  <a:cubicBezTo>
                    <a:pt x="2580583" y="-15926"/>
                    <a:pt x="2645235" y="-10141"/>
                    <a:pt x="2900450" y="0"/>
                  </a:cubicBezTo>
                  <a:cubicBezTo>
                    <a:pt x="3150874" y="15633"/>
                    <a:pt x="3175049" y="13815"/>
                    <a:pt x="3446188" y="0"/>
                  </a:cubicBezTo>
                  <a:cubicBezTo>
                    <a:pt x="3716130" y="-10506"/>
                    <a:pt x="3763417" y="33706"/>
                    <a:pt x="4040282" y="0"/>
                  </a:cubicBezTo>
                  <a:cubicBezTo>
                    <a:pt x="4339162" y="-14154"/>
                    <a:pt x="4828590" y="-43722"/>
                    <a:pt x="5069584" y="0"/>
                  </a:cubicBezTo>
                  <a:cubicBezTo>
                    <a:pt x="5196991" y="32252"/>
                    <a:pt x="5298096" y="140734"/>
                    <a:pt x="5303520" y="233936"/>
                  </a:cubicBezTo>
                  <a:cubicBezTo>
                    <a:pt x="5303654" y="400168"/>
                    <a:pt x="5327770" y="684338"/>
                    <a:pt x="5303520" y="801408"/>
                  </a:cubicBezTo>
                  <a:cubicBezTo>
                    <a:pt x="5342414" y="939446"/>
                    <a:pt x="5160216" y="1059370"/>
                    <a:pt x="5069584" y="1035344"/>
                  </a:cubicBezTo>
                  <a:cubicBezTo>
                    <a:pt x="4862489" y="1037327"/>
                    <a:pt x="4714180" y="1024537"/>
                    <a:pt x="4523847" y="1035344"/>
                  </a:cubicBezTo>
                  <a:cubicBezTo>
                    <a:pt x="4361075" y="1033480"/>
                    <a:pt x="4117340" y="1031049"/>
                    <a:pt x="3881396" y="1035344"/>
                  </a:cubicBezTo>
                  <a:cubicBezTo>
                    <a:pt x="3640335" y="1060019"/>
                    <a:pt x="3407128" y="985991"/>
                    <a:pt x="3190589" y="1035344"/>
                  </a:cubicBezTo>
                  <a:cubicBezTo>
                    <a:pt x="3011576" y="1079219"/>
                    <a:pt x="2568537" y="1026460"/>
                    <a:pt x="2403070" y="1035344"/>
                  </a:cubicBezTo>
                  <a:cubicBezTo>
                    <a:pt x="2194249" y="1035618"/>
                    <a:pt x="2092468" y="1021180"/>
                    <a:pt x="1808976" y="1035344"/>
                  </a:cubicBezTo>
                  <a:cubicBezTo>
                    <a:pt x="1509580" y="1027510"/>
                    <a:pt x="1301289" y="1059380"/>
                    <a:pt x="1021456" y="1035344"/>
                  </a:cubicBezTo>
                  <a:cubicBezTo>
                    <a:pt x="779542" y="1068305"/>
                    <a:pt x="612437" y="1042568"/>
                    <a:pt x="233936" y="1035344"/>
                  </a:cubicBezTo>
                  <a:cubicBezTo>
                    <a:pt x="64195" y="1011733"/>
                    <a:pt x="16104" y="933813"/>
                    <a:pt x="0" y="801408"/>
                  </a:cubicBezTo>
                  <a:cubicBezTo>
                    <a:pt x="35395" y="571175"/>
                    <a:pt x="-6" y="460284"/>
                    <a:pt x="0" y="233936"/>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xmlns="" id="{C0416164-408A-2839-B7AB-A499F302FD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xmlns=""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xmlns=""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xmlns="" id="{BE442E6A-807C-839C-BB7A-B3E2D8C219EF}"/>
                </a:ext>
              </a:extLst>
            </p:cNvPr>
            <p:cNvSpPr/>
            <p:nvPr/>
          </p:nvSpPr>
          <p:spPr>
            <a:xfrm>
              <a:off x="432384" y="1097352"/>
              <a:ext cx="5303520" cy="1463607"/>
            </a:xfrm>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 name="connsiteX0" fmla="*/ 0 w 5303520"/>
                <a:gd name="connsiteY0" fmla="*/ 330702 h 1463607"/>
                <a:gd name="connsiteX1" fmla="*/ 330702 w 5303520"/>
                <a:gd name="connsiteY1" fmla="*/ 0 h 1463607"/>
                <a:gd name="connsiteX2" fmla="*/ 901019 w 5303520"/>
                <a:gd name="connsiteY2" fmla="*/ 0 h 1463607"/>
                <a:gd name="connsiteX3" fmla="*/ 1517757 w 5303520"/>
                <a:gd name="connsiteY3" fmla="*/ 0 h 1463607"/>
                <a:gd name="connsiteX4" fmla="*/ 2041653 w 5303520"/>
                <a:gd name="connsiteY4" fmla="*/ 0 h 1463607"/>
                <a:gd name="connsiteX5" fmla="*/ 2751234 w 5303520"/>
                <a:gd name="connsiteY5" fmla="*/ 0 h 1463607"/>
                <a:gd name="connsiteX6" fmla="*/ 3275130 w 5303520"/>
                <a:gd name="connsiteY6" fmla="*/ 0 h 1463607"/>
                <a:gd name="connsiteX7" fmla="*/ 3938289 w 5303520"/>
                <a:gd name="connsiteY7" fmla="*/ 0 h 1463607"/>
                <a:gd name="connsiteX8" fmla="*/ 4972818 w 5303520"/>
                <a:gd name="connsiteY8" fmla="*/ 0 h 1463607"/>
                <a:gd name="connsiteX9" fmla="*/ 5303520 w 5303520"/>
                <a:gd name="connsiteY9" fmla="*/ 330702 h 1463607"/>
                <a:gd name="connsiteX10" fmla="*/ 5303520 w 5303520"/>
                <a:gd name="connsiteY10" fmla="*/ 731804 h 1463607"/>
                <a:gd name="connsiteX11" fmla="*/ 5303520 w 5303520"/>
                <a:gd name="connsiteY11" fmla="*/ 1132905 h 1463607"/>
                <a:gd name="connsiteX12" fmla="*/ 4972818 w 5303520"/>
                <a:gd name="connsiteY12" fmla="*/ 1463607 h 1463607"/>
                <a:gd name="connsiteX13" fmla="*/ 4263237 w 5303520"/>
                <a:gd name="connsiteY13" fmla="*/ 1463607 h 1463607"/>
                <a:gd name="connsiteX14" fmla="*/ 3646499 w 5303520"/>
                <a:gd name="connsiteY14" fmla="*/ 1463607 h 1463607"/>
                <a:gd name="connsiteX15" fmla="*/ 3029761 w 5303520"/>
                <a:gd name="connsiteY15" fmla="*/ 1463607 h 1463607"/>
                <a:gd name="connsiteX16" fmla="*/ 2459444 w 5303520"/>
                <a:gd name="connsiteY16" fmla="*/ 1463607 h 1463607"/>
                <a:gd name="connsiteX17" fmla="*/ 1842705 w 5303520"/>
                <a:gd name="connsiteY17" fmla="*/ 1463607 h 1463607"/>
                <a:gd name="connsiteX18" fmla="*/ 1133125 w 5303520"/>
                <a:gd name="connsiteY18" fmla="*/ 1463607 h 1463607"/>
                <a:gd name="connsiteX19" fmla="*/ 330702 w 5303520"/>
                <a:gd name="connsiteY19" fmla="*/ 1463607 h 1463607"/>
                <a:gd name="connsiteX20" fmla="*/ 0 w 5303520"/>
                <a:gd name="connsiteY20" fmla="*/ 1132905 h 1463607"/>
                <a:gd name="connsiteX21" fmla="*/ 0 w 5303520"/>
                <a:gd name="connsiteY21" fmla="*/ 715759 h 1463607"/>
                <a:gd name="connsiteX22" fmla="*/ 0 w 5303520"/>
                <a:gd name="connsiteY22"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3520" h="1463607" fill="none" extrusionOk="0">
                  <a:moveTo>
                    <a:pt x="0" y="330702"/>
                  </a:moveTo>
                  <a:cubicBezTo>
                    <a:pt x="19825" y="86175"/>
                    <a:pt x="194964" y="-8158"/>
                    <a:pt x="330702" y="0"/>
                  </a:cubicBezTo>
                  <a:cubicBezTo>
                    <a:pt x="587046" y="19852"/>
                    <a:pt x="714892" y="-1053"/>
                    <a:pt x="947440" y="0"/>
                  </a:cubicBezTo>
                  <a:cubicBezTo>
                    <a:pt x="1184009" y="2675"/>
                    <a:pt x="1315589" y="12072"/>
                    <a:pt x="1517757" y="0"/>
                  </a:cubicBezTo>
                  <a:cubicBezTo>
                    <a:pt x="1726948" y="-15283"/>
                    <a:pt x="1894009" y="38334"/>
                    <a:pt x="2041653" y="0"/>
                  </a:cubicBezTo>
                  <a:cubicBezTo>
                    <a:pt x="2235383" y="-22845"/>
                    <a:pt x="2460728" y="13234"/>
                    <a:pt x="2611970" y="0"/>
                  </a:cubicBezTo>
                  <a:cubicBezTo>
                    <a:pt x="2738878" y="6279"/>
                    <a:pt x="3060070" y="-3135"/>
                    <a:pt x="3275130" y="0"/>
                  </a:cubicBezTo>
                  <a:cubicBezTo>
                    <a:pt x="3530749" y="-282"/>
                    <a:pt x="3679610" y="-18303"/>
                    <a:pt x="3799026" y="0"/>
                  </a:cubicBezTo>
                  <a:cubicBezTo>
                    <a:pt x="3922030" y="-7036"/>
                    <a:pt x="4203763" y="-22716"/>
                    <a:pt x="4322922" y="0"/>
                  </a:cubicBezTo>
                  <a:cubicBezTo>
                    <a:pt x="4479920" y="1225"/>
                    <a:pt x="4771220" y="-19878"/>
                    <a:pt x="4972818" y="0"/>
                  </a:cubicBezTo>
                  <a:cubicBezTo>
                    <a:pt x="5143368" y="-9557"/>
                    <a:pt x="5296710" y="179288"/>
                    <a:pt x="5303520" y="330702"/>
                  </a:cubicBezTo>
                  <a:cubicBezTo>
                    <a:pt x="5293451" y="464848"/>
                    <a:pt x="5274331" y="524401"/>
                    <a:pt x="5303520" y="707737"/>
                  </a:cubicBezTo>
                  <a:cubicBezTo>
                    <a:pt x="5312435" y="878666"/>
                    <a:pt x="5300815" y="969765"/>
                    <a:pt x="5303520" y="1132905"/>
                  </a:cubicBezTo>
                  <a:cubicBezTo>
                    <a:pt x="5311955" y="1294711"/>
                    <a:pt x="5153325" y="1413239"/>
                    <a:pt x="4972818" y="1463607"/>
                  </a:cubicBezTo>
                  <a:cubicBezTo>
                    <a:pt x="4820963" y="1435682"/>
                    <a:pt x="4600998" y="1431865"/>
                    <a:pt x="4448922" y="1463607"/>
                  </a:cubicBezTo>
                  <a:cubicBezTo>
                    <a:pt x="4339617" y="1485486"/>
                    <a:pt x="4114904" y="1444388"/>
                    <a:pt x="3692920" y="1463607"/>
                  </a:cubicBezTo>
                  <a:cubicBezTo>
                    <a:pt x="3326233" y="1449775"/>
                    <a:pt x="3312720" y="1432991"/>
                    <a:pt x="3029761" y="1463607"/>
                  </a:cubicBezTo>
                  <a:cubicBezTo>
                    <a:pt x="2698337" y="1491991"/>
                    <a:pt x="2481820" y="1403050"/>
                    <a:pt x="2273759" y="1463607"/>
                  </a:cubicBezTo>
                  <a:cubicBezTo>
                    <a:pt x="2002859" y="1484894"/>
                    <a:pt x="1914429" y="1443302"/>
                    <a:pt x="1703442" y="1463607"/>
                  </a:cubicBezTo>
                  <a:cubicBezTo>
                    <a:pt x="1487283" y="1502587"/>
                    <a:pt x="1243864" y="1455409"/>
                    <a:pt x="947440" y="1463607"/>
                  </a:cubicBezTo>
                  <a:cubicBezTo>
                    <a:pt x="611622" y="1476583"/>
                    <a:pt x="443137" y="1471420"/>
                    <a:pt x="330702" y="1463607"/>
                  </a:cubicBezTo>
                  <a:cubicBezTo>
                    <a:pt x="100291" y="1416910"/>
                    <a:pt x="12757" y="1290636"/>
                    <a:pt x="0" y="1132905"/>
                  </a:cubicBezTo>
                  <a:cubicBezTo>
                    <a:pt x="5800" y="939559"/>
                    <a:pt x="4514" y="921711"/>
                    <a:pt x="0" y="739826"/>
                  </a:cubicBezTo>
                  <a:cubicBezTo>
                    <a:pt x="-4417" y="560720"/>
                    <a:pt x="-7609" y="512750"/>
                    <a:pt x="0" y="330702"/>
                  </a:cubicBezTo>
                  <a:close/>
                </a:path>
                <a:path w="5303520" h="1463607" stroke="0" extrusionOk="0">
                  <a:moveTo>
                    <a:pt x="0" y="330702"/>
                  </a:moveTo>
                  <a:cubicBezTo>
                    <a:pt x="19495" y="170174"/>
                    <a:pt x="142291" y="5326"/>
                    <a:pt x="330702" y="0"/>
                  </a:cubicBezTo>
                  <a:cubicBezTo>
                    <a:pt x="498723" y="11993"/>
                    <a:pt x="662472" y="-1169"/>
                    <a:pt x="901019" y="0"/>
                  </a:cubicBezTo>
                  <a:cubicBezTo>
                    <a:pt x="1100095" y="13839"/>
                    <a:pt x="1277220" y="17331"/>
                    <a:pt x="1517757" y="0"/>
                  </a:cubicBezTo>
                  <a:cubicBezTo>
                    <a:pt x="1737986" y="-12129"/>
                    <a:pt x="1831756" y="-15969"/>
                    <a:pt x="2041653" y="0"/>
                  </a:cubicBezTo>
                  <a:cubicBezTo>
                    <a:pt x="2262272" y="5463"/>
                    <a:pt x="2583718" y="-2622"/>
                    <a:pt x="2751234" y="0"/>
                  </a:cubicBezTo>
                  <a:cubicBezTo>
                    <a:pt x="2903455" y="-12649"/>
                    <a:pt x="3046478" y="-28344"/>
                    <a:pt x="3275130" y="0"/>
                  </a:cubicBezTo>
                  <a:cubicBezTo>
                    <a:pt x="3528252" y="11619"/>
                    <a:pt x="3629417" y="-843"/>
                    <a:pt x="3938289" y="0"/>
                  </a:cubicBezTo>
                  <a:cubicBezTo>
                    <a:pt x="4301653" y="14331"/>
                    <a:pt x="4590133" y="-44063"/>
                    <a:pt x="4972818" y="0"/>
                  </a:cubicBezTo>
                  <a:cubicBezTo>
                    <a:pt x="5149348" y="18159"/>
                    <a:pt x="5333188" y="172078"/>
                    <a:pt x="5303520" y="330702"/>
                  </a:cubicBezTo>
                  <a:cubicBezTo>
                    <a:pt x="5302521" y="520834"/>
                    <a:pt x="5308034" y="577421"/>
                    <a:pt x="5303520" y="731804"/>
                  </a:cubicBezTo>
                  <a:cubicBezTo>
                    <a:pt x="5304250" y="874727"/>
                    <a:pt x="5326264" y="1039033"/>
                    <a:pt x="5303520" y="1132905"/>
                  </a:cubicBezTo>
                  <a:cubicBezTo>
                    <a:pt x="5306951" y="1301147"/>
                    <a:pt x="5111243" y="1477744"/>
                    <a:pt x="4972818" y="1463607"/>
                  </a:cubicBezTo>
                  <a:cubicBezTo>
                    <a:pt x="4650968" y="1462113"/>
                    <a:pt x="4546952" y="1430980"/>
                    <a:pt x="4263237" y="1463607"/>
                  </a:cubicBezTo>
                  <a:cubicBezTo>
                    <a:pt x="3989150" y="1470660"/>
                    <a:pt x="3901055" y="1472150"/>
                    <a:pt x="3646499" y="1463607"/>
                  </a:cubicBezTo>
                  <a:cubicBezTo>
                    <a:pt x="3384878" y="1444583"/>
                    <a:pt x="3329129" y="1450617"/>
                    <a:pt x="3029761" y="1463607"/>
                  </a:cubicBezTo>
                  <a:cubicBezTo>
                    <a:pt x="2732330" y="1487581"/>
                    <a:pt x="2653370" y="1478428"/>
                    <a:pt x="2459444" y="1463607"/>
                  </a:cubicBezTo>
                  <a:cubicBezTo>
                    <a:pt x="2226644" y="1460240"/>
                    <a:pt x="2019714" y="1408918"/>
                    <a:pt x="1842705" y="1463607"/>
                  </a:cubicBezTo>
                  <a:cubicBezTo>
                    <a:pt x="1637729" y="1479887"/>
                    <a:pt x="1363050" y="1479000"/>
                    <a:pt x="1133125" y="1463607"/>
                  </a:cubicBezTo>
                  <a:cubicBezTo>
                    <a:pt x="876499" y="1487608"/>
                    <a:pt x="614531" y="1485830"/>
                    <a:pt x="330702" y="1463607"/>
                  </a:cubicBezTo>
                  <a:cubicBezTo>
                    <a:pt x="194258" y="1470721"/>
                    <a:pt x="39275" y="1352242"/>
                    <a:pt x="0" y="1132905"/>
                  </a:cubicBezTo>
                  <a:cubicBezTo>
                    <a:pt x="-7859" y="996991"/>
                    <a:pt x="-17779" y="927422"/>
                    <a:pt x="0" y="715759"/>
                  </a:cubicBezTo>
                  <a:cubicBezTo>
                    <a:pt x="19168" y="522861"/>
                    <a:pt x="13608" y="427042"/>
                    <a:pt x="0" y="330702"/>
                  </a:cubicBezTo>
                  <a:close/>
                </a:path>
                <a:path w="5303520" h="1463607" fill="none" stroke="0" extrusionOk="0">
                  <a:moveTo>
                    <a:pt x="0" y="330702"/>
                  </a:moveTo>
                  <a:cubicBezTo>
                    <a:pt x="12632" y="122826"/>
                    <a:pt x="179337" y="-21697"/>
                    <a:pt x="330702" y="0"/>
                  </a:cubicBezTo>
                  <a:cubicBezTo>
                    <a:pt x="617762" y="3607"/>
                    <a:pt x="698203" y="5247"/>
                    <a:pt x="947440" y="0"/>
                  </a:cubicBezTo>
                  <a:cubicBezTo>
                    <a:pt x="1177036" y="-4996"/>
                    <a:pt x="1306736" y="-8157"/>
                    <a:pt x="1517757" y="0"/>
                  </a:cubicBezTo>
                  <a:cubicBezTo>
                    <a:pt x="1743096" y="-10558"/>
                    <a:pt x="1883858" y="17451"/>
                    <a:pt x="2041653" y="0"/>
                  </a:cubicBezTo>
                  <a:cubicBezTo>
                    <a:pt x="2183299" y="-28990"/>
                    <a:pt x="2461865" y="3869"/>
                    <a:pt x="2611970" y="0"/>
                  </a:cubicBezTo>
                  <a:cubicBezTo>
                    <a:pt x="2801240" y="19975"/>
                    <a:pt x="3023867" y="18144"/>
                    <a:pt x="3275130" y="0"/>
                  </a:cubicBezTo>
                  <a:cubicBezTo>
                    <a:pt x="3516121" y="5585"/>
                    <a:pt x="3696415" y="14972"/>
                    <a:pt x="3799026" y="0"/>
                  </a:cubicBezTo>
                  <a:cubicBezTo>
                    <a:pt x="3922448" y="9063"/>
                    <a:pt x="4182719" y="-689"/>
                    <a:pt x="4322922" y="0"/>
                  </a:cubicBezTo>
                  <a:cubicBezTo>
                    <a:pt x="4432880" y="20781"/>
                    <a:pt x="4789952" y="-4722"/>
                    <a:pt x="4972818" y="0"/>
                  </a:cubicBezTo>
                  <a:cubicBezTo>
                    <a:pt x="5179372" y="-6096"/>
                    <a:pt x="5294075" y="192188"/>
                    <a:pt x="5303520" y="330702"/>
                  </a:cubicBezTo>
                  <a:cubicBezTo>
                    <a:pt x="5295566" y="452196"/>
                    <a:pt x="5279606" y="534656"/>
                    <a:pt x="5303520" y="707737"/>
                  </a:cubicBezTo>
                  <a:cubicBezTo>
                    <a:pt x="5318936" y="883616"/>
                    <a:pt x="5293694" y="964364"/>
                    <a:pt x="5303520" y="1132905"/>
                  </a:cubicBezTo>
                  <a:cubicBezTo>
                    <a:pt x="5324168" y="1293719"/>
                    <a:pt x="5175521" y="1443236"/>
                    <a:pt x="4972818" y="1463607"/>
                  </a:cubicBezTo>
                  <a:cubicBezTo>
                    <a:pt x="4819390" y="1440836"/>
                    <a:pt x="4594524" y="1436880"/>
                    <a:pt x="4448922" y="1463607"/>
                  </a:cubicBezTo>
                  <a:cubicBezTo>
                    <a:pt x="4343737" y="1507887"/>
                    <a:pt x="4047708" y="1447129"/>
                    <a:pt x="3692920" y="1463607"/>
                  </a:cubicBezTo>
                  <a:cubicBezTo>
                    <a:pt x="3323124" y="1451518"/>
                    <a:pt x="3315905" y="1433015"/>
                    <a:pt x="3029761" y="1463607"/>
                  </a:cubicBezTo>
                  <a:cubicBezTo>
                    <a:pt x="2740250" y="1492137"/>
                    <a:pt x="2533589" y="1448491"/>
                    <a:pt x="2273759" y="1463607"/>
                  </a:cubicBezTo>
                  <a:cubicBezTo>
                    <a:pt x="2039416" y="1517191"/>
                    <a:pt x="1904377" y="1476573"/>
                    <a:pt x="1703442" y="1463607"/>
                  </a:cubicBezTo>
                  <a:cubicBezTo>
                    <a:pt x="1459222" y="1461191"/>
                    <a:pt x="1307463" y="1438358"/>
                    <a:pt x="947440" y="1463607"/>
                  </a:cubicBezTo>
                  <a:cubicBezTo>
                    <a:pt x="629378" y="1481229"/>
                    <a:pt x="478463" y="1449010"/>
                    <a:pt x="330702" y="1463607"/>
                  </a:cubicBezTo>
                  <a:cubicBezTo>
                    <a:pt x="122331" y="1435152"/>
                    <a:pt x="17758" y="1341983"/>
                    <a:pt x="0" y="1132905"/>
                  </a:cubicBezTo>
                  <a:cubicBezTo>
                    <a:pt x="684" y="935565"/>
                    <a:pt x="7165" y="920312"/>
                    <a:pt x="0" y="739826"/>
                  </a:cubicBezTo>
                  <a:cubicBezTo>
                    <a:pt x="-10971" y="558270"/>
                    <a:pt x="-13286" y="515180"/>
                    <a:pt x="0" y="330702"/>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xmlns="" id="{DDC0DEC9-0E20-2659-9C16-0C8B42121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xmlns=""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2759400" y="2428920"/>
              <a:ext cx="89640" cy="375480"/>
            </p14:xfrm>
          </p:contentPart>
        </mc:Choice>
        <mc:Fallback>
          <p:pic>
            <p:nvPicPr>
              <p:cNvPr id="9" name="Ink 8"/>
              <p:cNvPicPr/>
              <p:nvPr/>
            </p:nvPicPr>
            <p:blipFill>
              <a:blip r:embed="rId6"/>
              <a:stretch>
                <a:fillRect/>
              </a:stretch>
            </p:blipFill>
            <p:spPr>
              <a:xfrm>
                <a:off x="2743560" y="2365200"/>
                <a:ext cx="12132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p14:cNvContentPartPr/>
              <p14:nvPr/>
            </p14:nvContentPartPr>
            <p14:xfrm>
              <a:off x="1803960" y="2768040"/>
              <a:ext cx="80640" cy="27360"/>
            </p14:xfrm>
          </p:contentPart>
        </mc:Choice>
        <mc:Fallback>
          <p:pic>
            <p:nvPicPr>
              <p:cNvPr id="10" name="Ink 9"/>
              <p:cNvPicPr/>
              <p:nvPr/>
            </p:nvPicPr>
            <p:blipFill>
              <a:blip r:embed="rId8"/>
              <a:stretch>
                <a:fillRect/>
              </a:stretch>
            </p:blipFill>
            <p:spPr>
              <a:xfrm>
                <a:off x="1787760" y="2704680"/>
                <a:ext cx="112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p14:cNvContentPartPr/>
              <p14:nvPr/>
            </p14:nvContentPartPr>
            <p14:xfrm>
              <a:off x="1794960" y="2714760"/>
              <a:ext cx="973440" cy="9000"/>
            </p14:xfrm>
          </p:contentPart>
        </mc:Choice>
        <mc:Fallback>
          <p:pic>
            <p:nvPicPr>
              <p:cNvPr id="11" name="Ink 10"/>
              <p:cNvPicPr/>
              <p:nvPr/>
            </p:nvPicPr>
            <p:blipFill>
              <a:blip r:embed="rId10"/>
              <a:stretch>
                <a:fillRect/>
              </a:stretch>
            </p:blipFill>
            <p:spPr>
              <a:xfrm>
                <a:off x="1779120" y="2651040"/>
                <a:ext cx="1005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p14:cNvContentPartPr/>
              <p14:nvPr/>
            </p14:nvContentPartPr>
            <p14:xfrm>
              <a:off x="2955600" y="2714760"/>
              <a:ext cx="2563200" cy="36000"/>
            </p14:xfrm>
          </p:contentPart>
        </mc:Choice>
        <mc:Fallback>
          <p:pic>
            <p:nvPicPr>
              <p:cNvPr id="12" name="Ink 11"/>
              <p:cNvPicPr/>
              <p:nvPr/>
            </p:nvPicPr>
            <p:blipFill>
              <a:blip r:embed="rId12"/>
              <a:stretch>
                <a:fillRect/>
              </a:stretch>
            </p:blipFill>
            <p:spPr>
              <a:xfrm>
                <a:off x="2939760" y="2651040"/>
                <a:ext cx="2594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p14:cNvContentPartPr/>
              <p14:nvPr/>
            </p14:nvContentPartPr>
            <p14:xfrm>
              <a:off x="767880" y="3170160"/>
              <a:ext cx="2134800" cy="36000"/>
            </p14:xfrm>
          </p:contentPart>
        </mc:Choice>
        <mc:Fallback>
          <p:pic>
            <p:nvPicPr>
              <p:cNvPr id="13" name="Ink 12"/>
              <p:cNvPicPr/>
              <p:nvPr/>
            </p:nvPicPr>
            <p:blipFill>
              <a:blip r:embed="rId14"/>
              <a:stretch>
                <a:fillRect/>
              </a:stretch>
            </p:blipFill>
            <p:spPr>
              <a:xfrm>
                <a:off x="752040" y="3106440"/>
                <a:ext cx="2166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p14:cNvContentPartPr/>
              <p14:nvPr/>
            </p14:nvContentPartPr>
            <p14:xfrm>
              <a:off x="2107440" y="2143080"/>
              <a:ext cx="18360" cy="80640"/>
            </p14:xfrm>
          </p:contentPart>
        </mc:Choice>
        <mc:Fallback>
          <p:pic>
            <p:nvPicPr>
              <p:cNvPr id="14" name="Ink 13"/>
              <p:cNvPicPr/>
              <p:nvPr/>
            </p:nvPicPr>
            <p:blipFill>
              <a:blip r:embed="rId16"/>
              <a:stretch>
                <a:fillRect/>
              </a:stretch>
            </p:blipFill>
            <p:spPr>
              <a:xfrm>
                <a:off x="2091600" y="2079720"/>
                <a:ext cx="500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p14:cNvContentPartPr/>
              <p14:nvPr/>
            </p14:nvContentPartPr>
            <p14:xfrm>
              <a:off x="3732480" y="2250360"/>
              <a:ext cx="63000" cy="71640"/>
            </p14:xfrm>
          </p:contentPart>
        </mc:Choice>
        <mc:Fallback>
          <p:pic>
            <p:nvPicPr>
              <p:cNvPr id="15" name="Ink 14"/>
              <p:cNvPicPr/>
              <p:nvPr/>
            </p:nvPicPr>
            <p:blipFill>
              <a:blip r:embed="rId18"/>
              <a:stretch>
                <a:fillRect/>
              </a:stretch>
            </p:blipFill>
            <p:spPr>
              <a:xfrm>
                <a:off x="3716640" y="2186640"/>
                <a:ext cx="94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p14:cNvContentPartPr/>
              <p14:nvPr/>
            </p14:nvContentPartPr>
            <p14:xfrm>
              <a:off x="3616560" y="2214720"/>
              <a:ext cx="312840" cy="214560"/>
            </p14:xfrm>
          </p:contentPart>
        </mc:Choice>
        <mc:Fallback>
          <p:pic>
            <p:nvPicPr>
              <p:cNvPr id="16" name="Ink 15"/>
              <p:cNvPicPr/>
              <p:nvPr/>
            </p:nvPicPr>
            <p:blipFill>
              <a:blip r:embed="rId20"/>
              <a:stretch>
                <a:fillRect/>
              </a:stretch>
            </p:blipFill>
            <p:spPr>
              <a:xfrm>
                <a:off x="3600720" y="2151000"/>
                <a:ext cx="34452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p14:cNvContentPartPr/>
              <p14:nvPr/>
            </p14:nvContentPartPr>
            <p14:xfrm>
              <a:off x="4062960" y="2241360"/>
              <a:ext cx="360" cy="360"/>
            </p14:xfrm>
          </p:contentPart>
        </mc:Choice>
        <mc:Fallback>
          <p:pic>
            <p:nvPicPr>
              <p:cNvPr id="17" name="Ink 16"/>
              <p:cNvPicPr/>
              <p:nvPr/>
            </p:nvPicPr>
            <p:blipFill>
              <a:blip r:embed="rId22"/>
              <a:stretch>
                <a:fillRect/>
              </a:stretch>
            </p:blipFill>
            <p:spPr>
              <a:xfrm>
                <a:off x="4047120" y="2178000"/>
                <a:ext cx="32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p14:cNvContentPartPr/>
              <p14:nvPr/>
            </p14:nvContentPartPr>
            <p14:xfrm>
              <a:off x="3884400" y="2268000"/>
              <a:ext cx="357480" cy="45000"/>
            </p14:xfrm>
          </p:contentPart>
        </mc:Choice>
        <mc:Fallback>
          <p:pic>
            <p:nvPicPr>
              <p:cNvPr id="18" name="Ink 17"/>
              <p:cNvPicPr/>
              <p:nvPr/>
            </p:nvPicPr>
            <p:blipFill>
              <a:blip r:embed="rId24"/>
              <a:stretch>
                <a:fillRect/>
              </a:stretch>
            </p:blipFill>
            <p:spPr>
              <a:xfrm>
                <a:off x="3868560" y="2204640"/>
                <a:ext cx="389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p14:cNvContentPartPr/>
              <p14:nvPr/>
            </p14:nvContentPartPr>
            <p14:xfrm>
              <a:off x="7063560" y="4027320"/>
              <a:ext cx="98280" cy="375480"/>
            </p14:xfrm>
          </p:contentPart>
        </mc:Choice>
        <mc:Fallback>
          <p:pic>
            <p:nvPicPr>
              <p:cNvPr id="19" name="Ink 18"/>
              <p:cNvPicPr/>
              <p:nvPr/>
            </p:nvPicPr>
            <p:blipFill>
              <a:blip r:embed="rId26"/>
              <a:stretch>
                <a:fillRect/>
              </a:stretch>
            </p:blipFill>
            <p:spPr>
              <a:xfrm>
                <a:off x="7047360" y="3963960"/>
                <a:ext cx="13032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p14:cNvContentPartPr/>
              <p14:nvPr/>
            </p14:nvContentPartPr>
            <p14:xfrm>
              <a:off x="3143160" y="5527440"/>
              <a:ext cx="170280" cy="321840"/>
            </p14:xfrm>
          </p:contentPart>
        </mc:Choice>
        <mc:Fallback>
          <p:pic>
            <p:nvPicPr>
              <p:cNvPr id="20" name="Ink 19"/>
              <p:cNvPicPr/>
              <p:nvPr/>
            </p:nvPicPr>
            <p:blipFill>
              <a:blip r:embed="rId28"/>
              <a:stretch>
                <a:fillRect/>
              </a:stretch>
            </p:blipFill>
            <p:spPr>
              <a:xfrm>
                <a:off x="3127320" y="5464080"/>
                <a:ext cx="201960" cy="448560"/>
              </a:xfrm>
              <a:prstGeom prst="rect">
                <a:avLst/>
              </a:prstGeom>
            </p:spPr>
          </p:pic>
        </mc:Fallback>
      </mc:AlternateContent>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C5B86BD9-1C73-1B78-3CD3-ABC9111A1BD4}"/>
              </a:ext>
            </a:extLst>
          </p:cNvPr>
          <p:cNvPicPr>
            <a:picLocks noChangeAspect="1"/>
          </p:cNvPicPr>
          <p:nvPr/>
        </p:nvPicPr>
        <p:blipFill>
          <a:blip r:embed="rId5"/>
          <a:stretch>
            <a:fillRect/>
          </a:stretch>
        </p:blipFill>
        <p:spPr>
          <a:xfrm>
            <a:off x="694660" y="1352851"/>
            <a:ext cx="10659139" cy="5434770"/>
          </a:xfrm>
          <a:prstGeom prst="rect">
            <a:avLst/>
          </a:prstGeom>
        </p:spPr>
      </p:pic>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83B1EA91-4EDA-238B-AD31-AF563C2CD165}"/>
              </a:ext>
            </a:extLst>
          </p:cNvPr>
          <p:cNvGraphicFramePr>
            <a:graphicFrameLocks noGrp="1"/>
          </p:cNvGraphicFramePr>
          <p:nvPr>
            <p:extLst>
              <p:ext uri="{D42A27DB-BD31-4B8C-83A1-F6EECF244321}">
                <p14:modId xmlns:p14="http://schemas.microsoft.com/office/powerpoint/2010/main" val="3951391582"/>
              </p:ext>
            </p:extLst>
          </p:nvPr>
        </p:nvGraphicFramePr>
        <p:xfrm>
          <a:off x="165100" y="173566"/>
          <a:ext cx="11861800" cy="6217920"/>
        </p:xfrm>
        <a:graphic>
          <a:graphicData uri="http://schemas.openxmlformats.org/drawingml/2006/table">
            <a:tbl>
              <a:tblPr firstRow="1" bandRow="1">
                <a:tableStyleId>{5940675A-B579-460E-94D1-54222C63F5DA}</a:tableStyleId>
              </a:tblPr>
              <a:tblGrid>
                <a:gridCol w="2891314">
                  <a:extLst>
                    <a:ext uri="{9D8B030D-6E8A-4147-A177-3AD203B41FA5}">
                      <a16:colId xmlns:a16="http://schemas.microsoft.com/office/drawing/2014/main" xmlns="" val="3472901164"/>
                    </a:ext>
                  </a:extLst>
                </a:gridCol>
                <a:gridCol w="8970486">
                  <a:extLst>
                    <a:ext uri="{9D8B030D-6E8A-4147-A177-3AD203B41FA5}">
                      <a16:colId xmlns:a16="http://schemas.microsoft.com/office/drawing/2014/main" xmlns="" val="305717618"/>
                    </a:ext>
                  </a:extLst>
                </a:gridCol>
              </a:tblGrid>
              <a:tr h="370840">
                <a:tc>
                  <a:txBody>
                    <a:bodyPr/>
                    <a:lstStyle/>
                    <a:p>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xọng</a:t>
                      </a:r>
                      <a:endParaRPr lang="en-US" sz="3000" dirty="0">
                        <a:latin typeface="Times New Roman" panose="02020603050405020304" pitchFamily="18" charset="0"/>
                        <a:cs typeface="Times New Roman" panose="02020603050405020304" pitchFamily="18" charset="0"/>
                      </a:endParaRPr>
                    </a:p>
                  </a:txBody>
                  <a:tcPr/>
                </a:tc>
                <a:tc>
                  <a:txBody>
                    <a:bodyPr/>
                    <a:lstStyle/>
                    <a:p>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đọng</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bên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3206387085"/>
                  </a:ext>
                </a:extLst>
              </a:tr>
              <a:tr h="370840">
                <a:tc>
                  <a:txBody>
                    <a:bodyPr/>
                    <a:lstStyle/>
                    <a:p>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xộm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ối</a:t>
                      </a:r>
                      <a:endParaRPr lang="en-US" sz="3000" dirty="0">
                        <a:latin typeface="Times New Roman" panose="02020603050405020304" pitchFamily="18" charset="0"/>
                        <a:cs typeface="Times New Roman" panose="02020603050405020304" pitchFamily="18" charset="0"/>
                      </a:endParaRPr>
                    </a:p>
                  </a:txBody>
                  <a:tcPr/>
                </a:tc>
                <a:tc>
                  <a:txBody>
                    <a:bodyPr/>
                    <a:lstStyle/>
                    <a:p>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đậm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khắp</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77832719"/>
                  </a:ext>
                </a:extLst>
              </a:tr>
              <a:tr h="370840">
                <a:tc>
                  <a:txBody>
                    <a:bodyPr/>
                    <a:lstStyle/>
                    <a:p>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hoe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45241995"/>
                  </a:ext>
                </a:extLst>
              </a:tr>
              <a:tr h="370840">
                <a:tc>
                  <a:txBody>
                    <a:bodyPr/>
                    <a:lstStyle/>
                    <a:p>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endParaRPr lang="en-US" sz="3000" dirty="0">
                        <a:latin typeface="Times New Roman" panose="02020603050405020304" pitchFamily="18" charset="0"/>
                        <a:cs typeface="Times New Roman" panose="02020603050405020304" pitchFamily="18" charset="0"/>
                      </a:endParaRPr>
                    </a:p>
                  </a:txBody>
                  <a:tcPr/>
                </a:tc>
                <a:tc>
                  <a:txBody>
                    <a:bodyPr/>
                    <a:lstStyle/>
                    <a:p>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đẹp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đầy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79729684"/>
                  </a:ext>
                </a:extLst>
              </a:tr>
              <a:tr h="370840">
                <a:tc>
                  <a:txBody>
                    <a:bodyPr/>
                    <a:lstStyle/>
                    <a:p>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lịm</a:t>
                      </a:r>
                      <a:endParaRPr lang="en-US" sz="3000" dirty="0">
                        <a:latin typeface="Times New Roman" panose="02020603050405020304" pitchFamily="18" charset="0"/>
                        <a:cs typeface="Times New Roman" panose="02020603050405020304" pitchFamily="18" charset="0"/>
                      </a:endParaRPr>
                    </a:p>
                  </a:txBody>
                  <a:tcPr/>
                </a:tc>
                <a:tc>
                  <a:txBody>
                    <a:bodyPr/>
                    <a:lstStyle/>
                    <a:p>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quả</a:t>
                      </a:r>
                      <a:r>
                        <a:rPr lang="en-US" sz="3000" dirty="0">
                          <a:latin typeface="Times New Roman" panose="02020603050405020304" pitchFamily="18" charset="0"/>
                          <a:cs typeface="Times New Roman" panose="02020603050405020304" pitchFamily="18" charset="0"/>
                        </a:rPr>
                        <a:t> chin,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ngon</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27697192"/>
                  </a:ext>
                </a:extLst>
              </a:tr>
              <a:tr h="370840">
                <a:tc>
                  <a:txBody>
                    <a:bodyPr/>
                    <a:lstStyle/>
                    <a:p>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giòn</a:t>
                      </a:r>
                      <a:endParaRPr lang="en-US" sz="3000" dirty="0">
                        <a:latin typeface="Times New Roman" panose="02020603050405020304" pitchFamily="18" charset="0"/>
                        <a:cs typeface="Times New Roman" panose="02020603050405020304" pitchFamily="18" charset="0"/>
                      </a:endParaRPr>
                    </a:p>
                  </a:txBody>
                  <a:tcPr/>
                </a:tc>
                <a:tc>
                  <a:txBody>
                    <a:bodyPr/>
                    <a:lstStyle/>
                    <a:p>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dễ</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dễ</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gãy</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62066996"/>
                  </a:ext>
                </a:extLst>
              </a:tr>
              <a:tr h="370840">
                <a:tc>
                  <a:txBody>
                    <a:bodyPr/>
                    <a:lstStyle/>
                    <a:p>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mượt</a:t>
                      </a:r>
                      <a:endParaRPr lang="en-US" sz="3000" dirty="0">
                        <a:latin typeface="Times New Roman" panose="02020603050405020304" pitchFamily="18" charset="0"/>
                        <a:cs typeface="Times New Roman" panose="02020603050405020304" pitchFamily="18" charset="0"/>
                      </a:endParaRPr>
                    </a:p>
                  </a:txBody>
                  <a:tcPr/>
                </a:tc>
                <a:tc>
                  <a:txBody>
                    <a:bodyPr/>
                    <a:lstStyle/>
                    <a:p>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con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óng</a:t>
                      </a:r>
                      <a:r>
                        <a:rPr lang="en-US" sz="3000" dirty="0">
                          <a:latin typeface="Times New Roman" panose="02020603050405020304" pitchFamily="18" charset="0"/>
                          <a:cs typeface="Times New Roman" panose="02020603050405020304" pitchFamily="18" charset="0"/>
                        </a:rPr>
                        <a:t> ả, </a:t>
                      </a:r>
                      <a:r>
                        <a:rPr lang="en-US" sz="3000" dirty="0" err="1">
                          <a:latin typeface="Times New Roman" panose="02020603050405020304" pitchFamily="18" charset="0"/>
                          <a:cs typeface="Times New Roman" panose="02020603050405020304" pitchFamily="18" charset="0"/>
                        </a:rPr>
                        <a:t>mượt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93628720"/>
                  </a:ext>
                </a:extLst>
              </a:tr>
              <a:tr h="370840">
                <a:tc>
                  <a:txBody>
                    <a:bodyPr/>
                    <a:lstStyle/>
                    <a:p>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endParaRPr lang="en-US" sz="3000" dirty="0">
                        <a:latin typeface="Times New Roman" panose="02020603050405020304" pitchFamily="18" charset="0"/>
                        <a:cs typeface="Times New Roman" panose="02020603050405020304" pitchFamily="18" charset="0"/>
                      </a:endParaRPr>
                    </a:p>
                  </a:txBody>
                  <a:tcPr/>
                </a:tc>
                <a:tc>
                  <a:txBody>
                    <a:bodyPr/>
                    <a:lstStyle/>
                    <a:p>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58735587"/>
                  </a:ext>
                </a:extLst>
              </a:tr>
            </a:tbl>
          </a:graphicData>
        </a:graphic>
      </p:graphicFrame>
    </p:spTree>
    <p:extLst>
      <p:ext uri="{BB962C8B-B14F-4D97-AF65-F5344CB8AC3E}">
        <p14:creationId xmlns:p14="http://schemas.microsoft.com/office/powerpoint/2010/main" val="2054988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C6F43ED-627A-1AE9-81F0-E635AC8805FB}"/>
              </a:ext>
            </a:extLst>
          </p:cNvPr>
          <p:cNvGraphicFramePr>
            <a:graphicFrameLocks noGrp="1"/>
          </p:cNvGraphicFramePr>
          <p:nvPr>
            <p:extLst>
              <p:ext uri="{D42A27DB-BD31-4B8C-83A1-F6EECF244321}">
                <p14:modId xmlns:p14="http://schemas.microsoft.com/office/powerpoint/2010/main" val="3003980716"/>
              </p:ext>
            </p:extLst>
          </p:nvPr>
        </p:nvGraphicFramePr>
        <p:xfrm>
          <a:off x="520700" y="1824566"/>
          <a:ext cx="10629900" cy="3352800"/>
        </p:xfrm>
        <a:graphic>
          <a:graphicData uri="http://schemas.openxmlformats.org/drawingml/2006/table">
            <a:tbl>
              <a:tblPr firstRow="1" bandRow="1">
                <a:tableStyleId>{5940675A-B579-460E-94D1-54222C63F5DA}</a:tableStyleId>
              </a:tblPr>
              <a:tblGrid>
                <a:gridCol w="3708400">
                  <a:extLst>
                    <a:ext uri="{9D8B030D-6E8A-4147-A177-3AD203B41FA5}">
                      <a16:colId xmlns:a16="http://schemas.microsoft.com/office/drawing/2014/main" xmlns="" val="2259224827"/>
                    </a:ext>
                  </a:extLst>
                </a:gridCol>
                <a:gridCol w="6921500">
                  <a:extLst>
                    <a:ext uri="{9D8B030D-6E8A-4147-A177-3AD203B41FA5}">
                      <a16:colId xmlns:a16="http://schemas.microsoft.com/office/drawing/2014/main" xmlns="" val="647560698"/>
                    </a:ext>
                  </a:extLst>
                </a:gridCol>
              </a:tblGrid>
              <a:tr h="370840">
                <a:tc>
                  <a:txBody>
                    <a:bodyPr/>
                    <a:lstStyle/>
                    <a:p>
                      <a:r>
                        <a:rPr lang="en-US" sz="2800" dirty="0" err="1"/>
                        <a:t>Vàng</a:t>
                      </a:r>
                      <a:r>
                        <a:rPr lang="en-US" sz="2800" dirty="0"/>
                        <a:t> </a:t>
                      </a:r>
                      <a:r>
                        <a:rPr lang="en-US" sz="2800" dirty="0" err="1"/>
                        <a:t>rực</a:t>
                      </a:r>
                      <a:endParaRPr lang="en-US" sz="2800" dirty="0"/>
                    </a:p>
                  </a:txBody>
                  <a:tcPr/>
                </a:tc>
                <a:tc>
                  <a:txBody>
                    <a:bodyPr/>
                    <a:lstStyle/>
                    <a:p>
                      <a:r>
                        <a:rPr lang="en-US" sz="2800" dirty="0"/>
                        <a:t> </a:t>
                      </a:r>
                      <a:r>
                        <a:rPr lang="en-US" sz="2800" dirty="0" err="1"/>
                        <a:t>có</a:t>
                      </a:r>
                      <a:r>
                        <a:rPr lang="en-US" sz="2800" dirty="0"/>
                        <a:t> </a:t>
                      </a:r>
                      <a:r>
                        <a:rPr lang="en-US" sz="2800" dirty="0" err="1"/>
                        <a:t>màu</a:t>
                      </a:r>
                      <a:r>
                        <a:rPr lang="en-US" sz="2800" dirty="0"/>
                        <a:t> </a:t>
                      </a:r>
                      <a:r>
                        <a:rPr lang="en-US" sz="2800" dirty="0" err="1"/>
                        <a:t>vàng</a:t>
                      </a:r>
                      <a:r>
                        <a:rPr lang="en-US" sz="2800" dirty="0"/>
                        <a:t> </a:t>
                      </a:r>
                      <a:r>
                        <a:rPr lang="en-US" sz="2800" dirty="0" err="1"/>
                        <a:t>trông</a:t>
                      </a:r>
                      <a:r>
                        <a:rPr lang="en-US" sz="2800" dirty="0"/>
                        <a:t> </a:t>
                      </a:r>
                      <a:r>
                        <a:rPr lang="en-US" sz="2800" dirty="0" err="1"/>
                        <a:t>bừng</a:t>
                      </a:r>
                      <a:r>
                        <a:rPr lang="en-US" sz="2800" dirty="0"/>
                        <a:t> </a:t>
                      </a:r>
                      <a:r>
                        <a:rPr lang="en-US" sz="2800" dirty="0" err="1"/>
                        <a:t>lên</a:t>
                      </a:r>
                      <a:r>
                        <a:rPr lang="en-US" sz="2800" dirty="0"/>
                        <a:t> </a:t>
                      </a:r>
                      <a:r>
                        <a:rPr lang="en-US" sz="2800" dirty="0" err="1"/>
                        <a:t>như</a:t>
                      </a:r>
                      <a:r>
                        <a:rPr lang="en-US" sz="2800" dirty="0"/>
                        <a:t> </a:t>
                      </a:r>
                      <a:r>
                        <a:rPr lang="en-US" sz="2800" dirty="0" err="1"/>
                        <a:t>tỏa</a:t>
                      </a:r>
                      <a:r>
                        <a:rPr lang="en-US" sz="2800" dirty="0"/>
                        <a:t> </a:t>
                      </a:r>
                      <a:r>
                        <a:rPr lang="en-US" sz="2800" dirty="0" err="1"/>
                        <a:t>ánh</a:t>
                      </a:r>
                      <a:r>
                        <a:rPr lang="en-US" sz="2800" dirty="0"/>
                        <a:t> </a:t>
                      </a:r>
                      <a:r>
                        <a:rPr lang="en-US" sz="2800" dirty="0" err="1"/>
                        <a:t>sáng</a:t>
                      </a:r>
                      <a:r>
                        <a:rPr lang="en-US" sz="2800" dirty="0"/>
                        <a:t> </a:t>
                      </a:r>
                      <a:r>
                        <a:rPr lang="en-US" sz="2800" dirty="0" err="1"/>
                        <a:t>ra</a:t>
                      </a:r>
                      <a:r>
                        <a:rPr lang="en-US" sz="2800" dirty="0"/>
                        <a:t> </a:t>
                      </a:r>
                      <a:r>
                        <a:rPr lang="en-US" sz="2800" dirty="0" err="1"/>
                        <a:t>xung</a:t>
                      </a:r>
                      <a:r>
                        <a:rPr lang="en-US" sz="2800" dirty="0"/>
                        <a:t> </a:t>
                      </a:r>
                      <a:r>
                        <a:rPr lang="en-US" sz="2800" dirty="0" err="1"/>
                        <a:t>quanh</a:t>
                      </a:r>
                      <a:endParaRPr lang="en-US" sz="2800" dirty="0"/>
                    </a:p>
                  </a:txBody>
                  <a:tcPr/>
                </a:tc>
                <a:extLst>
                  <a:ext uri="{0D108BD9-81ED-4DB2-BD59-A6C34878D82A}">
                    <a16:rowId xmlns:a16="http://schemas.microsoft.com/office/drawing/2014/main" xmlns="" val="3834974408"/>
                  </a:ext>
                </a:extLst>
              </a:tr>
              <a:tr h="370840">
                <a:tc>
                  <a:txBody>
                    <a:bodyPr/>
                    <a:lstStyle/>
                    <a:p>
                      <a:r>
                        <a:rPr lang="en-US" sz="2800" dirty="0" err="1"/>
                        <a:t>Vàng</a:t>
                      </a:r>
                      <a:r>
                        <a:rPr lang="en-US" sz="2800" dirty="0"/>
                        <a:t> </a:t>
                      </a:r>
                      <a:r>
                        <a:rPr lang="en-US" sz="2800" dirty="0" err="1"/>
                        <a:t>óng</a:t>
                      </a:r>
                      <a:endParaRPr lang="en-US" sz="2800" dirty="0"/>
                    </a:p>
                  </a:txBody>
                  <a:tcPr/>
                </a:tc>
                <a:tc>
                  <a:txBody>
                    <a:bodyPr/>
                    <a:lstStyle/>
                    <a:p>
                      <a:r>
                        <a:rPr lang="en-US" sz="2800" dirty="0" err="1"/>
                        <a:t>Có</a:t>
                      </a:r>
                      <a:r>
                        <a:rPr lang="en-US" sz="2800" dirty="0"/>
                        <a:t> </a:t>
                      </a:r>
                      <a:r>
                        <a:rPr lang="en-US" sz="2800" dirty="0" err="1"/>
                        <a:t>màu</a:t>
                      </a:r>
                      <a:r>
                        <a:rPr lang="en-US" sz="2800" dirty="0"/>
                        <a:t> </a:t>
                      </a:r>
                      <a:r>
                        <a:rPr lang="en-US" sz="2800" dirty="0" err="1"/>
                        <a:t>vàng</a:t>
                      </a:r>
                      <a:r>
                        <a:rPr lang="en-US" sz="2800" dirty="0"/>
                        <a:t> </a:t>
                      </a:r>
                      <a:r>
                        <a:rPr lang="en-US" sz="2800" dirty="0" err="1"/>
                        <a:t>bóng</a:t>
                      </a:r>
                      <a:r>
                        <a:rPr lang="en-US" sz="2800" dirty="0"/>
                        <a:t> </a:t>
                      </a:r>
                      <a:r>
                        <a:rPr lang="en-US" sz="2800" dirty="0" err="1"/>
                        <a:t>mượt</a:t>
                      </a:r>
                      <a:r>
                        <a:rPr lang="en-US" sz="2800" dirty="0"/>
                        <a:t> </a:t>
                      </a:r>
                      <a:r>
                        <a:rPr lang="en-US" sz="2800" dirty="0" err="1"/>
                        <a:t>trông</a:t>
                      </a:r>
                      <a:r>
                        <a:rPr lang="en-US" sz="2800" dirty="0"/>
                        <a:t> </a:t>
                      </a:r>
                      <a:r>
                        <a:rPr lang="en-US" sz="2800" dirty="0" err="1"/>
                        <a:t>thích</a:t>
                      </a:r>
                      <a:r>
                        <a:rPr lang="en-US" sz="2800" dirty="0"/>
                        <a:t> </a:t>
                      </a:r>
                      <a:r>
                        <a:rPr lang="en-US" sz="2800" dirty="0" err="1"/>
                        <a:t>mắt</a:t>
                      </a:r>
                      <a:endParaRPr lang="en-US" sz="2800" dirty="0"/>
                    </a:p>
                  </a:txBody>
                  <a:tcPr/>
                </a:tc>
                <a:extLst>
                  <a:ext uri="{0D108BD9-81ED-4DB2-BD59-A6C34878D82A}">
                    <a16:rowId xmlns:a16="http://schemas.microsoft.com/office/drawing/2014/main" xmlns="" val="2174166419"/>
                  </a:ext>
                </a:extLst>
              </a:tr>
              <a:tr h="479214">
                <a:tc>
                  <a:txBody>
                    <a:bodyPr/>
                    <a:lstStyle/>
                    <a:p>
                      <a:r>
                        <a:rPr lang="en-US" sz="2800" dirty="0" err="1"/>
                        <a:t>Vàng</a:t>
                      </a:r>
                      <a:r>
                        <a:rPr lang="en-US" sz="2800" dirty="0"/>
                        <a:t> </a:t>
                      </a:r>
                      <a:r>
                        <a:rPr lang="en-US" sz="2800" dirty="0" err="1"/>
                        <a:t>hươm</a:t>
                      </a:r>
                      <a:endParaRPr lang="en-US" sz="2800" dirty="0"/>
                    </a:p>
                  </a:txBody>
                  <a:tcPr/>
                </a:tc>
                <a:tc>
                  <a:txBody>
                    <a:bodyPr/>
                    <a:lstStyle/>
                    <a:p>
                      <a:r>
                        <a:rPr lang="en-US" sz="2800" dirty="0" err="1"/>
                        <a:t>Có</a:t>
                      </a:r>
                      <a:r>
                        <a:rPr lang="en-US" sz="2800" dirty="0"/>
                        <a:t> </a:t>
                      </a:r>
                      <a:r>
                        <a:rPr lang="en-US" sz="2800" dirty="0" err="1"/>
                        <a:t>màu</a:t>
                      </a:r>
                      <a:r>
                        <a:rPr lang="en-US" sz="2800" dirty="0"/>
                        <a:t> </a:t>
                      </a:r>
                      <a:r>
                        <a:rPr lang="en-US" sz="2800" dirty="0" err="1"/>
                        <a:t>vàng</a:t>
                      </a:r>
                      <a:r>
                        <a:rPr lang="en-US" sz="2800" dirty="0"/>
                        <a:t> </a:t>
                      </a:r>
                      <a:r>
                        <a:rPr lang="en-US" sz="2800" dirty="0" err="1"/>
                        <a:t>tươi</a:t>
                      </a:r>
                      <a:r>
                        <a:rPr lang="en-US" sz="2800" dirty="0"/>
                        <a:t> </a:t>
                      </a:r>
                      <a:r>
                        <a:rPr lang="en-US" sz="2800" dirty="0" err="1"/>
                        <a:t>đều</a:t>
                      </a:r>
                      <a:r>
                        <a:rPr lang="en-US" sz="2800" dirty="0"/>
                        <a:t> </a:t>
                      </a:r>
                      <a:r>
                        <a:rPr lang="en-US" sz="2800" dirty="0" err="1"/>
                        <a:t>trông</a:t>
                      </a:r>
                      <a:r>
                        <a:rPr lang="en-US" sz="2800" dirty="0"/>
                        <a:t> </a:t>
                      </a:r>
                      <a:r>
                        <a:rPr lang="en-US" sz="2800" dirty="0" err="1"/>
                        <a:t>thích</a:t>
                      </a:r>
                      <a:r>
                        <a:rPr lang="en-US" sz="2800" dirty="0"/>
                        <a:t> </a:t>
                      </a:r>
                      <a:r>
                        <a:rPr lang="en-US" sz="2800" dirty="0" err="1"/>
                        <a:t>mắt</a:t>
                      </a:r>
                      <a:endParaRPr lang="en-US" sz="2800" dirty="0"/>
                    </a:p>
                  </a:txBody>
                  <a:tcPr/>
                </a:tc>
                <a:extLst>
                  <a:ext uri="{0D108BD9-81ED-4DB2-BD59-A6C34878D82A}">
                    <a16:rowId xmlns:a16="http://schemas.microsoft.com/office/drawing/2014/main" xmlns="" val="3439930696"/>
                  </a:ext>
                </a:extLst>
              </a:tr>
              <a:tr h="370840">
                <a:tc>
                  <a:txBody>
                    <a:bodyPr/>
                    <a:lstStyle/>
                    <a:p>
                      <a:r>
                        <a:rPr lang="en-US" sz="2800" dirty="0" err="1"/>
                        <a:t>Vàng</a:t>
                      </a:r>
                      <a:r>
                        <a:rPr lang="en-US" sz="2800" dirty="0"/>
                        <a:t> </a:t>
                      </a:r>
                      <a:r>
                        <a:rPr lang="en-US" sz="2800" dirty="0" err="1"/>
                        <a:t>xuộm</a:t>
                      </a:r>
                      <a:r>
                        <a:rPr lang="en-US" sz="2800" dirty="0"/>
                        <a:t>, </a:t>
                      </a:r>
                      <a:r>
                        <a:rPr lang="en-US" sz="2800" dirty="0" err="1"/>
                        <a:t>vàng</a:t>
                      </a:r>
                      <a:r>
                        <a:rPr lang="en-US" sz="2800" dirty="0"/>
                        <a:t> </a:t>
                      </a:r>
                      <a:r>
                        <a:rPr lang="en-US" sz="2800" dirty="0" err="1"/>
                        <a:t>ruộm</a:t>
                      </a:r>
                      <a:r>
                        <a:rPr lang="en-US" sz="2800" dirty="0"/>
                        <a:t>, </a:t>
                      </a:r>
                      <a:r>
                        <a:rPr lang="en-US" sz="2800" dirty="0" err="1"/>
                        <a:t>vàng</a:t>
                      </a:r>
                      <a:r>
                        <a:rPr lang="en-US" sz="2800" dirty="0"/>
                        <a:t> </a:t>
                      </a:r>
                      <a:r>
                        <a:rPr lang="en-US" sz="2800" dirty="0" err="1"/>
                        <a:t>chóe</a:t>
                      </a:r>
                      <a:r>
                        <a:rPr lang="en-US" sz="2800" dirty="0"/>
                        <a:t>,  </a:t>
                      </a:r>
                      <a:r>
                        <a:rPr lang="en-US" sz="2800" dirty="0" err="1"/>
                        <a:t>vàng</a:t>
                      </a:r>
                      <a:r>
                        <a:rPr lang="en-US" sz="2800" dirty="0"/>
                        <a:t> </a:t>
                      </a:r>
                      <a:r>
                        <a:rPr lang="en-US" sz="2800" dirty="0" err="1"/>
                        <a:t>chói</a:t>
                      </a:r>
                      <a:r>
                        <a:rPr lang="en-US" sz="2800" dirty="0"/>
                        <a:t>, </a:t>
                      </a:r>
                      <a:r>
                        <a:rPr lang="en-US" sz="2800" dirty="0" err="1"/>
                        <a:t>vàng</a:t>
                      </a:r>
                      <a:r>
                        <a:rPr lang="en-US" sz="2800" dirty="0"/>
                        <a:t> </a:t>
                      </a:r>
                      <a:r>
                        <a:rPr lang="en-US" sz="2800" dirty="0" err="1"/>
                        <a:t>khè</a:t>
                      </a:r>
                      <a:r>
                        <a:rPr lang="en-US" sz="2800" dirty="0"/>
                        <a:t>…..</a:t>
                      </a:r>
                    </a:p>
                  </a:txBody>
                  <a:tcPr/>
                </a:tc>
                <a:tc>
                  <a:txBody>
                    <a:bodyPr/>
                    <a:lstStyle/>
                    <a:p>
                      <a:endParaRPr lang="en-US" sz="2800" dirty="0"/>
                    </a:p>
                  </a:txBody>
                  <a:tcPr/>
                </a:tc>
                <a:extLst>
                  <a:ext uri="{0D108BD9-81ED-4DB2-BD59-A6C34878D82A}">
                    <a16:rowId xmlns:a16="http://schemas.microsoft.com/office/drawing/2014/main" xmlns="" val="1699243441"/>
                  </a:ext>
                </a:extLst>
              </a:tr>
            </a:tbl>
          </a:graphicData>
        </a:graphic>
      </p:graphicFrame>
      <p:sp>
        <p:nvSpPr>
          <p:cNvPr id="3" name="TextBox 2">
            <a:extLst>
              <a:ext uri="{FF2B5EF4-FFF2-40B4-BE49-F238E27FC236}">
                <a16:creationId xmlns:a16="http://schemas.microsoft.com/office/drawing/2014/main" xmlns="" id="{F875D571-8443-5897-BEB4-74ADA5CC42AE}"/>
              </a:ext>
            </a:extLst>
          </p:cNvPr>
          <p:cNvSpPr txBox="1"/>
          <p:nvPr/>
        </p:nvSpPr>
        <p:spPr>
          <a:xfrm>
            <a:off x="1485900" y="679966"/>
            <a:ext cx="79629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4203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746170" y="219546"/>
            <a:ext cx="11117881"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5. </a:t>
            </a:r>
            <a:r>
              <a:rPr lang="en-US" sz="3200" b="1" dirty="0" err="1">
                <a:solidFill>
                  <a:srgbClr val="7A1729"/>
                </a:solidFill>
                <a:latin typeface="Calibri" panose="020F0502020204030204" pitchFamily="34" charset="0"/>
                <a:cs typeface="Calibri" panose="020F0502020204030204" pitchFamily="34" charset="0"/>
              </a:rPr>
              <a:t>Viết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đoạn</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văn</a:t>
            </a:r>
            <a:r>
              <a:rPr lang="en-US" sz="3200" b="1" dirty="0">
                <a:solidFill>
                  <a:srgbClr val="7A1729"/>
                </a:solidFill>
                <a:latin typeface="Calibri" panose="020F0502020204030204" pitchFamily="34" charset="0"/>
                <a:cs typeface="Calibri" panose="020F0502020204030204" pitchFamily="34" charset="0"/>
              </a:rPr>
              <a:t> (3 – 5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tả</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cảnh</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thiên</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nhiên</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trong</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đó</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có</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ít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nhất</a:t>
            </a:r>
            <a:r>
              <a:rPr lang="en-US" sz="3200" b="1" dirty="0">
                <a:solidFill>
                  <a:srgbClr val="7A1729"/>
                </a:solidFill>
                <a:latin typeface="Calibri" panose="020F0502020204030204" pitchFamily="34" charset="0"/>
                <a:cs typeface="Calibri" panose="020F0502020204030204" pitchFamily="34" charset="0"/>
              </a:rPr>
              <a:t> 2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ngữ</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chỉ</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màu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xanh</a:t>
            </a:r>
            <a:r>
              <a:rPr lang="en-US" sz="32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xmlns=""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1322" y="4066753"/>
            <a:ext cx="2872921" cy="2916837"/>
          </a:xfrm>
          <a:prstGeom prst="rect">
            <a:avLst/>
          </a:prstGeom>
        </p:spPr>
      </p:pic>
      <p:sp>
        <p:nvSpPr>
          <p:cNvPr id="8" name="Speech Bubble: Rectangle with Corners Rounded 7">
            <a:extLst>
              <a:ext uri="{FF2B5EF4-FFF2-40B4-BE49-F238E27FC236}">
                <a16:creationId xmlns:a16="http://schemas.microsoft.com/office/drawing/2014/main" xmlns="" id="{8B9DBB83-57D9-2F05-D332-50BA83CE9ECE}"/>
              </a:ext>
            </a:extLst>
          </p:cNvPr>
          <p:cNvSpPr/>
          <p:nvPr/>
        </p:nvSpPr>
        <p:spPr>
          <a:xfrm>
            <a:off x="2641600" y="3429000"/>
            <a:ext cx="9188468" cy="3429000"/>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
        <p:nvSpPr>
          <p:cNvPr id="5" name="TextBox 4">
            <a:extLst>
              <a:ext uri="{FF2B5EF4-FFF2-40B4-BE49-F238E27FC236}">
                <a16:creationId xmlns:a16="http://schemas.microsoft.com/office/drawing/2014/main" xmlns="" id="{9AE14149-229B-20E4-A1B3-42236D44E48B}"/>
              </a:ext>
            </a:extLst>
          </p:cNvPr>
          <p:cNvSpPr txBox="1"/>
          <p:nvPr/>
        </p:nvSpPr>
        <p:spPr>
          <a:xfrm>
            <a:off x="714330" y="1239633"/>
            <a:ext cx="10906170" cy="206210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3200" b="1" i="0" dirty="0">
                <a:solidFill>
                  <a:schemeClr val="tx1"/>
                </a:solidFill>
                <a:effectLst/>
                <a:latin typeface="+mj-lt"/>
              </a:rPr>
              <a:t>xanh lơ, xanh lục, xanh ngọc, xanh biếc, xanh rờn, xanh thẫm, xanh nét, xanh tươi, xanh um, xanh sẫm, xanh ngát, xanh ngắt, xanh xao, xanh đen, xanh xanh mượt, xanh lè, xanh lét, xanh bóng…</a:t>
            </a:r>
            <a:endParaRPr lang="en-US" sz="3200" b="1" dirty="0">
              <a:solidFill>
                <a:schemeClr val="tx1"/>
              </a:solidFill>
              <a:latin typeface="+mj-lt"/>
            </a:endParaRPr>
          </a:p>
        </p:txBody>
      </p:sp>
      <p:cxnSp>
        <p:nvCxnSpPr>
          <p:cNvPr id="7" name="Straight Connector 6">
            <a:extLst>
              <a:ext uri="{FF2B5EF4-FFF2-40B4-BE49-F238E27FC236}">
                <a16:creationId xmlns:a16="http://schemas.microsoft.com/office/drawing/2014/main" xmlns="" id="{8D13A283-5802-605B-8C01-53EBFD6C65BE}"/>
              </a:ext>
            </a:extLst>
          </p:cNvPr>
          <p:cNvCxnSpPr/>
          <p:nvPr/>
        </p:nvCxnSpPr>
        <p:spPr>
          <a:xfrm>
            <a:off x="6286500" y="711200"/>
            <a:ext cx="2768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D751C82-60F5-8362-0D39-40BDBDEC72E3}"/>
              </a:ext>
            </a:extLst>
          </p:cNvPr>
          <p:cNvCxnSpPr/>
          <p:nvPr/>
        </p:nvCxnSpPr>
        <p:spPr>
          <a:xfrm>
            <a:off x="1727200" y="1239633"/>
            <a:ext cx="2768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xmlns=""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xmlns=""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xmlns=""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xmlns=""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xmlns="" id="{08AF517B-9E5A-841A-C3E6-4EA2C6AB42D0}"/>
              </a:ext>
            </a:extLst>
          </p:cNvPr>
          <p:cNvSpPr txBox="1"/>
          <p:nvPr/>
        </p:nvSpPr>
        <p:spPr>
          <a:xfrm>
            <a:off x="4201610" y="2141017"/>
            <a:ext cx="7211028" cy="26890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và</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xmlns=""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xmlns="" id="{AA653F25-653C-1A20-E892-878B7B6370F9}"/>
              </a:ext>
            </a:extLst>
          </p:cNvPr>
          <p:cNvSpPr/>
          <p:nvPr/>
        </p:nvSpPr>
        <p:spPr>
          <a:xfrm>
            <a:off x="414550" y="1561889"/>
            <a:ext cx="7504807" cy="4156005"/>
          </a:xfrm>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27881" y="311858"/>
                  <a:pt x="296421" y="77809"/>
                  <a:pt x="692681" y="0"/>
                </a:cubicBezTo>
                <a:cubicBezTo>
                  <a:pt x="1346612" y="143216"/>
                  <a:pt x="5936846" y="-137801"/>
                  <a:pt x="6812126" y="0"/>
                </a:cubicBezTo>
                <a:cubicBezTo>
                  <a:pt x="7230470" y="-47207"/>
                  <a:pt x="7573625" y="330383"/>
                  <a:pt x="7504807" y="692681"/>
                </a:cubicBezTo>
                <a:cubicBezTo>
                  <a:pt x="7569782" y="1553596"/>
                  <a:pt x="7486599" y="3050533"/>
                  <a:pt x="7504807" y="3463324"/>
                </a:cubicBezTo>
                <a:cubicBezTo>
                  <a:pt x="7399427" y="3804657"/>
                  <a:pt x="7107581" y="4194419"/>
                  <a:pt x="6812126" y="4156005"/>
                </a:cubicBezTo>
                <a:cubicBezTo>
                  <a:pt x="5329385" y="4394926"/>
                  <a:pt x="2255742" y="3974131"/>
                  <a:pt x="692681" y="4156005"/>
                </a:cubicBezTo>
                <a:cubicBezTo>
                  <a:pt x="300375" y="4230878"/>
                  <a:pt x="-80410" y="3915115"/>
                  <a:pt x="0" y="3463324"/>
                </a:cubicBezTo>
                <a:cubicBezTo>
                  <a:pt x="53867" y="2258629"/>
                  <a:pt x="53108" y="1041259"/>
                  <a:pt x="0" y="692681"/>
                </a:cubicBezTo>
                <a:close/>
              </a:path>
              <a:path w="7504807" h="4156005" stroke="0" extrusionOk="0">
                <a:moveTo>
                  <a:pt x="0" y="692681"/>
                </a:moveTo>
                <a:cubicBezTo>
                  <a:pt x="66288" y="330184"/>
                  <a:pt x="398605" y="18318"/>
                  <a:pt x="692681" y="0"/>
                </a:cubicBezTo>
                <a:cubicBezTo>
                  <a:pt x="3141729" y="-304166"/>
                  <a:pt x="4709169" y="-28088"/>
                  <a:pt x="6812126" y="0"/>
                </a:cubicBezTo>
                <a:cubicBezTo>
                  <a:pt x="7180739" y="-46620"/>
                  <a:pt x="7480148" y="328972"/>
                  <a:pt x="7504807" y="692681"/>
                </a:cubicBezTo>
                <a:cubicBezTo>
                  <a:pt x="7527303" y="788350"/>
                  <a:pt x="7651149" y="2279190"/>
                  <a:pt x="7504807" y="3463324"/>
                </a:cubicBezTo>
                <a:cubicBezTo>
                  <a:pt x="7518518" y="3876544"/>
                  <a:pt x="7198722" y="4096141"/>
                  <a:pt x="6812126" y="4156005"/>
                </a:cubicBezTo>
                <a:cubicBezTo>
                  <a:pt x="4630648" y="4356519"/>
                  <a:pt x="2045275" y="4079937"/>
                  <a:pt x="692681" y="4156005"/>
                </a:cubicBezTo>
                <a:cubicBezTo>
                  <a:pt x="256883" y="4120850"/>
                  <a:pt x="-116709" y="3825384"/>
                  <a:pt x="0" y="3463324"/>
                </a:cubicBezTo>
                <a:cubicBezTo>
                  <a:pt x="-157988" y="2696636"/>
                  <a:pt x="-9339" y="1400161"/>
                  <a:pt x="0" y="692681"/>
                </a:cubicBezTo>
                <a:close/>
              </a:path>
              <a:path w="7504807" h="4156005" fill="none" stroke="0" extrusionOk="0">
                <a:moveTo>
                  <a:pt x="0" y="692681"/>
                </a:moveTo>
                <a:cubicBezTo>
                  <a:pt x="44697" y="304323"/>
                  <a:pt x="346836" y="42461"/>
                  <a:pt x="692681" y="0"/>
                </a:cubicBezTo>
                <a:cubicBezTo>
                  <a:pt x="1380954" y="54566"/>
                  <a:pt x="5991652" y="-17160"/>
                  <a:pt x="6812126" y="0"/>
                </a:cubicBezTo>
                <a:cubicBezTo>
                  <a:pt x="7205908" y="-104715"/>
                  <a:pt x="7533572" y="379863"/>
                  <a:pt x="7504807" y="692681"/>
                </a:cubicBezTo>
                <a:cubicBezTo>
                  <a:pt x="7617413" y="1429151"/>
                  <a:pt x="7424906" y="2997736"/>
                  <a:pt x="7504807" y="3463324"/>
                </a:cubicBezTo>
                <a:cubicBezTo>
                  <a:pt x="7459770" y="3840757"/>
                  <a:pt x="7096949" y="4196182"/>
                  <a:pt x="6812126" y="4156005"/>
                </a:cubicBezTo>
                <a:cubicBezTo>
                  <a:pt x="5512713" y="3990788"/>
                  <a:pt x="2388911" y="3878298"/>
                  <a:pt x="692681" y="4156005"/>
                </a:cubicBezTo>
                <a:cubicBezTo>
                  <a:pt x="302444" y="4133503"/>
                  <a:pt x="-107952" y="3877413"/>
                  <a:pt x="0" y="3463324"/>
                </a:cubicBezTo>
                <a:cubicBezTo>
                  <a:pt x="35838" y="2204608"/>
                  <a:pt x="81640" y="1093074"/>
                  <a:pt x="0" y="692681"/>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xmln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Hộp Văn bản 25">
            <a:extLst>
              <a:ext uri="{FF2B5EF4-FFF2-40B4-BE49-F238E27FC236}">
                <a16:creationId xmlns:a16="http://schemas.microsoft.com/office/drawing/2014/main" xmlns="" id="{83427381-DBBC-1255-94B5-964CA57C9AE7}"/>
              </a:ext>
            </a:extLst>
          </p:cNvPr>
          <p:cNvSpPr txBox="1"/>
          <p:nvPr/>
        </p:nvSpPr>
        <p:spPr>
          <a:xfrm>
            <a:off x="616660" y="1680670"/>
            <a:ext cx="7100580" cy="707886"/>
          </a:xfrm>
          <a:prstGeom prst="rect">
            <a:avLst/>
          </a:prstGeom>
          <a:noFill/>
          <a:ln>
            <a:noFill/>
          </a:ln>
        </p:spPr>
        <p:txBody>
          <a:bodyPr wrap="square">
            <a:spAutoFit/>
          </a:bodyPr>
          <a:lstStyle/>
          <a:p>
            <a:pPr algn="ctr"/>
            <a:r>
              <a:rPr lang="en-US" sz="4000" dirty="0" err="1">
                <a:solidFill>
                  <a:srgbClr val="002060"/>
                </a:solidFill>
                <a:cs typeface="Calibri" panose="020F0502020204030204" pitchFamily="34" charset="0"/>
              </a:rPr>
              <a:t>Thứ</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ngày</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tháng</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năm</a:t>
            </a:r>
            <a:r>
              <a:rPr lang="en-US" sz="4000" dirty="0">
                <a:solidFill>
                  <a:srgbClr val="002060"/>
                </a:solidFill>
                <a:cs typeface="Calibri" panose="020F0502020204030204" pitchFamily="34" charset="0"/>
              </a:rPr>
              <a:t> …</a:t>
            </a:r>
          </a:p>
        </p:txBody>
      </p:sp>
      <p:sp>
        <p:nvSpPr>
          <p:cNvPr id="11" name="Freeform 6">
            <a:extLst>
              <a:ext uri="{FF2B5EF4-FFF2-40B4-BE49-F238E27FC236}">
                <a16:creationId xmlns:a16="http://schemas.microsoft.com/office/drawing/2014/main" xmlns=""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xmlns=""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xmlns=""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pic>
        <p:nvPicPr>
          <p:cNvPr id="4" name="Picture 3">
            <a:extLst>
              <a:ext uri="{FF2B5EF4-FFF2-40B4-BE49-F238E27FC236}">
                <a16:creationId xmlns:a16="http://schemas.microsoft.com/office/drawing/2014/main" xmlns="" id="{B7261CAA-1167-D947-C436-DA62E100E79A}"/>
              </a:ext>
            </a:extLst>
          </p:cNvPr>
          <p:cNvPicPr>
            <a:picLocks noChangeAspect="1"/>
          </p:cNvPicPr>
          <p:nvPr/>
        </p:nvPicPr>
        <p:blipFill>
          <a:blip r:embed="rId6"/>
          <a:stretch>
            <a:fillRect/>
          </a:stretch>
        </p:blipFill>
        <p:spPr>
          <a:xfrm>
            <a:off x="2904051" y="4339340"/>
            <a:ext cx="2633700" cy="1072989"/>
          </a:xfrm>
          <a:prstGeom prst="rect">
            <a:avLst/>
          </a:prstGeom>
        </p:spPr>
      </p:pic>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318083" y="101760"/>
            <a:ext cx="10307475"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Chọn 1 trong 2 nhiệm vụ dưới đây: </a:t>
            </a:r>
          </a:p>
          <a:p>
            <a:pPr algn="just"/>
            <a:r>
              <a:rPr lang="vi-VN" sz="3200" dirty="0">
                <a:solidFill>
                  <a:srgbClr val="7A1729"/>
                </a:solidFill>
                <a:latin typeface="Calibri" panose="020F0502020204030204" pitchFamily="34" charset="0"/>
                <a:cs typeface="Calibri" panose="020F0502020204030204" pitchFamily="34" charset="0"/>
              </a:rPr>
              <a:t>a. Đọc 1 câu chuyện đã học và thực hiện yêu cầu</a:t>
            </a: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xmlns=""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xmlns=""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xmlns="" id="{0E96A4AB-4EEE-1EF5-DF2E-38EF4C944C69}"/>
                </a:ext>
              </a:extLst>
            </p:cNvPr>
            <p:cNvSpPr/>
            <p:nvPr/>
          </p:nvSpPr>
          <p:spPr>
            <a:xfrm>
              <a:off x="432384" y="1097352"/>
              <a:ext cx="8721186" cy="4183658"/>
            </a:xfrm>
            <a:custGeom>
              <a:avLst/>
              <a:gdLst>
                <a:gd name="connsiteX0" fmla="*/ 0 w 8721186"/>
                <a:gd name="connsiteY0" fmla="*/ 945297 h 4183658"/>
                <a:gd name="connsiteX1" fmla="*/ 815400 w 8721186"/>
                <a:gd name="connsiteY1" fmla="*/ 0 h 4183658"/>
                <a:gd name="connsiteX2" fmla="*/ 1757408 w 8721186"/>
                <a:gd name="connsiteY2" fmla="*/ 0 h 4183658"/>
                <a:gd name="connsiteX3" fmla="*/ 2628512 w 8721186"/>
                <a:gd name="connsiteY3" fmla="*/ 0 h 4183658"/>
                <a:gd name="connsiteX4" fmla="*/ 3428714 w 8721186"/>
                <a:gd name="connsiteY4" fmla="*/ 0 h 4183658"/>
                <a:gd name="connsiteX5" fmla="*/ 4299818 w 8721186"/>
                <a:gd name="connsiteY5" fmla="*/ 0 h 4183658"/>
                <a:gd name="connsiteX6" fmla="*/ 5312729 w 8721186"/>
                <a:gd name="connsiteY6" fmla="*/ 0 h 4183658"/>
                <a:gd name="connsiteX7" fmla="*/ 6112930 w 8721186"/>
                <a:gd name="connsiteY7" fmla="*/ 0 h 4183658"/>
                <a:gd name="connsiteX8" fmla="*/ 6913130 w 8721186"/>
                <a:gd name="connsiteY8" fmla="*/ 0 h 4183658"/>
                <a:gd name="connsiteX9" fmla="*/ 7905784 w 8721186"/>
                <a:gd name="connsiteY9" fmla="*/ 0 h 4183658"/>
                <a:gd name="connsiteX10" fmla="*/ 8721186 w 8721186"/>
                <a:gd name="connsiteY10" fmla="*/ 945297 h 4183658"/>
                <a:gd name="connsiteX11" fmla="*/ 8721186 w 8721186"/>
                <a:gd name="connsiteY11" fmla="*/ 2023037 h 4183658"/>
                <a:gd name="connsiteX12" fmla="*/ 8721186 w 8721186"/>
                <a:gd name="connsiteY12" fmla="*/ 3238360 h 4183658"/>
                <a:gd name="connsiteX13" fmla="*/ 7905784 w 8721186"/>
                <a:gd name="connsiteY13" fmla="*/ 4183658 h 4183658"/>
                <a:gd name="connsiteX14" fmla="*/ 7105583 w 8721186"/>
                <a:gd name="connsiteY14" fmla="*/ 4183658 h 4183658"/>
                <a:gd name="connsiteX15" fmla="*/ 5950864 w 8721186"/>
                <a:gd name="connsiteY15" fmla="*/ 4183658 h 4183658"/>
                <a:gd name="connsiteX16" fmla="*/ 5444409 w 8721186"/>
                <a:gd name="connsiteY16" fmla="*/ 4183658 h 4183658"/>
                <a:gd name="connsiteX17" fmla="*/ 4937952 w 8721186"/>
                <a:gd name="connsiteY17" fmla="*/ 4183658 h 4183658"/>
                <a:gd name="connsiteX18" fmla="*/ 3783232 w 8721186"/>
                <a:gd name="connsiteY18" fmla="*/ 4183658 h 4183658"/>
                <a:gd name="connsiteX19" fmla="*/ 2912128 w 8721186"/>
                <a:gd name="connsiteY19" fmla="*/ 4183658 h 4183658"/>
                <a:gd name="connsiteX20" fmla="*/ 1757408 w 8721186"/>
                <a:gd name="connsiteY20" fmla="*/ 4183658 h 4183658"/>
                <a:gd name="connsiteX21" fmla="*/ 815400 w 8721186"/>
                <a:gd name="connsiteY21" fmla="*/ 4183658 h 4183658"/>
                <a:gd name="connsiteX22" fmla="*/ 0 w 8721186"/>
                <a:gd name="connsiteY22" fmla="*/ 3238360 h 4183658"/>
                <a:gd name="connsiteX23" fmla="*/ 0 w 8721186"/>
                <a:gd name="connsiteY23" fmla="*/ 2114758 h 4183658"/>
                <a:gd name="connsiteX24" fmla="*/ 0 w 8721186"/>
                <a:gd name="connsiteY24" fmla="*/ 945297 h 4183658"/>
                <a:gd name="connsiteX0" fmla="*/ 0 w 8721186"/>
                <a:gd name="connsiteY0" fmla="*/ 945297 h 4183658"/>
                <a:gd name="connsiteX1" fmla="*/ 815400 w 8721186"/>
                <a:gd name="connsiteY1" fmla="*/ 0 h 4183658"/>
                <a:gd name="connsiteX2" fmla="*/ 1686504 w 8721186"/>
                <a:gd name="connsiteY2" fmla="*/ 0 h 4183658"/>
                <a:gd name="connsiteX3" fmla="*/ 2628512 w 8721186"/>
                <a:gd name="connsiteY3" fmla="*/ 0 h 4183658"/>
                <a:gd name="connsiteX4" fmla="*/ 3428714 w 8721186"/>
                <a:gd name="connsiteY4" fmla="*/ 0 h 4183658"/>
                <a:gd name="connsiteX5" fmla="*/ 4512529 w 8721186"/>
                <a:gd name="connsiteY5" fmla="*/ 0 h 4183658"/>
                <a:gd name="connsiteX6" fmla="*/ 5312729 w 8721186"/>
                <a:gd name="connsiteY6" fmla="*/ 0 h 4183658"/>
                <a:gd name="connsiteX7" fmla="*/ 6325641 w 8721186"/>
                <a:gd name="connsiteY7" fmla="*/ 0 h 4183658"/>
                <a:gd name="connsiteX8" fmla="*/ 7905784 w 8721186"/>
                <a:gd name="connsiteY8" fmla="*/ 0 h 4183658"/>
                <a:gd name="connsiteX9" fmla="*/ 8721186 w 8721186"/>
                <a:gd name="connsiteY9" fmla="*/ 945297 h 4183658"/>
                <a:gd name="connsiteX10" fmla="*/ 8721186 w 8721186"/>
                <a:gd name="connsiteY10" fmla="*/ 2091829 h 4183658"/>
                <a:gd name="connsiteX11" fmla="*/ 8721186 w 8721186"/>
                <a:gd name="connsiteY11" fmla="*/ 3238360 h 4183658"/>
                <a:gd name="connsiteX12" fmla="*/ 7905784 w 8721186"/>
                <a:gd name="connsiteY12" fmla="*/ 4183658 h 4183658"/>
                <a:gd name="connsiteX13" fmla="*/ 6821968 w 8721186"/>
                <a:gd name="connsiteY13" fmla="*/ 4183658 h 4183658"/>
                <a:gd name="connsiteX14" fmla="*/ 5879960 w 8721186"/>
                <a:gd name="connsiteY14" fmla="*/ 4183658 h 4183658"/>
                <a:gd name="connsiteX15" fmla="*/ 4937952 w 8721186"/>
                <a:gd name="connsiteY15" fmla="*/ 4183658 h 4183658"/>
                <a:gd name="connsiteX16" fmla="*/ 4066847 w 8721186"/>
                <a:gd name="connsiteY16" fmla="*/ 4183658 h 4183658"/>
                <a:gd name="connsiteX17" fmla="*/ 3124839 w 8721186"/>
                <a:gd name="connsiteY17" fmla="*/ 4183658 h 4183658"/>
                <a:gd name="connsiteX18" fmla="*/ 2041024 w 8721186"/>
                <a:gd name="connsiteY18" fmla="*/ 4183658 h 4183658"/>
                <a:gd name="connsiteX19" fmla="*/ 815400 w 8721186"/>
                <a:gd name="connsiteY19" fmla="*/ 4183658 h 4183658"/>
                <a:gd name="connsiteX20" fmla="*/ 0 w 8721186"/>
                <a:gd name="connsiteY20" fmla="*/ 3238360 h 4183658"/>
                <a:gd name="connsiteX21" fmla="*/ 0 w 8721186"/>
                <a:gd name="connsiteY21" fmla="*/ 2045967 h 4183658"/>
                <a:gd name="connsiteX22" fmla="*/ 0 w 8721186"/>
                <a:gd name="connsiteY22" fmla="*/ 945297 h 4183658"/>
                <a:gd name="connsiteX0" fmla="*/ 0 w 8721186"/>
                <a:gd name="connsiteY0" fmla="*/ 945297 h 4183658"/>
                <a:gd name="connsiteX1" fmla="*/ 815400 w 8721186"/>
                <a:gd name="connsiteY1" fmla="*/ 0 h 4183658"/>
                <a:gd name="connsiteX2" fmla="*/ 1757408 w 8721186"/>
                <a:gd name="connsiteY2" fmla="*/ 0 h 4183658"/>
                <a:gd name="connsiteX3" fmla="*/ 2628512 w 8721186"/>
                <a:gd name="connsiteY3" fmla="*/ 0 h 4183658"/>
                <a:gd name="connsiteX4" fmla="*/ 3428714 w 8721186"/>
                <a:gd name="connsiteY4" fmla="*/ 0 h 4183658"/>
                <a:gd name="connsiteX5" fmla="*/ 4299818 w 8721186"/>
                <a:gd name="connsiteY5" fmla="*/ 0 h 4183658"/>
                <a:gd name="connsiteX6" fmla="*/ 5312729 w 8721186"/>
                <a:gd name="connsiteY6" fmla="*/ 0 h 4183658"/>
                <a:gd name="connsiteX7" fmla="*/ 6112930 w 8721186"/>
                <a:gd name="connsiteY7" fmla="*/ 0 h 4183658"/>
                <a:gd name="connsiteX8" fmla="*/ 6913130 w 8721186"/>
                <a:gd name="connsiteY8" fmla="*/ 0 h 4183658"/>
                <a:gd name="connsiteX9" fmla="*/ 7905784 w 8721186"/>
                <a:gd name="connsiteY9" fmla="*/ 0 h 4183658"/>
                <a:gd name="connsiteX10" fmla="*/ 8721186 w 8721186"/>
                <a:gd name="connsiteY10" fmla="*/ 945297 h 4183658"/>
                <a:gd name="connsiteX11" fmla="*/ 8721186 w 8721186"/>
                <a:gd name="connsiteY11" fmla="*/ 2023037 h 4183658"/>
                <a:gd name="connsiteX12" fmla="*/ 8721186 w 8721186"/>
                <a:gd name="connsiteY12" fmla="*/ 3238360 h 4183658"/>
                <a:gd name="connsiteX13" fmla="*/ 7905784 w 8721186"/>
                <a:gd name="connsiteY13" fmla="*/ 4183658 h 4183658"/>
                <a:gd name="connsiteX14" fmla="*/ 7105583 w 8721186"/>
                <a:gd name="connsiteY14" fmla="*/ 4183658 h 4183658"/>
                <a:gd name="connsiteX15" fmla="*/ 5950864 w 8721186"/>
                <a:gd name="connsiteY15" fmla="*/ 4183658 h 4183658"/>
                <a:gd name="connsiteX16" fmla="*/ 5434280 w 8721186"/>
                <a:gd name="connsiteY16" fmla="*/ 4183658 h 4183658"/>
                <a:gd name="connsiteX17" fmla="*/ 4937952 w 8721186"/>
                <a:gd name="connsiteY17" fmla="*/ 4183658 h 4183658"/>
                <a:gd name="connsiteX18" fmla="*/ 3783232 w 8721186"/>
                <a:gd name="connsiteY18" fmla="*/ 4183658 h 4183658"/>
                <a:gd name="connsiteX19" fmla="*/ 2912128 w 8721186"/>
                <a:gd name="connsiteY19" fmla="*/ 4183658 h 4183658"/>
                <a:gd name="connsiteX20" fmla="*/ 1757408 w 8721186"/>
                <a:gd name="connsiteY20" fmla="*/ 4183658 h 4183658"/>
                <a:gd name="connsiteX21" fmla="*/ 815400 w 8721186"/>
                <a:gd name="connsiteY21" fmla="*/ 4183658 h 4183658"/>
                <a:gd name="connsiteX22" fmla="*/ 0 w 8721186"/>
                <a:gd name="connsiteY22" fmla="*/ 3238360 h 4183658"/>
                <a:gd name="connsiteX23" fmla="*/ 0 w 8721186"/>
                <a:gd name="connsiteY23" fmla="*/ 2114758 h 4183658"/>
                <a:gd name="connsiteX24" fmla="*/ 0 w 8721186"/>
                <a:gd name="connsiteY24"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21186" h="4183658" fill="none" extrusionOk="0">
                  <a:moveTo>
                    <a:pt x="0" y="945297"/>
                  </a:moveTo>
                  <a:cubicBezTo>
                    <a:pt x="23172" y="357228"/>
                    <a:pt x="486502" y="-236500"/>
                    <a:pt x="815400" y="0"/>
                  </a:cubicBezTo>
                  <a:cubicBezTo>
                    <a:pt x="1106501" y="13235"/>
                    <a:pt x="1388044" y="14881"/>
                    <a:pt x="1757408" y="0"/>
                  </a:cubicBezTo>
                  <a:cubicBezTo>
                    <a:pt x="2182398" y="-12204"/>
                    <a:pt x="2237527" y="46887"/>
                    <a:pt x="2628512" y="0"/>
                  </a:cubicBezTo>
                  <a:cubicBezTo>
                    <a:pt x="3048156" y="-38417"/>
                    <a:pt x="3090655" y="4362"/>
                    <a:pt x="3428714" y="0"/>
                  </a:cubicBezTo>
                  <a:cubicBezTo>
                    <a:pt x="3691549" y="16953"/>
                    <a:pt x="4074421" y="48050"/>
                    <a:pt x="4299818" y="0"/>
                  </a:cubicBezTo>
                  <a:cubicBezTo>
                    <a:pt x="4555949" y="-88796"/>
                    <a:pt x="4897170" y="-117290"/>
                    <a:pt x="5312729" y="0"/>
                  </a:cubicBezTo>
                  <a:cubicBezTo>
                    <a:pt x="5753732" y="-71744"/>
                    <a:pt x="5913284" y="-108282"/>
                    <a:pt x="6112930" y="0"/>
                  </a:cubicBezTo>
                  <a:cubicBezTo>
                    <a:pt x="6388418" y="13280"/>
                    <a:pt x="6607531" y="54871"/>
                    <a:pt x="6913130" y="0"/>
                  </a:cubicBezTo>
                  <a:cubicBezTo>
                    <a:pt x="7102996" y="-65577"/>
                    <a:pt x="7636686" y="55092"/>
                    <a:pt x="7905784" y="0"/>
                  </a:cubicBezTo>
                  <a:cubicBezTo>
                    <a:pt x="8451111" y="134589"/>
                    <a:pt x="8647913" y="449190"/>
                    <a:pt x="8721186" y="945297"/>
                  </a:cubicBezTo>
                  <a:cubicBezTo>
                    <a:pt x="8694533" y="1458506"/>
                    <a:pt x="8729447" y="1524985"/>
                    <a:pt x="8721186" y="2023037"/>
                  </a:cubicBezTo>
                  <a:cubicBezTo>
                    <a:pt x="8756032" y="2477753"/>
                    <a:pt x="8688970" y="2725808"/>
                    <a:pt x="8721186" y="3238360"/>
                  </a:cubicBezTo>
                  <a:cubicBezTo>
                    <a:pt x="8631389" y="3531166"/>
                    <a:pt x="8509498" y="4002411"/>
                    <a:pt x="7905784" y="4183658"/>
                  </a:cubicBezTo>
                  <a:cubicBezTo>
                    <a:pt x="7788554" y="4262950"/>
                    <a:pt x="7497181" y="4147257"/>
                    <a:pt x="7105583" y="4183658"/>
                  </a:cubicBezTo>
                  <a:cubicBezTo>
                    <a:pt x="6693055" y="4226938"/>
                    <a:pt x="6194589" y="4145952"/>
                    <a:pt x="5950864" y="4183658"/>
                  </a:cubicBezTo>
                  <a:cubicBezTo>
                    <a:pt x="5747217" y="4197565"/>
                    <a:pt x="5680442" y="4187344"/>
                    <a:pt x="5444409" y="4183658"/>
                  </a:cubicBezTo>
                  <a:cubicBezTo>
                    <a:pt x="5199359" y="4174389"/>
                    <a:pt x="5185987" y="4169297"/>
                    <a:pt x="4937952" y="4183658"/>
                  </a:cubicBezTo>
                  <a:cubicBezTo>
                    <a:pt x="4545117" y="4294276"/>
                    <a:pt x="3972120" y="4160216"/>
                    <a:pt x="3783232" y="4183658"/>
                  </a:cubicBezTo>
                  <a:cubicBezTo>
                    <a:pt x="3576069" y="4109579"/>
                    <a:pt x="3248304" y="4231030"/>
                    <a:pt x="2912128" y="4183658"/>
                  </a:cubicBezTo>
                  <a:cubicBezTo>
                    <a:pt x="2466126" y="4045775"/>
                    <a:pt x="2114907" y="3995587"/>
                    <a:pt x="1757408" y="4183658"/>
                  </a:cubicBezTo>
                  <a:cubicBezTo>
                    <a:pt x="1381065" y="4251894"/>
                    <a:pt x="1209090" y="4158503"/>
                    <a:pt x="815400" y="4183658"/>
                  </a:cubicBezTo>
                  <a:cubicBezTo>
                    <a:pt x="339099" y="4270608"/>
                    <a:pt x="113372" y="3706147"/>
                    <a:pt x="0" y="3238360"/>
                  </a:cubicBezTo>
                  <a:cubicBezTo>
                    <a:pt x="89418" y="2984579"/>
                    <a:pt x="-33763" y="2314242"/>
                    <a:pt x="0" y="2114758"/>
                  </a:cubicBezTo>
                  <a:cubicBezTo>
                    <a:pt x="-49673" y="1836034"/>
                    <a:pt x="-119934" y="1280315"/>
                    <a:pt x="0" y="945297"/>
                  </a:cubicBezTo>
                  <a:close/>
                </a:path>
                <a:path w="8721186" h="4183658" stroke="0" extrusionOk="0">
                  <a:moveTo>
                    <a:pt x="0" y="945297"/>
                  </a:moveTo>
                  <a:cubicBezTo>
                    <a:pt x="-46704" y="603296"/>
                    <a:pt x="224359" y="-76847"/>
                    <a:pt x="815400" y="0"/>
                  </a:cubicBezTo>
                  <a:cubicBezTo>
                    <a:pt x="1097185" y="90084"/>
                    <a:pt x="1424609" y="-2692"/>
                    <a:pt x="1686504" y="0"/>
                  </a:cubicBezTo>
                  <a:cubicBezTo>
                    <a:pt x="1964338" y="-16044"/>
                    <a:pt x="2337559" y="130600"/>
                    <a:pt x="2628512" y="0"/>
                  </a:cubicBezTo>
                  <a:cubicBezTo>
                    <a:pt x="2846293" y="-109298"/>
                    <a:pt x="3109091" y="6389"/>
                    <a:pt x="3428714" y="0"/>
                  </a:cubicBezTo>
                  <a:cubicBezTo>
                    <a:pt x="3839395" y="-94313"/>
                    <a:pt x="4091273" y="521"/>
                    <a:pt x="4512529" y="0"/>
                  </a:cubicBezTo>
                  <a:cubicBezTo>
                    <a:pt x="4971188" y="47239"/>
                    <a:pt x="5076906" y="-33890"/>
                    <a:pt x="5312729" y="0"/>
                  </a:cubicBezTo>
                  <a:cubicBezTo>
                    <a:pt x="5672782" y="-32636"/>
                    <a:pt x="6132170" y="-21920"/>
                    <a:pt x="6325641" y="0"/>
                  </a:cubicBezTo>
                  <a:cubicBezTo>
                    <a:pt x="6498485" y="44431"/>
                    <a:pt x="7606585" y="154928"/>
                    <a:pt x="7905784" y="0"/>
                  </a:cubicBezTo>
                  <a:cubicBezTo>
                    <a:pt x="8344693" y="-47999"/>
                    <a:pt x="8743383" y="499755"/>
                    <a:pt x="8721186" y="945297"/>
                  </a:cubicBezTo>
                  <a:cubicBezTo>
                    <a:pt x="8712230" y="1311275"/>
                    <a:pt x="8686986" y="1902094"/>
                    <a:pt x="8721186" y="2091829"/>
                  </a:cubicBezTo>
                  <a:cubicBezTo>
                    <a:pt x="8757192" y="2282344"/>
                    <a:pt x="8715358" y="2857761"/>
                    <a:pt x="8721186" y="3238360"/>
                  </a:cubicBezTo>
                  <a:cubicBezTo>
                    <a:pt x="8691841" y="3638264"/>
                    <a:pt x="8269484" y="4149773"/>
                    <a:pt x="7905784" y="4183658"/>
                  </a:cubicBezTo>
                  <a:cubicBezTo>
                    <a:pt x="7527242" y="4116248"/>
                    <a:pt x="7344455" y="4180475"/>
                    <a:pt x="6821968" y="4183658"/>
                  </a:cubicBezTo>
                  <a:cubicBezTo>
                    <a:pt x="6302599" y="4273225"/>
                    <a:pt x="6052631" y="4182256"/>
                    <a:pt x="5879960" y="4183658"/>
                  </a:cubicBezTo>
                  <a:cubicBezTo>
                    <a:pt x="5541959" y="4194927"/>
                    <a:pt x="5178862" y="4080909"/>
                    <a:pt x="4937952" y="4183658"/>
                  </a:cubicBezTo>
                  <a:cubicBezTo>
                    <a:pt x="4673796" y="4157675"/>
                    <a:pt x="4384533" y="4225560"/>
                    <a:pt x="4066847" y="4183658"/>
                  </a:cubicBezTo>
                  <a:cubicBezTo>
                    <a:pt x="3737186" y="4201348"/>
                    <a:pt x="3425633" y="4189104"/>
                    <a:pt x="3124839" y="4183658"/>
                  </a:cubicBezTo>
                  <a:cubicBezTo>
                    <a:pt x="2929435" y="4154782"/>
                    <a:pt x="2363021" y="4194531"/>
                    <a:pt x="2041024" y="4183658"/>
                  </a:cubicBezTo>
                  <a:cubicBezTo>
                    <a:pt x="1775108" y="4320417"/>
                    <a:pt x="1203397" y="4297712"/>
                    <a:pt x="815400" y="4183658"/>
                  </a:cubicBezTo>
                  <a:cubicBezTo>
                    <a:pt x="492988" y="4435814"/>
                    <a:pt x="145651" y="3826848"/>
                    <a:pt x="0" y="3238360"/>
                  </a:cubicBezTo>
                  <a:cubicBezTo>
                    <a:pt x="128589" y="2869900"/>
                    <a:pt x="119394" y="2478652"/>
                    <a:pt x="0" y="2045967"/>
                  </a:cubicBezTo>
                  <a:cubicBezTo>
                    <a:pt x="1911" y="1489763"/>
                    <a:pt x="70654" y="1457589"/>
                    <a:pt x="0" y="945297"/>
                  </a:cubicBezTo>
                  <a:close/>
                </a:path>
                <a:path w="8721186" h="4183658" fill="none" stroke="0" extrusionOk="0">
                  <a:moveTo>
                    <a:pt x="0" y="945297"/>
                  </a:moveTo>
                  <a:cubicBezTo>
                    <a:pt x="-26474" y="369258"/>
                    <a:pt x="474155" y="59094"/>
                    <a:pt x="815400" y="0"/>
                  </a:cubicBezTo>
                  <a:cubicBezTo>
                    <a:pt x="1110097" y="-29078"/>
                    <a:pt x="1271181" y="29942"/>
                    <a:pt x="1757408" y="0"/>
                  </a:cubicBezTo>
                  <a:cubicBezTo>
                    <a:pt x="2193254" y="-1084"/>
                    <a:pt x="2227896" y="40671"/>
                    <a:pt x="2628512" y="0"/>
                  </a:cubicBezTo>
                  <a:cubicBezTo>
                    <a:pt x="3036707" y="-40249"/>
                    <a:pt x="3101520" y="-26095"/>
                    <a:pt x="3428714" y="0"/>
                  </a:cubicBezTo>
                  <a:cubicBezTo>
                    <a:pt x="3710881" y="17361"/>
                    <a:pt x="4052061" y="18544"/>
                    <a:pt x="4299818" y="0"/>
                  </a:cubicBezTo>
                  <a:cubicBezTo>
                    <a:pt x="4639264" y="-6271"/>
                    <a:pt x="4931674" y="96110"/>
                    <a:pt x="5312729" y="0"/>
                  </a:cubicBezTo>
                  <a:cubicBezTo>
                    <a:pt x="5704906" y="26569"/>
                    <a:pt x="5922567" y="-5455"/>
                    <a:pt x="6112930" y="0"/>
                  </a:cubicBezTo>
                  <a:cubicBezTo>
                    <a:pt x="6336512" y="46009"/>
                    <a:pt x="6664870" y="88646"/>
                    <a:pt x="6913130" y="0"/>
                  </a:cubicBezTo>
                  <a:cubicBezTo>
                    <a:pt x="7163150" y="5523"/>
                    <a:pt x="7440756" y="74164"/>
                    <a:pt x="7905784" y="0"/>
                  </a:cubicBezTo>
                  <a:cubicBezTo>
                    <a:pt x="8495940" y="-63353"/>
                    <a:pt x="8670328" y="532906"/>
                    <a:pt x="8721186" y="945297"/>
                  </a:cubicBezTo>
                  <a:cubicBezTo>
                    <a:pt x="8704790" y="1478965"/>
                    <a:pt x="8699844" y="1516067"/>
                    <a:pt x="8721186" y="2023037"/>
                  </a:cubicBezTo>
                  <a:cubicBezTo>
                    <a:pt x="8751503" y="2556166"/>
                    <a:pt x="8767372" y="2761692"/>
                    <a:pt x="8721186" y="3238360"/>
                  </a:cubicBezTo>
                  <a:cubicBezTo>
                    <a:pt x="8680482" y="3611658"/>
                    <a:pt x="8388671" y="4113952"/>
                    <a:pt x="7905784" y="4183658"/>
                  </a:cubicBezTo>
                  <a:cubicBezTo>
                    <a:pt x="7639183" y="4236625"/>
                    <a:pt x="7489738" y="4137259"/>
                    <a:pt x="7105583" y="4183658"/>
                  </a:cubicBezTo>
                  <a:cubicBezTo>
                    <a:pt x="6686597" y="4240069"/>
                    <a:pt x="6320123" y="4152319"/>
                    <a:pt x="5950864" y="4183658"/>
                  </a:cubicBezTo>
                  <a:cubicBezTo>
                    <a:pt x="5721723" y="4180289"/>
                    <a:pt x="5544324" y="4156413"/>
                    <a:pt x="5434280" y="4183658"/>
                  </a:cubicBezTo>
                  <a:cubicBezTo>
                    <a:pt x="5294106" y="4211476"/>
                    <a:pt x="5057028" y="4185375"/>
                    <a:pt x="4937952" y="4183658"/>
                  </a:cubicBezTo>
                  <a:cubicBezTo>
                    <a:pt x="4623398" y="4255933"/>
                    <a:pt x="3982734" y="4193062"/>
                    <a:pt x="3783232" y="4183658"/>
                  </a:cubicBezTo>
                  <a:cubicBezTo>
                    <a:pt x="3524485" y="4237075"/>
                    <a:pt x="3273055" y="4253178"/>
                    <a:pt x="2912128" y="4183658"/>
                  </a:cubicBezTo>
                  <a:cubicBezTo>
                    <a:pt x="2558075" y="4054424"/>
                    <a:pt x="2178541" y="4175197"/>
                    <a:pt x="1757408" y="4183658"/>
                  </a:cubicBezTo>
                  <a:cubicBezTo>
                    <a:pt x="1360692" y="4215458"/>
                    <a:pt x="1218229" y="4217826"/>
                    <a:pt x="815400" y="4183658"/>
                  </a:cubicBezTo>
                  <a:cubicBezTo>
                    <a:pt x="287998" y="4154057"/>
                    <a:pt x="98799" y="3719414"/>
                    <a:pt x="0" y="3238360"/>
                  </a:cubicBezTo>
                  <a:cubicBezTo>
                    <a:pt x="44075" y="2981581"/>
                    <a:pt x="-47055" y="2427178"/>
                    <a:pt x="0" y="2114758"/>
                  </a:cubicBezTo>
                  <a:cubicBezTo>
                    <a:pt x="-54287" y="1882910"/>
                    <a:pt x="-4205" y="1446465"/>
                    <a:pt x="0" y="945297"/>
                  </a:cubicBezTo>
                  <a:close/>
                </a:path>
                <a:path w="8721186" h="4183658" fill="none" stroke="0" extrusionOk="0">
                  <a:moveTo>
                    <a:pt x="0" y="945297"/>
                  </a:moveTo>
                  <a:cubicBezTo>
                    <a:pt x="-25140" y="405793"/>
                    <a:pt x="466361" y="-136900"/>
                    <a:pt x="815400" y="0"/>
                  </a:cubicBezTo>
                  <a:cubicBezTo>
                    <a:pt x="1143003" y="-15235"/>
                    <a:pt x="1330148" y="8124"/>
                    <a:pt x="1757408" y="0"/>
                  </a:cubicBezTo>
                  <a:cubicBezTo>
                    <a:pt x="2188556" y="-9320"/>
                    <a:pt x="2232822" y="33253"/>
                    <a:pt x="2628512" y="0"/>
                  </a:cubicBezTo>
                  <a:cubicBezTo>
                    <a:pt x="3034512" y="-40983"/>
                    <a:pt x="3108580" y="-10264"/>
                    <a:pt x="3428714" y="0"/>
                  </a:cubicBezTo>
                  <a:cubicBezTo>
                    <a:pt x="3692426" y="10825"/>
                    <a:pt x="4044418" y="51308"/>
                    <a:pt x="4299818" y="0"/>
                  </a:cubicBezTo>
                  <a:cubicBezTo>
                    <a:pt x="4596421" y="-68973"/>
                    <a:pt x="4894582" y="-62643"/>
                    <a:pt x="5312729" y="0"/>
                  </a:cubicBezTo>
                  <a:cubicBezTo>
                    <a:pt x="5739026" y="-38020"/>
                    <a:pt x="5919193" y="-70660"/>
                    <a:pt x="6112930" y="0"/>
                  </a:cubicBezTo>
                  <a:cubicBezTo>
                    <a:pt x="6378580" y="73085"/>
                    <a:pt x="6567795" y="85445"/>
                    <a:pt x="6913130" y="0"/>
                  </a:cubicBezTo>
                  <a:cubicBezTo>
                    <a:pt x="7100986" y="-36045"/>
                    <a:pt x="7516959" y="86153"/>
                    <a:pt x="7905784" y="0"/>
                  </a:cubicBezTo>
                  <a:cubicBezTo>
                    <a:pt x="8451583" y="6932"/>
                    <a:pt x="8744924" y="545779"/>
                    <a:pt x="8721186" y="945297"/>
                  </a:cubicBezTo>
                  <a:cubicBezTo>
                    <a:pt x="8700066" y="1467268"/>
                    <a:pt x="8718051" y="1522414"/>
                    <a:pt x="8721186" y="2023037"/>
                  </a:cubicBezTo>
                  <a:cubicBezTo>
                    <a:pt x="8770625" y="2525114"/>
                    <a:pt x="8707895" y="2736346"/>
                    <a:pt x="8721186" y="3238360"/>
                  </a:cubicBezTo>
                  <a:cubicBezTo>
                    <a:pt x="8703495" y="3585354"/>
                    <a:pt x="8543319" y="4097018"/>
                    <a:pt x="7905784" y="4183658"/>
                  </a:cubicBezTo>
                  <a:cubicBezTo>
                    <a:pt x="7695108" y="4256002"/>
                    <a:pt x="7497712" y="4146538"/>
                    <a:pt x="7105583" y="4183658"/>
                  </a:cubicBezTo>
                  <a:cubicBezTo>
                    <a:pt x="6757092" y="4240648"/>
                    <a:pt x="6256493" y="4131815"/>
                    <a:pt x="5950864" y="4183658"/>
                  </a:cubicBezTo>
                  <a:cubicBezTo>
                    <a:pt x="5759461" y="4199217"/>
                    <a:pt x="5698786" y="4190387"/>
                    <a:pt x="5444409" y="4183658"/>
                  </a:cubicBezTo>
                  <a:cubicBezTo>
                    <a:pt x="5199024" y="4175202"/>
                    <a:pt x="5185332" y="4172480"/>
                    <a:pt x="4937952" y="4183658"/>
                  </a:cubicBezTo>
                  <a:cubicBezTo>
                    <a:pt x="4593121" y="4285923"/>
                    <a:pt x="3981908" y="4180916"/>
                    <a:pt x="3783232" y="4183658"/>
                  </a:cubicBezTo>
                  <a:cubicBezTo>
                    <a:pt x="3553015" y="4164248"/>
                    <a:pt x="3292002" y="4234455"/>
                    <a:pt x="2912128" y="4183658"/>
                  </a:cubicBezTo>
                  <a:cubicBezTo>
                    <a:pt x="2559511" y="4101017"/>
                    <a:pt x="2178711" y="4001605"/>
                    <a:pt x="1757408" y="4183658"/>
                  </a:cubicBezTo>
                  <a:cubicBezTo>
                    <a:pt x="1364930" y="4224897"/>
                    <a:pt x="1214053" y="4196501"/>
                    <a:pt x="815400" y="4183658"/>
                  </a:cubicBezTo>
                  <a:cubicBezTo>
                    <a:pt x="288008" y="4203168"/>
                    <a:pt x="100688" y="3675160"/>
                    <a:pt x="0" y="3238360"/>
                  </a:cubicBezTo>
                  <a:cubicBezTo>
                    <a:pt x="36751" y="2976766"/>
                    <a:pt x="-39151" y="2365687"/>
                    <a:pt x="0" y="2114758"/>
                  </a:cubicBezTo>
                  <a:cubicBezTo>
                    <a:pt x="-38831" y="1808763"/>
                    <a:pt x="-36545" y="1352227"/>
                    <a:pt x="0" y="945297"/>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xmlns="" id="{614A0599-12F6-407C-5A42-2AC8C94E6F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xmlns=""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vi-VN" sz="4000" b="1" dirty="0">
                <a:solidFill>
                  <a:srgbClr val="7A1729"/>
                </a:solidFill>
                <a:latin typeface="Calibri" panose="020F0502020204030204" pitchFamily="34" charset="0"/>
                <a:cs typeface="Calibri" panose="020F0502020204030204" pitchFamily="34" charset="0"/>
              </a:rPr>
              <a:t>b.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xmlns=""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xmlns="" id="{0E96A4AB-4EEE-1EF5-DF2E-38EF4C944C69}"/>
                </a:ext>
              </a:extLst>
            </p:cNvPr>
            <p:cNvSpPr/>
            <p:nvPr/>
          </p:nvSpPr>
          <p:spPr>
            <a:xfrm>
              <a:off x="432384" y="1097352"/>
              <a:ext cx="8721186" cy="4183658"/>
            </a:xfrm>
            <a:custGeom>
              <a:avLst/>
              <a:gdLst>
                <a:gd name="connsiteX0" fmla="*/ 0 w 8721186"/>
                <a:gd name="connsiteY0" fmla="*/ 945297 h 4183658"/>
                <a:gd name="connsiteX1" fmla="*/ 815400 w 8721186"/>
                <a:gd name="connsiteY1" fmla="*/ 0 h 4183658"/>
                <a:gd name="connsiteX2" fmla="*/ 1757408 w 8721186"/>
                <a:gd name="connsiteY2" fmla="*/ 0 h 4183658"/>
                <a:gd name="connsiteX3" fmla="*/ 2628512 w 8721186"/>
                <a:gd name="connsiteY3" fmla="*/ 0 h 4183658"/>
                <a:gd name="connsiteX4" fmla="*/ 3428714 w 8721186"/>
                <a:gd name="connsiteY4" fmla="*/ 0 h 4183658"/>
                <a:gd name="connsiteX5" fmla="*/ 4299818 w 8721186"/>
                <a:gd name="connsiteY5" fmla="*/ 0 h 4183658"/>
                <a:gd name="connsiteX6" fmla="*/ 5312729 w 8721186"/>
                <a:gd name="connsiteY6" fmla="*/ 0 h 4183658"/>
                <a:gd name="connsiteX7" fmla="*/ 6112930 w 8721186"/>
                <a:gd name="connsiteY7" fmla="*/ 0 h 4183658"/>
                <a:gd name="connsiteX8" fmla="*/ 6913130 w 8721186"/>
                <a:gd name="connsiteY8" fmla="*/ 0 h 4183658"/>
                <a:gd name="connsiteX9" fmla="*/ 7905784 w 8721186"/>
                <a:gd name="connsiteY9" fmla="*/ 0 h 4183658"/>
                <a:gd name="connsiteX10" fmla="*/ 8721186 w 8721186"/>
                <a:gd name="connsiteY10" fmla="*/ 945297 h 4183658"/>
                <a:gd name="connsiteX11" fmla="*/ 8721186 w 8721186"/>
                <a:gd name="connsiteY11" fmla="*/ 2023037 h 4183658"/>
                <a:gd name="connsiteX12" fmla="*/ 8721186 w 8721186"/>
                <a:gd name="connsiteY12" fmla="*/ 3238360 h 4183658"/>
                <a:gd name="connsiteX13" fmla="*/ 7905784 w 8721186"/>
                <a:gd name="connsiteY13" fmla="*/ 4183658 h 4183658"/>
                <a:gd name="connsiteX14" fmla="*/ 7105583 w 8721186"/>
                <a:gd name="connsiteY14" fmla="*/ 4183658 h 4183658"/>
                <a:gd name="connsiteX15" fmla="*/ 5950864 w 8721186"/>
                <a:gd name="connsiteY15" fmla="*/ 4183658 h 4183658"/>
                <a:gd name="connsiteX16" fmla="*/ 5444409 w 8721186"/>
                <a:gd name="connsiteY16" fmla="*/ 4183658 h 4183658"/>
                <a:gd name="connsiteX17" fmla="*/ 4937952 w 8721186"/>
                <a:gd name="connsiteY17" fmla="*/ 4183658 h 4183658"/>
                <a:gd name="connsiteX18" fmla="*/ 3783232 w 8721186"/>
                <a:gd name="connsiteY18" fmla="*/ 4183658 h 4183658"/>
                <a:gd name="connsiteX19" fmla="*/ 2912128 w 8721186"/>
                <a:gd name="connsiteY19" fmla="*/ 4183658 h 4183658"/>
                <a:gd name="connsiteX20" fmla="*/ 1757408 w 8721186"/>
                <a:gd name="connsiteY20" fmla="*/ 4183658 h 4183658"/>
                <a:gd name="connsiteX21" fmla="*/ 815400 w 8721186"/>
                <a:gd name="connsiteY21" fmla="*/ 4183658 h 4183658"/>
                <a:gd name="connsiteX22" fmla="*/ 0 w 8721186"/>
                <a:gd name="connsiteY22" fmla="*/ 3238360 h 4183658"/>
                <a:gd name="connsiteX23" fmla="*/ 0 w 8721186"/>
                <a:gd name="connsiteY23" fmla="*/ 2114758 h 4183658"/>
                <a:gd name="connsiteX24" fmla="*/ 0 w 8721186"/>
                <a:gd name="connsiteY24" fmla="*/ 945297 h 4183658"/>
                <a:gd name="connsiteX0" fmla="*/ 0 w 8721186"/>
                <a:gd name="connsiteY0" fmla="*/ 945297 h 4183658"/>
                <a:gd name="connsiteX1" fmla="*/ 815400 w 8721186"/>
                <a:gd name="connsiteY1" fmla="*/ 0 h 4183658"/>
                <a:gd name="connsiteX2" fmla="*/ 1686504 w 8721186"/>
                <a:gd name="connsiteY2" fmla="*/ 0 h 4183658"/>
                <a:gd name="connsiteX3" fmla="*/ 2628512 w 8721186"/>
                <a:gd name="connsiteY3" fmla="*/ 0 h 4183658"/>
                <a:gd name="connsiteX4" fmla="*/ 3428714 w 8721186"/>
                <a:gd name="connsiteY4" fmla="*/ 0 h 4183658"/>
                <a:gd name="connsiteX5" fmla="*/ 4512529 w 8721186"/>
                <a:gd name="connsiteY5" fmla="*/ 0 h 4183658"/>
                <a:gd name="connsiteX6" fmla="*/ 5312729 w 8721186"/>
                <a:gd name="connsiteY6" fmla="*/ 0 h 4183658"/>
                <a:gd name="connsiteX7" fmla="*/ 6325641 w 8721186"/>
                <a:gd name="connsiteY7" fmla="*/ 0 h 4183658"/>
                <a:gd name="connsiteX8" fmla="*/ 7905784 w 8721186"/>
                <a:gd name="connsiteY8" fmla="*/ 0 h 4183658"/>
                <a:gd name="connsiteX9" fmla="*/ 8721186 w 8721186"/>
                <a:gd name="connsiteY9" fmla="*/ 945297 h 4183658"/>
                <a:gd name="connsiteX10" fmla="*/ 8721186 w 8721186"/>
                <a:gd name="connsiteY10" fmla="*/ 2091829 h 4183658"/>
                <a:gd name="connsiteX11" fmla="*/ 8721186 w 8721186"/>
                <a:gd name="connsiteY11" fmla="*/ 3238360 h 4183658"/>
                <a:gd name="connsiteX12" fmla="*/ 7905784 w 8721186"/>
                <a:gd name="connsiteY12" fmla="*/ 4183658 h 4183658"/>
                <a:gd name="connsiteX13" fmla="*/ 6821968 w 8721186"/>
                <a:gd name="connsiteY13" fmla="*/ 4183658 h 4183658"/>
                <a:gd name="connsiteX14" fmla="*/ 5879960 w 8721186"/>
                <a:gd name="connsiteY14" fmla="*/ 4183658 h 4183658"/>
                <a:gd name="connsiteX15" fmla="*/ 4937952 w 8721186"/>
                <a:gd name="connsiteY15" fmla="*/ 4183658 h 4183658"/>
                <a:gd name="connsiteX16" fmla="*/ 4066847 w 8721186"/>
                <a:gd name="connsiteY16" fmla="*/ 4183658 h 4183658"/>
                <a:gd name="connsiteX17" fmla="*/ 3124839 w 8721186"/>
                <a:gd name="connsiteY17" fmla="*/ 4183658 h 4183658"/>
                <a:gd name="connsiteX18" fmla="*/ 2041024 w 8721186"/>
                <a:gd name="connsiteY18" fmla="*/ 4183658 h 4183658"/>
                <a:gd name="connsiteX19" fmla="*/ 815400 w 8721186"/>
                <a:gd name="connsiteY19" fmla="*/ 4183658 h 4183658"/>
                <a:gd name="connsiteX20" fmla="*/ 0 w 8721186"/>
                <a:gd name="connsiteY20" fmla="*/ 3238360 h 4183658"/>
                <a:gd name="connsiteX21" fmla="*/ 0 w 8721186"/>
                <a:gd name="connsiteY21" fmla="*/ 2045967 h 4183658"/>
                <a:gd name="connsiteX22" fmla="*/ 0 w 8721186"/>
                <a:gd name="connsiteY22" fmla="*/ 945297 h 4183658"/>
                <a:gd name="connsiteX0" fmla="*/ 0 w 8721186"/>
                <a:gd name="connsiteY0" fmla="*/ 945297 h 4183658"/>
                <a:gd name="connsiteX1" fmla="*/ 815400 w 8721186"/>
                <a:gd name="connsiteY1" fmla="*/ 0 h 4183658"/>
                <a:gd name="connsiteX2" fmla="*/ 1757408 w 8721186"/>
                <a:gd name="connsiteY2" fmla="*/ 0 h 4183658"/>
                <a:gd name="connsiteX3" fmla="*/ 2628512 w 8721186"/>
                <a:gd name="connsiteY3" fmla="*/ 0 h 4183658"/>
                <a:gd name="connsiteX4" fmla="*/ 3428714 w 8721186"/>
                <a:gd name="connsiteY4" fmla="*/ 0 h 4183658"/>
                <a:gd name="connsiteX5" fmla="*/ 4299818 w 8721186"/>
                <a:gd name="connsiteY5" fmla="*/ 0 h 4183658"/>
                <a:gd name="connsiteX6" fmla="*/ 5312729 w 8721186"/>
                <a:gd name="connsiteY6" fmla="*/ 0 h 4183658"/>
                <a:gd name="connsiteX7" fmla="*/ 6112930 w 8721186"/>
                <a:gd name="connsiteY7" fmla="*/ 0 h 4183658"/>
                <a:gd name="connsiteX8" fmla="*/ 6913130 w 8721186"/>
                <a:gd name="connsiteY8" fmla="*/ 0 h 4183658"/>
                <a:gd name="connsiteX9" fmla="*/ 7905784 w 8721186"/>
                <a:gd name="connsiteY9" fmla="*/ 0 h 4183658"/>
                <a:gd name="connsiteX10" fmla="*/ 8721186 w 8721186"/>
                <a:gd name="connsiteY10" fmla="*/ 945297 h 4183658"/>
                <a:gd name="connsiteX11" fmla="*/ 8721186 w 8721186"/>
                <a:gd name="connsiteY11" fmla="*/ 2023037 h 4183658"/>
                <a:gd name="connsiteX12" fmla="*/ 8721186 w 8721186"/>
                <a:gd name="connsiteY12" fmla="*/ 3238360 h 4183658"/>
                <a:gd name="connsiteX13" fmla="*/ 7905784 w 8721186"/>
                <a:gd name="connsiteY13" fmla="*/ 4183658 h 4183658"/>
                <a:gd name="connsiteX14" fmla="*/ 7105583 w 8721186"/>
                <a:gd name="connsiteY14" fmla="*/ 4183658 h 4183658"/>
                <a:gd name="connsiteX15" fmla="*/ 5950864 w 8721186"/>
                <a:gd name="connsiteY15" fmla="*/ 4183658 h 4183658"/>
                <a:gd name="connsiteX16" fmla="*/ 5434280 w 8721186"/>
                <a:gd name="connsiteY16" fmla="*/ 4183658 h 4183658"/>
                <a:gd name="connsiteX17" fmla="*/ 4937952 w 8721186"/>
                <a:gd name="connsiteY17" fmla="*/ 4183658 h 4183658"/>
                <a:gd name="connsiteX18" fmla="*/ 3783232 w 8721186"/>
                <a:gd name="connsiteY18" fmla="*/ 4183658 h 4183658"/>
                <a:gd name="connsiteX19" fmla="*/ 2912128 w 8721186"/>
                <a:gd name="connsiteY19" fmla="*/ 4183658 h 4183658"/>
                <a:gd name="connsiteX20" fmla="*/ 1757408 w 8721186"/>
                <a:gd name="connsiteY20" fmla="*/ 4183658 h 4183658"/>
                <a:gd name="connsiteX21" fmla="*/ 815400 w 8721186"/>
                <a:gd name="connsiteY21" fmla="*/ 4183658 h 4183658"/>
                <a:gd name="connsiteX22" fmla="*/ 0 w 8721186"/>
                <a:gd name="connsiteY22" fmla="*/ 3238360 h 4183658"/>
                <a:gd name="connsiteX23" fmla="*/ 0 w 8721186"/>
                <a:gd name="connsiteY23" fmla="*/ 2114758 h 4183658"/>
                <a:gd name="connsiteX24" fmla="*/ 0 w 8721186"/>
                <a:gd name="connsiteY24"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21186" h="4183658" fill="none" extrusionOk="0">
                  <a:moveTo>
                    <a:pt x="0" y="945297"/>
                  </a:moveTo>
                  <a:cubicBezTo>
                    <a:pt x="23172" y="357228"/>
                    <a:pt x="486502" y="-236500"/>
                    <a:pt x="815400" y="0"/>
                  </a:cubicBezTo>
                  <a:cubicBezTo>
                    <a:pt x="1106501" y="13235"/>
                    <a:pt x="1388044" y="14881"/>
                    <a:pt x="1757408" y="0"/>
                  </a:cubicBezTo>
                  <a:cubicBezTo>
                    <a:pt x="2182398" y="-12204"/>
                    <a:pt x="2237527" y="46887"/>
                    <a:pt x="2628512" y="0"/>
                  </a:cubicBezTo>
                  <a:cubicBezTo>
                    <a:pt x="3048156" y="-38417"/>
                    <a:pt x="3090655" y="4362"/>
                    <a:pt x="3428714" y="0"/>
                  </a:cubicBezTo>
                  <a:cubicBezTo>
                    <a:pt x="3691549" y="16953"/>
                    <a:pt x="4074421" y="48050"/>
                    <a:pt x="4299818" y="0"/>
                  </a:cubicBezTo>
                  <a:cubicBezTo>
                    <a:pt x="4555949" y="-88796"/>
                    <a:pt x="4897170" y="-117290"/>
                    <a:pt x="5312729" y="0"/>
                  </a:cubicBezTo>
                  <a:cubicBezTo>
                    <a:pt x="5753732" y="-71744"/>
                    <a:pt x="5913284" y="-108282"/>
                    <a:pt x="6112930" y="0"/>
                  </a:cubicBezTo>
                  <a:cubicBezTo>
                    <a:pt x="6388418" y="13280"/>
                    <a:pt x="6607531" y="54871"/>
                    <a:pt x="6913130" y="0"/>
                  </a:cubicBezTo>
                  <a:cubicBezTo>
                    <a:pt x="7102996" y="-65577"/>
                    <a:pt x="7636686" y="55092"/>
                    <a:pt x="7905784" y="0"/>
                  </a:cubicBezTo>
                  <a:cubicBezTo>
                    <a:pt x="8451111" y="134589"/>
                    <a:pt x="8647913" y="449190"/>
                    <a:pt x="8721186" y="945297"/>
                  </a:cubicBezTo>
                  <a:cubicBezTo>
                    <a:pt x="8694533" y="1458506"/>
                    <a:pt x="8729447" y="1524985"/>
                    <a:pt x="8721186" y="2023037"/>
                  </a:cubicBezTo>
                  <a:cubicBezTo>
                    <a:pt x="8756032" y="2477753"/>
                    <a:pt x="8688970" y="2725808"/>
                    <a:pt x="8721186" y="3238360"/>
                  </a:cubicBezTo>
                  <a:cubicBezTo>
                    <a:pt x="8631389" y="3531166"/>
                    <a:pt x="8509498" y="4002411"/>
                    <a:pt x="7905784" y="4183658"/>
                  </a:cubicBezTo>
                  <a:cubicBezTo>
                    <a:pt x="7788554" y="4262950"/>
                    <a:pt x="7497181" y="4147257"/>
                    <a:pt x="7105583" y="4183658"/>
                  </a:cubicBezTo>
                  <a:cubicBezTo>
                    <a:pt x="6693055" y="4226938"/>
                    <a:pt x="6194589" y="4145952"/>
                    <a:pt x="5950864" y="4183658"/>
                  </a:cubicBezTo>
                  <a:cubicBezTo>
                    <a:pt x="5747217" y="4197565"/>
                    <a:pt x="5680442" y="4187344"/>
                    <a:pt x="5444409" y="4183658"/>
                  </a:cubicBezTo>
                  <a:cubicBezTo>
                    <a:pt x="5199359" y="4174389"/>
                    <a:pt x="5185987" y="4169297"/>
                    <a:pt x="4937952" y="4183658"/>
                  </a:cubicBezTo>
                  <a:cubicBezTo>
                    <a:pt x="4545117" y="4294276"/>
                    <a:pt x="3972120" y="4160216"/>
                    <a:pt x="3783232" y="4183658"/>
                  </a:cubicBezTo>
                  <a:cubicBezTo>
                    <a:pt x="3576069" y="4109579"/>
                    <a:pt x="3248304" y="4231030"/>
                    <a:pt x="2912128" y="4183658"/>
                  </a:cubicBezTo>
                  <a:cubicBezTo>
                    <a:pt x="2466126" y="4045775"/>
                    <a:pt x="2114907" y="3995587"/>
                    <a:pt x="1757408" y="4183658"/>
                  </a:cubicBezTo>
                  <a:cubicBezTo>
                    <a:pt x="1381065" y="4251894"/>
                    <a:pt x="1209090" y="4158503"/>
                    <a:pt x="815400" y="4183658"/>
                  </a:cubicBezTo>
                  <a:cubicBezTo>
                    <a:pt x="339099" y="4270608"/>
                    <a:pt x="113372" y="3706147"/>
                    <a:pt x="0" y="3238360"/>
                  </a:cubicBezTo>
                  <a:cubicBezTo>
                    <a:pt x="89418" y="2984579"/>
                    <a:pt x="-33763" y="2314242"/>
                    <a:pt x="0" y="2114758"/>
                  </a:cubicBezTo>
                  <a:cubicBezTo>
                    <a:pt x="-49673" y="1836034"/>
                    <a:pt x="-119934" y="1280315"/>
                    <a:pt x="0" y="945297"/>
                  </a:cubicBezTo>
                  <a:close/>
                </a:path>
                <a:path w="8721186" h="4183658" stroke="0" extrusionOk="0">
                  <a:moveTo>
                    <a:pt x="0" y="945297"/>
                  </a:moveTo>
                  <a:cubicBezTo>
                    <a:pt x="-46704" y="603296"/>
                    <a:pt x="224359" y="-76847"/>
                    <a:pt x="815400" y="0"/>
                  </a:cubicBezTo>
                  <a:cubicBezTo>
                    <a:pt x="1097185" y="90084"/>
                    <a:pt x="1424609" y="-2692"/>
                    <a:pt x="1686504" y="0"/>
                  </a:cubicBezTo>
                  <a:cubicBezTo>
                    <a:pt x="1964338" y="-16044"/>
                    <a:pt x="2337559" y="130600"/>
                    <a:pt x="2628512" y="0"/>
                  </a:cubicBezTo>
                  <a:cubicBezTo>
                    <a:pt x="2846293" y="-109298"/>
                    <a:pt x="3109091" y="6389"/>
                    <a:pt x="3428714" y="0"/>
                  </a:cubicBezTo>
                  <a:cubicBezTo>
                    <a:pt x="3839395" y="-94313"/>
                    <a:pt x="4091273" y="521"/>
                    <a:pt x="4512529" y="0"/>
                  </a:cubicBezTo>
                  <a:cubicBezTo>
                    <a:pt x="4971188" y="47239"/>
                    <a:pt x="5076906" y="-33890"/>
                    <a:pt x="5312729" y="0"/>
                  </a:cubicBezTo>
                  <a:cubicBezTo>
                    <a:pt x="5672782" y="-32636"/>
                    <a:pt x="6132170" y="-21920"/>
                    <a:pt x="6325641" y="0"/>
                  </a:cubicBezTo>
                  <a:cubicBezTo>
                    <a:pt x="6498485" y="44431"/>
                    <a:pt x="7606585" y="154928"/>
                    <a:pt x="7905784" y="0"/>
                  </a:cubicBezTo>
                  <a:cubicBezTo>
                    <a:pt x="8344693" y="-47999"/>
                    <a:pt x="8743383" y="499755"/>
                    <a:pt x="8721186" y="945297"/>
                  </a:cubicBezTo>
                  <a:cubicBezTo>
                    <a:pt x="8712230" y="1311275"/>
                    <a:pt x="8686986" y="1902094"/>
                    <a:pt x="8721186" y="2091829"/>
                  </a:cubicBezTo>
                  <a:cubicBezTo>
                    <a:pt x="8757192" y="2282344"/>
                    <a:pt x="8715358" y="2857761"/>
                    <a:pt x="8721186" y="3238360"/>
                  </a:cubicBezTo>
                  <a:cubicBezTo>
                    <a:pt x="8691841" y="3638264"/>
                    <a:pt x="8269484" y="4149773"/>
                    <a:pt x="7905784" y="4183658"/>
                  </a:cubicBezTo>
                  <a:cubicBezTo>
                    <a:pt x="7527242" y="4116248"/>
                    <a:pt x="7344455" y="4180475"/>
                    <a:pt x="6821968" y="4183658"/>
                  </a:cubicBezTo>
                  <a:cubicBezTo>
                    <a:pt x="6302599" y="4273225"/>
                    <a:pt x="6052631" y="4182256"/>
                    <a:pt x="5879960" y="4183658"/>
                  </a:cubicBezTo>
                  <a:cubicBezTo>
                    <a:pt x="5541959" y="4194927"/>
                    <a:pt x="5178862" y="4080909"/>
                    <a:pt x="4937952" y="4183658"/>
                  </a:cubicBezTo>
                  <a:cubicBezTo>
                    <a:pt x="4673796" y="4157675"/>
                    <a:pt x="4384533" y="4225560"/>
                    <a:pt x="4066847" y="4183658"/>
                  </a:cubicBezTo>
                  <a:cubicBezTo>
                    <a:pt x="3737186" y="4201348"/>
                    <a:pt x="3425633" y="4189104"/>
                    <a:pt x="3124839" y="4183658"/>
                  </a:cubicBezTo>
                  <a:cubicBezTo>
                    <a:pt x="2929435" y="4154782"/>
                    <a:pt x="2363021" y="4194531"/>
                    <a:pt x="2041024" y="4183658"/>
                  </a:cubicBezTo>
                  <a:cubicBezTo>
                    <a:pt x="1775108" y="4320417"/>
                    <a:pt x="1203397" y="4297712"/>
                    <a:pt x="815400" y="4183658"/>
                  </a:cubicBezTo>
                  <a:cubicBezTo>
                    <a:pt x="492988" y="4435814"/>
                    <a:pt x="145651" y="3826848"/>
                    <a:pt x="0" y="3238360"/>
                  </a:cubicBezTo>
                  <a:cubicBezTo>
                    <a:pt x="128589" y="2869900"/>
                    <a:pt x="119394" y="2478652"/>
                    <a:pt x="0" y="2045967"/>
                  </a:cubicBezTo>
                  <a:cubicBezTo>
                    <a:pt x="1911" y="1489763"/>
                    <a:pt x="70654" y="1457589"/>
                    <a:pt x="0" y="945297"/>
                  </a:cubicBezTo>
                  <a:close/>
                </a:path>
                <a:path w="8721186" h="4183658" fill="none" stroke="0" extrusionOk="0">
                  <a:moveTo>
                    <a:pt x="0" y="945297"/>
                  </a:moveTo>
                  <a:cubicBezTo>
                    <a:pt x="-26474" y="369258"/>
                    <a:pt x="474155" y="59094"/>
                    <a:pt x="815400" y="0"/>
                  </a:cubicBezTo>
                  <a:cubicBezTo>
                    <a:pt x="1110097" y="-29078"/>
                    <a:pt x="1271181" y="29942"/>
                    <a:pt x="1757408" y="0"/>
                  </a:cubicBezTo>
                  <a:cubicBezTo>
                    <a:pt x="2193254" y="-1084"/>
                    <a:pt x="2227896" y="40671"/>
                    <a:pt x="2628512" y="0"/>
                  </a:cubicBezTo>
                  <a:cubicBezTo>
                    <a:pt x="3036707" y="-40249"/>
                    <a:pt x="3101520" y="-26095"/>
                    <a:pt x="3428714" y="0"/>
                  </a:cubicBezTo>
                  <a:cubicBezTo>
                    <a:pt x="3710881" y="17361"/>
                    <a:pt x="4052061" y="18544"/>
                    <a:pt x="4299818" y="0"/>
                  </a:cubicBezTo>
                  <a:cubicBezTo>
                    <a:pt x="4639264" y="-6271"/>
                    <a:pt x="4931674" y="96110"/>
                    <a:pt x="5312729" y="0"/>
                  </a:cubicBezTo>
                  <a:cubicBezTo>
                    <a:pt x="5704906" y="26569"/>
                    <a:pt x="5922567" y="-5455"/>
                    <a:pt x="6112930" y="0"/>
                  </a:cubicBezTo>
                  <a:cubicBezTo>
                    <a:pt x="6336512" y="46009"/>
                    <a:pt x="6664870" y="88646"/>
                    <a:pt x="6913130" y="0"/>
                  </a:cubicBezTo>
                  <a:cubicBezTo>
                    <a:pt x="7163150" y="5523"/>
                    <a:pt x="7440756" y="74164"/>
                    <a:pt x="7905784" y="0"/>
                  </a:cubicBezTo>
                  <a:cubicBezTo>
                    <a:pt x="8495940" y="-63353"/>
                    <a:pt x="8670328" y="532906"/>
                    <a:pt x="8721186" y="945297"/>
                  </a:cubicBezTo>
                  <a:cubicBezTo>
                    <a:pt x="8704790" y="1478965"/>
                    <a:pt x="8699844" y="1516067"/>
                    <a:pt x="8721186" y="2023037"/>
                  </a:cubicBezTo>
                  <a:cubicBezTo>
                    <a:pt x="8751503" y="2556166"/>
                    <a:pt x="8767372" y="2761692"/>
                    <a:pt x="8721186" y="3238360"/>
                  </a:cubicBezTo>
                  <a:cubicBezTo>
                    <a:pt x="8680482" y="3611658"/>
                    <a:pt x="8388671" y="4113952"/>
                    <a:pt x="7905784" y="4183658"/>
                  </a:cubicBezTo>
                  <a:cubicBezTo>
                    <a:pt x="7639183" y="4236625"/>
                    <a:pt x="7489738" y="4137259"/>
                    <a:pt x="7105583" y="4183658"/>
                  </a:cubicBezTo>
                  <a:cubicBezTo>
                    <a:pt x="6686597" y="4240069"/>
                    <a:pt x="6320123" y="4152319"/>
                    <a:pt x="5950864" y="4183658"/>
                  </a:cubicBezTo>
                  <a:cubicBezTo>
                    <a:pt x="5721723" y="4180289"/>
                    <a:pt x="5544324" y="4156413"/>
                    <a:pt x="5434280" y="4183658"/>
                  </a:cubicBezTo>
                  <a:cubicBezTo>
                    <a:pt x="5294106" y="4211476"/>
                    <a:pt x="5057028" y="4185375"/>
                    <a:pt x="4937952" y="4183658"/>
                  </a:cubicBezTo>
                  <a:cubicBezTo>
                    <a:pt x="4623398" y="4255933"/>
                    <a:pt x="3982734" y="4193062"/>
                    <a:pt x="3783232" y="4183658"/>
                  </a:cubicBezTo>
                  <a:cubicBezTo>
                    <a:pt x="3524485" y="4237075"/>
                    <a:pt x="3273055" y="4253178"/>
                    <a:pt x="2912128" y="4183658"/>
                  </a:cubicBezTo>
                  <a:cubicBezTo>
                    <a:pt x="2558075" y="4054424"/>
                    <a:pt x="2178541" y="4175197"/>
                    <a:pt x="1757408" y="4183658"/>
                  </a:cubicBezTo>
                  <a:cubicBezTo>
                    <a:pt x="1360692" y="4215458"/>
                    <a:pt x="1218229" y="4217826"/>
                    <a:pt x="815400" y="4183658"/>
                  </a:cubicBezTo>
                  <a:cubicBezTo>
                    <a:pt x="287998" y="4154057"/>
                    <a:pt x="98799" y="3719414"/>
                    <a:pt x="0" y="3238360"/>
                  </a:cubicBezTo>
                  <a:cubicBezTo>
                    <a:pt x="44075" y="2981581"/>
                    <a:pt x="-47055" y="2427178"/>
                    <a:pt x="0" y="2114758"/>
                  </a:cubicBezTo>
                  <a:cubicBezTo>
                    <a:pt x="-54287" y="1882910"/>
                    <a:pt x="-4205" y="1446465"/>
                    <a:pt x="0" y="945297"/>
                  </a:cubicBezTo>
                  <a:close/>
                </a:path>
                <a:path w="8721186" h="4183658" fill="none" stroke="0" extrusionOk="0">
                  <a:moveTo>
                    <a:pt x="0" y="945297"/>
                  </a:moveTo>
                  <a:cubicBezTo>
                    <a:pt x="-25140" y="405793"/>
                    <a:pt x="466361" y="-136900"/>
                    <a:pt x="815400" y="0"/>
                  </a:cubicBezTo>
                  <a:cubicBezTo>
                    <a:pt x="1143003" y="-15235"/>
                    <a:pt x="1330148" y="8124"/>
                    <a:pt x="1757408" y="0"/>
                  </a:cubicBezTo>
                  <a:cubicBezTo>
                    <a:pt x="2188556" y="-9320"/>
                    <a:pt x="2232822" y="33253"/>
                    <a:pt x="2628512" y="0"/>
                  </a:cubicBezTo>
                  <a:cubicBezTo>
                    <a:pt x="3034512" y="-40983"/>
                    <a:pt x="3108580" y="-10264"/>
                    <a:pt x="3428714" y="0"/>
                  </a:cubicBezTo>
                  <a:cubicBezTo>
                    <a:pt x="3692426" y="10825"/>
                    <a:pt x="4044418" y="51308"/>
                    <a:pt x="4299818" y="0"/>
                  </a:cubicBezTo>
                  <a:cubicBezTo>
                    <a:pt x="4596421" y="-68973"/>
                    <a:pt x="4894582" y="-62643"/>
                    <a:pt x="5312729" y="0"/>
                  </a:cubicBezTo>
                  <a:cubicBezTo>
                    <a:pt x="5739026" y="-38020"/>
                    <a:pt x="5919193" y="-70660"/>
                    <a:pt x="6112930" y="0"/>
                  </a:cubicBezTo>
                  <a:cubicBezTo>
                    <a:pt x="6378580" y="73085"/>
                    <a:pt x="6567795" y="85445"/>
                    <a:pt x="6913130" y="0"/>
                  </a:cubicBezTo>
                  <a:cubicBezTo>
                    <a:pt x="7100986" y="-36045"/>
                    <a:pt x="7516959" y="86153"/>
                    <a:pt x="7905784" y="0"/>
                  </a:cubicBezTo>
                  <a:cubicBezTo>
                    <a:pt x="8451583" y="6932"/>
                    <a:pt x="8744924" y="545779"/>
                    <a:pt x="8721186" y="945297"/>
                  </a:cubicBezTo>
                  <a:cubicBezTo>
                    <a:pt x="8700066" y="1467268"/>
                    <a:pt x="8718051" y="1522414"/>
                    <a:pt x="8721186" y="2023037"/>
                  </a:cubicBezTo>
                  <a:cubicBezTo>
                    <a:pt x="8770625" y="2525114"/>
                    <a:pt x="8707895" y="2736346"/>
                    <a:pt x="8721186" y="3238360"/>
                  </a:cubicBezTo>
                  <a:cubicBezTo>
                    <a:pt x="8703495" y="3585354"/>
                    <a:pt x="8543319" y="4097018"/>
                    <a:pt x="7905784" y="4183658"/>
                  </a:cubicBezTo>
                  <a:cubicBezTo>
                    <a:pt x="7695108" y="4256002"/>
                    <a:pt x="7497712" y="4146538"/>
                    <a:pt x="7105583" y="4183658"/>
                  </a:cubicBezTo>
                  <a:cubicBezTo>
                    <a:pt x="6757092" y="4240648"/>
                    <a:pt x="6256493" y="4131815"/>
                    <a:pt x="5950864" y="4183658"/>
                  </a:cubicBezTo>
                  <a:cubicBezTo>
                    <a:pt x="5759461" y="4199217"/>
                    <a:pt x="5698786" y="4190387"/>
                    <a:pt x="5444409" y="4183658"/>
                  </a:cubicBezTo>
                  <a:cubicBezTo>
                    <a:pt x="5199024" y="4175202"/>
                    <a:pt x="5185332" y="4172480"/>
                    <a:pt x="4937952" y="4183658"/>
                  </a:cubicBezTo>
                  <a:cubicBezTo>
                    <a:pt x="4593121" y="4285923"/>
                    <a:pt x="3981908" y="4180916"/>
                    <a:pt x="3783232" y="4183658"/>
                  </a:cubicBezTo>
                  <a:cubicBezTo>
                    <a:pt x="3553015" y="4164248"/>
                    <a:pt x="3292002" y="4234455"/>
                    <a:pt x="2912128" y="4183658"/>
                  </a:cubicBezTo>
                  <a:cubicBezTo>
                    <a:pt x="2559511" y="4101017"/>
                    <a:pt x="2178711" y="4001605"/>
                    <a:pt x="1757408" y="4183658"/>
                  </a:cubicBezTo>
                  <a:cubicBezTo>
                    <a:pt x="1364930" y="4224897"/>
                    <a:pt x="1214053" y="4196501"/>
                    <a:pt x="815400" y="4183658"/>
                  </a:cubicBezTo>
                  <a:cubicBezTo>
                    <a:pt x="288008" y="4203168"/>
                    <a:pt x="100688" y="3675160"/>
                    <a:pt x="0" y="3238360"/>
                  </a:cubicBezTo>
                  <a:cubicBezTo>
                    <a:pt x="36751" y="2976766"/>
                    <a:pt x="-39151" y="2365687"/>
                    <a:pt x="0" y="2114758"/>
                  </a:cubicBezTo>
                  <a:cubicBezTo>
                    <a:pt x="-38831" y="1808763"/>
                    <a:pt x="-36545" y="1352227"/>
                    <a:pt x="0" y="945297"/>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xmlns="" id="{614A0599-12F6-407C-5A42-2AC8C94E6F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xmlns=""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xmlns="" id="{82C5C005-A141-A5CF-DD61-ACDFE67114C7}"/>
              </a:ext>
            </a:extLst>
          </p:cNvPr>
          <p:cNvSpPr/>
          <p:nvPr/>
        </p:nvSpPr>
        <p:spPr>
          <a:xfrm>
            <a:off x="584859" y="3420910"/>
            <a:ext cx="1487008" cy="607080"/>
          </a:xfrm>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008" h="607080" fill="none" extrusionOk="0">
                <a:moveTo>
                  <a:pt x="0" y="137169"/>
                </a:moveTo>
                <a:cubicBezTo>
                  <a:pt x="9144" y="43141"/>
                  <a:pt x="91249" y="-5710"/>
                  <a:pt x="139030" y="0"/>
                </a:cubicBezTo>
                <a:cubicBezTo>
                  <a:pt x="183450" y="-10678"/>
                  <a:pt x="227341" y="4115"/>
                  <a:pt x="299647" y="0"/>
                </a:cubicBezTo>
                <a:cubicBezTo>
                  <a:pt x="374207" y="-810"/>
                  <a:pt x="379841" y="6922"/>
                  <a:pt x="448175" y="0"/>
                </a:cubicBezTo>
                <a:cubicBezTo>
                  <a:pt x="514621" y="-8262"/>
                  <a:pt x="529699" y="-2637"/>
                  <a:pt x="584613" y="0"/>
                </a:cubicBezTo>
                <a:cubicBezTo>
                  <a:pt x="639627" y="-2619"/>
                  <a:pt x="680198" y="15363"/>
                  <a:pt x="733141" y="0"/>
                </a:cubicBezTo>
                <a:cubicBezTo>
                  <a:pt x="787756" y="-3883"/>
                  <a:pt x="830768" y="-9076"/>
                  <a:pt x="905848" y="0"/>
                </a:cubicBezTo>
                <a:cubicBezTo>
                  <a:pt x="980028" y="-1622"/>
                  <a:pt x="1010743" y="-10809"/>
                  <a:pt x="1042286" y="0"/>
                </a:cubicBezTo>
                <a:cubicBezTo>
                  <a:pt x="1077308" y="10807"/>
                  <a:pt x="1135056" y="-141"/>
                  <a:pt x="1178725" y="0"/>
                </a:cubicBezTo>
                <a:cubicBezTo>
                  <a:pt x="1235084" y="-19323"/>
                  <a:pt x="1276234" y="-5439"/>
                  <a:pt x="1347977" y="0"/>
                </a:cubicBezTo>
                <a:cubicBezTo>
                  <a:pt x="1416209" y="-6347"/>
                  <a:pt x="1498685" y="77799"/>
                  <a:pt x="1487008" y="137169"/>
                </a:cubicBezTo>
                <a:cubicBezTo>
                  <a:pt x="1483838" y="214717"/>
                  <a:pt x="1484117" y="219634"/>
                  <a:pt x="1487008" y="293557"/>
                </a:cubicBezTo>
                <a:cubicBezTo>
                  <a:pt x="1490894" y="360568"/>
                  <a:pt x="1487381" y="406680"/>
                  <a:pt x="1487008" y="469910"/>
                </a:cubicBezTo>
                <a:cubicBezTo>
                  <a:pt x="1500586" y="537829"/>
                  <a:pt x="1435916" y="575022"/>
                  <a:pt x="1347977" y="607080"/>
                </a:cubicBezTo>
                <a:cubicBezTo>
                  <a:pt x="1315040" y="616064"/>
                  <a:pt x="1271849" y="601703"/>
                  <a:pt x="1211539" y="607080"/>
                </a:cubicBezTo>
                <a:cubicBezTo>
                  <a:pt x="1164950" y="615647"/>
                  <a:pt x="1085740" y="600150"/>
                  <a:pt x="1014653" y="607080"/>
                </a:cubicBezTo>
                <a:cubicBezTo>
                  <a:pt x="954758" y="604040"/>
                  <a:pt x="887562" y="612055"/>
                  <a:pt x="841947" y="607080"/>
                </a:cubicBezTo>
                <a:cubicBezTo>
                  <a:pt x="769084" y="603347"/>
                  <a:pt x="675135" y="592900"/>
                  <a:pt x="645060" y="607080"/>
                </a:cubicBezTo>
                <a:cubicBezTo>
                  <a:pt x="598162" y="605928"/>
                  <a:pt x="559097" y="616043"/>
                  <a:pt x="496533" y="607080"/>
                </a:cubicBezTo>
                <a:cubicBezTo>
                  <a:pt x="422629" y="612951"/>
                  <a:pt x="361397" y="599894"/>
                  <a:pt x="299647" y="607080"/>
                </a:cubicBezTo>
                <a:cubicBezTo>
                  <a:pt x="225543" y="610782"/>
                  <a:pt x="205483" y="606019"/>
                  <a:pt x="139030" y="607080"/>
                </a:cubicBezTo>
                <a:cubicBezTo>
                  <a:pt x="43654" y="580879"/>
                  <a:pt x="12478" y="555611"/>
                  <a:pt x="0" y="469910"/>
                </a:cubicBezTo>
                <a:cubicBezTo>
                  <a:pt x="6188" y="430037"/>
                  <a:pt x="-959" y="350456"/>
                  <a:pt x="0" y="306867"/>
                </a:cubicBezTo>
                <a:cubicBezTo>
                  <a:pt x="10572" y="264753"/>
                  <a:pt x="9155" y="184242"/>
                  <a:pt x="0" y="137169"/>
                </a:cubicBezTo>
                <a:close/>
              </a:path>
              <a:path w="1487008" h="607080" stroke="0" extrusionOk="0">
                <a:moveTo>
                  <a:pt x="0" y="137169"/>
                </a:moveTo>
                <a:cubicBezTo>
                  <a:pt x="1808" y="65280"/>
                  <a:pt x="51053" y="3226"/>
                  <a:pt x="139030" y="0"/>
                </a:cubicBezTo>
                <a:cubicBezTo>
                  <a:pt x="186144" y="4224"/>
                  <a:pt x="248566" y="4491"/>
                  <a:pt x="287557" y="0"/>
                </a:cubicBezTo>
                <a:cubicBezTo>
                  <a:pt x="317453" y="9134"/>
                  <a:pt x="400595" y="6751"/>
                  <a:pt x="448175" y="0"/>
                </a:cubicBezTo>
                <a:cubicBezTo>
                  <a:pt x="472650" y="6123"/>
                  <a:pt x="523572" y="3043"/>
                  <a:pt x="584613" y="0"/>
                </a:cubicBezTo>
                <a:cubicBezTo>
                  <a:pt x="645361" y="418"/>
                  <a:pt x="697446" y="-9509"/>
                  <a:pt x="769410" y="0"/>
                </a:cubicBezTo>
                <a:cubicBezTo>
                  <a:pt x="841663" y="1308"/>
                  <a:pt x="867484" y="-9570"/>
                  <a:pt x="905848" y="0"/>
                </a:cubicBezTo>
                <a:cubicBezTo>
                  <a:pt x="956999" y="1908"/>
                  <a:pt x="1032122" y="1658"/>
                  <a:pt x="1078555" y="0"/>
                </a:cubicBezTo>
                <a:cubicBezTo>
                  <a:pt x="1138804" y="4777"/>
                  <a:pt x="1302542" y="808"/>
                  <a:pt x="1347977" y="0"/>
                </a:cubicBezTo>
                <a:cubicBezTo>
                  <a:pt x="1427858" y="5902"/>
                  <a:pt x="1485293" y="71406"/>
                  <a:pt x="1487008" y="137169"/>
                </a:cubicBezTo>
                <a:cubicBezTo>
                  <a:pt x="1474326" y="180914"/>
                  <a:pt x="1485457" y="265099"/>
                  <a:pt x="1487008" y="303540"/>
                </a:cubicBezTo>
                <a:cubicBezTo>
                  <a:pt x="1498200" y="336121"/>
                  <a:pt x="1482834" y="426443"/>
                  <a:pt x="1487008" y="469910"/>
                </a:cubicBezTo>
                <a:cubicBezTo>
                  <a:pt x="1484910" y="552393"/>
                  <a:pt x="1419486" y="593423"/>
                  <a:pt x="1347977" y="607080"/>
                </a:cubicBezTo>
                <a:cubicBezTo>
                  <a:pt x="1286979" y="602417"/>
                  <a:pt x="1247564" y="594721"/>
                  <a:pt x="1163181" y="607080"/>
                </a:cubicBezTo>
                <a:cubicBezTo>
                  <a:pt x="1076313" y="608690"/>
                  <a:pt x="1040523" y="601078"/>
                  <a:pt x="1002564" y="607080"/>
                </a:cubicBezTo>
                <a:cubicBezTo>
                  <a:pt x="960246" y="603594"/>
                  <a:pt x="884393" y="614245"/>
                  <a:pt x="841947" y="607080"/>
                </a:cubicBezTo>
                <a:cubicBezTo>
                  <a:pt x="790423" y="612596"/>
                  <a:pt x="739651" y="614424"/>
                  <a:pt x="693418" y="607080"/>
                </a:cubicBezTo>
                <a:cubicBezTo>
                  <a:pt x="625992" y="599453"/>
                  <a:pt x="570957" y="602464"/>
                  <a:pt x="532801" y="607080"/>
                </a:cubicBezTo>
                <a:cubicBezTo>
                  <a:pt x="474972" y="600790"/>
                  <a:pt x="384333" y="613826"/>
                  <a:pt x="348005" y="607080"/>
                </a:cubicBezTo>
                <a:cubicBezTo>
                  <a:pt x="332652" y="616640"/>
                  <a:pt x="238096" y="605977"/>
                  <a:pt x="139030" y="607080"/>
                </a:cubicBezTo>
                <a:cubicBezTo>
                  <a:pt x="80422" y="620198"/>
                  <a:pt x="26414" y="567515"/>
                  <a:pt x="0" y="469910"/>
                </a:cubicBezTo>
                <a:cubicBezTo>
                  <a:pt x="-2755" y="431733"/>
                  <a:pt x="5929" y="380789"/>
                  <a:pt x="0" y="296885"/>
                </a:cubicBezTo>
                <a:cubicBezTo>
                  <a:pt x="-3147" y="220236"/>
                  <a:pt x="10038" y="207654"/>
                  <a:pt x="0" y="137169"/>
                </a:cubicBezTo>
                <a:close/>
              </a:path>
              <a:path w="1487008" h="607080" fill="none" stroke="0" extrusionOk="0">
                <a:moveTo>
                  <a:pt x="0" y="137169"/>
                </a:moveTo>
                <a:cubicBezTo>
                  <a:pt x="6395" y="54571"/>
                  <a:pt x="86047" y="-10218"/>
                  <a:pt x="139030" y="0"/>
                </a:cubicBezTo>
                <a:cubicBezTo>
                  <a:pt x="195728" y="-6165"/>
                  <a:pt x="218159" y="659"/>
                  <a:pt x="299647" y="0"/>
                </a:cubicBezTo>
                <a:cubicBezTo>
                  <a:pt x="372563" y="-1018"/>
                  <a:pt x="380639" y="7354"/>
                  <a:pt x="448175" y="0"/>
                </a:cubicBezTo>
                <a:cubicBezTo>
                  <a:pt x="515934" y="-4840"/>
                  <a:pt x="528783" y="-2273"/>
                  <a:pt x="584613" y="0"/>
                </a:cubicBezTo>
                <a:cubicBezTo>
                  <a:pt x="640281" y="7851"/>
                  <a:pt x="679233" y="12014"/>
                  <a:pt x="733141" y="0"/>
                </a:cubicBezTo>
                <a:cubicBezTo>
                  <a:pt x="788708" y="-5257"/>
                  <a:pt x="823831" y="4312"/>
                  <a:pt x="905848" y="0"/>
                </a:cubicBezTo>
                <a:cubicBezTo>
                  <a:pt x="974839" y="-14"/>
                  <a:pt x="1014342" y="-4255"/>
                  <a:pt x="1042286" y="0"/>
                </a:cubicBezTo>
                <a:cubicBezTo>
                  <a:pt x="1077449" y="16863"/>
                  <a:pt x="1132780" y="18970"/>
                  <a:pt x="1178725" y="0"/>
                </a:cubicBezTo>
                <a:cubicBezTo>
                  <a:pt x="1207909" y="16951"/>
                  <a:pt x="1269291" y="23406"/>
                  <a:pt x="1347977" y="0"/>
                </a:cubicBezTo>
                <a:cubicBezTo>
                  <a:pt x="1458843" y="-5636"/>
                  <a:pt x="1491866" y="87237"/>
                  <a:pt x="1487008" y="137169"/>
                </a:cubicBezTo>
                <a:cubicBezTo>
                  <a:pt x="1484077" y="215361"/>
                  <a:pt x="1484047" y="219532"/>
                  <a:pt x="1487008" y="293557"/>
                </a:cubicBezTo>
                <a:cubicBezTo>
                  <a:pt x="1487175" y="368547"/>
                  <a:pt x="1482883" y="404973"/>
                  <a:pt x="1487008" y="469910"/>
                </a:cubicBezTo>
                <a:cubicBezTo>
                  <a:pt x="1490129" y="525409"/>
                  <a:pt x="1422499" y="588883"/>
                  <a:pt x="1347977" y="607080"/>
                </a:cubicBezTo>
                <a:cubicBezTo>
                  <a:pt x="1302838" y="618943"/>
                  <a:pt x="1287021" y="596909"/>
                  <a:pt x="1211539" y="607080"/>
                </a:cubicBezTo>
                <a:cubicBezTo>
                  <a:pt x="1142104" y="614811"/>
                  <a:pt x="1074353" y="598729"/>
                  <a:pt x="1014653" y="607080"/>
                </a:cubicBezTo>
                <a:cubicBezTo>
                  <a:pt x="949406" y="608554"/>
                  <a:pt x="908474" y="613946"/>
                  <a:pt x="841947" y="607080"/>
                </a:cubicBezTo>
                <a:cubicBezTo>
                  <a:pt x="771965" y="618287"/>
                  <a:pt x="684394" y="598926"/>
                  <a:pt x="645060" y="607080"/>
                </a:cubicBezTo>
                <a:cubicBezTo>
                  <a:pt x="593232" y="614372"/>
                  <a:pt x="545771" y="605629"/>
                  <a:pt x="496533" y="607080"/>
                </a:cubicBezTo>
                <a:cubicBezTo>
                  <a:pt x="415132" y="612335"/>
                  <a:pt x="356693" y="607891"/>
                  <a:pt x="299647" y="607080"/>
                </a:cubicBezTo>
                <a:cubicBezTo>
                  <a:pt x="230775" y="614590"/>
                  <a:pt x="207475" y="608601"/>
                  <a:pt x="139030" y="607080"/>
                </a:cubicBezTo>
                <a:cubicBezTo>
                  <a:pt x="49984" y="604846"/>
                  <a:pt x="-4631" y="564556"/>
                  <a:pt x="0" y="469910"/>
                </a:cubicBezTo>
                <a:cubicBezTo>
                  <a:pt x="6377" y="422927"/>
                  <a:pt x="-9951" y="361759"/>
                  <a:pt x="0" y="306867"/>
                </a:cubicBezTo>
                <a:cubicBezTo>
                  <a:pt x="2000" y="265468"/>
                  <a:pt x="-5576" y="189117"/>
                  <a:pt x="0" y="137169"/>
                </a:cubicBezTo>
                <a:close/>
              </a:path>
              <a:path w="1487008" h="607080" fill="none" stroke="0" extrusionOk="0">
                <a:moveTo>
                  <a:pt x="0" y="137169"/>
                </a:moveTo>
                <a:cubicBezTo>
                  <a:pt x="76" y="58934"/>
                  <a:pt x="89987" y="1128"/>
                  <a:pt x="139030" y="0"/>
                </a:cubicBezTo>
                <a:cubicBezTo>
                  <a:pt x="188168" y="-11821"/>
                  <a:pt x="223457" y="7735"/>
                  <a:pt x="299647" y="0"/>
                </a:cubicBezTo>
                <a:cubicBezTo>
                  <a:pt x="373469" y="-792"/>
                  <a:pt x="380367" y="5942"/>
                  <a:pt x="448175" y="0"/>
                </a:cubicBezTo>
                <a:cubicBezTo>
                  <a:pt x="512970" y="-8621"/>
                  <a:pt x="531562" y="-3921"/>
                  <a:pt x="584613" y="0"/>
                </a:cubicBezTo>
                <a:cubicBezTo>
                  <a:pt x="625088" y="-4684"/>
                  <a:pt x="674064" y="19222"/>
                  <a:pt x="733141" y="0"/>
                </a:cubicBezTo>
                <a:cubicBezTo>
                  <a:pt x="796685" y="-2987"/>
                  <a:pt x="827753" y="-2642"/>
                  <a:pt x="905848" y="0"/>
                </a:cubicBezTo>
                <a:cubicBezTo>
                  <a:pt x="976395" y="99"/>
                  <a:pt x="1011120" y="-4777"/>
                  <a:pt x="1042286" y="0"/>
                </a:cubicBezTo>
                <a:cubicBezTo>
                  <a:pt x="1083666" y="18121"/>
                  <a:pt x="1132367" y="5242"/>
                  <a:pt x="1178725" y="0"/>
                </a:cubicBezTo>
                <a:cubicBezTo>
                  <a:pt x="1217556" y="-9624"/>
                  <a:pt x="1278200" y="3245"/>
                  <a:pt x="1347977" y="0"/>
                </a:cubicBezTo>
                <a:cubicBezTo>
                  <a:pt x="1438309" y="-10974"/>
                  <a:pt x="1494160" y="81384"/>
                  <a:pt x="1487008" y="137169"/>
                </a:cubicBezTo>
                <a:cubicBezTo>
                  <a:pt x="1484131" y="213585"/>
                  <a:pt x="1484809" y="220028"/>
                  <a:pt x="1487008" y="293557"/>
                </a:cubicBezTo>
                <a:cubicBezTo>
                  <a:pt x="1496738" y="367853"/>
                  <a:pt x="1486417" y="401647"/>
                  <a:pt x="1487008" y="469910"/>
                </a:cubicBezTo>
                <a:cubicBezTo>
                  <a:pt x="1501420" y="542557"/>
                  <a:pt x="1445730" y="588971"/>
                  <a:pt x="1347977" y="607080"/>
                </a:cubicBezTo>
                <a:cubicBezTo>
                  <a:pt x="1312819" y="617556"/>
                  <a:pt x="1277172" y="598366"/>
                  <a:pt x="1211539" y="607080"/>
                </a:cubicBezTo>
                <a:cubicBezTo>
                  <a:pt x="1165689" y="619798"/>
                  <a:pt x="1074935" y="602144"/>
                  <a:pt x="1014653" y="607080"/>
                </a:cubicBezTo>
                <a:cubicBezTo>
                  <a:pt x="954180" y="604602"/>
                  <a:pt x="901521" y="612552"/>
                  <a:pt x="841947" y="607080"/>
                </a:cubicBezTo>
                <a:cubicBezTo>
                  <a:pt x="768285" y="601940"/>
                  <a:pt x="681323" y="597798"/>
                  <a:pt x="645060" y="607080"/>
                </a:cubicBezTo>
                <a:cubicBezTo>
                  <a:pt x="609382" y="615558"/>
                  <a:pt x="556045" y="625672"/>
                  <a:pt x="496533" y="607080"/>
                </a:cubicBezTo>
                <a:cubicBezTo>
                  <a:pt x="416468" y="600741"/>
                  <a:pt x="382838" y="597550"/>
                  <a:pt x="299647" y="607080"/>
                </a:cubicBezTo>
                <a:cubicBezTo>
                  <a:pt x="225807" y="611602"/>
                  <a:pt x="209621" y="603030"/>
                  <a:pt x="139030" y="607080"/>
                </a:cubicBezTo>
                <a:cubicBezTo>
                  <a:pt x="48965" y="584143"/>
                  <a:pt x="10706" y="562330"/>
                  <a:pt x="0" y="469910"/>
                </a:cubicBezTo>
                <a:cubicBezTo>
                  <a:pt x="-5938" y="419661"/>
                  <a:pt x="7734" y="348536"/>
                  <a:pt x="0" y="306867"/>
                </a:cubicBezTo>
                <a:cubicBezTo>
                  <a:pt x="848" y="258380"/>
                  <a:pt x="-5694" y="193471"/>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xmlns="" id="{22259876-A834-E361-E362-F41EB9885CD1}"/>
              </a:ext>
            </a:extLst>
          </p:cNvPr>
          <p:cNvSpPr/>
          <p:nvPr/>
        </p:nvSpPr>
        <p:spPr>
          <a:xfrm>
            <a:off x="596434" y="4300586"/>
            <a:ext cx="1487008" cy="607080"/>
          </a:xfrm>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008" h="607080" fill="none" extrusionOk="0">
                <a:moveTo>
                  <a:pt x="0" y="137169"/>
                </a:moveTo>
                <a:cubicBezTo>
                  <a:pt x="9144" y="43141"/>
                  <a:pt x="91249" y="-5710"/>
                  <a:pt x="139030" y="0"/>
                </a:cubicBezTo>
                <a:cubicBezTo>
                  <a:pt x="183450" y="-10678"/>
                  <a:pt x="227341" y="4115"/>
                  <a:pt x="299647" y="0"/>
                </a:cubicBezTo>
                <a:cubicBezTo>
                  <a:pt x="374207" y="-810"/>
                  <a:pt x="379841" y="6922"/>
                  <a:pt x="448175" y="0"/>
                </a:cubicBezTo>
                <a:cubicBezTo>
                  <a:pt x="514621" y="-8262"/>
                  <a:pt x="529699" y="-2637"/>
                  <a:pt x="584613" y="0"/>
                </a:cubicBezTo>
                <a:cubicBezTo>
                  <a:pt x="639627" y="-2619"/>
                  <a:pt x="680198" y="15363"/>
                  <a:pt x="733141" y="0"/>
                </a:cubicBezTo>
                <a:cubicBezTo>
                  <a:pt x="787756" y="-3883"/>
                  <a:pt x="830768" y="-9076"/>
                  <a:pt x="905848" y="0"/>
                </a:cubicBezTo>
                <a:cubicBezTo>
                  <a:pt x="980028" y="-1622"/>
                  <a:pt x="1010743" y="-10809"/>
                  <a:pt x="1042286" y="0"/>
                </a:cubicBezTo>
                <a:cubicBezTo>
                  <a:pt x="1077308" y="10807"/>
                  <a:pt x="1135056" y="-141"/>
                  <a:pt x="1178725" y="0"/>
                </a:cubicBezTo>
                <a:cubicBezTo>
                  <a:pt x="1235084" y="-19323"/>
                  <a:pt x="1276234" y="-5439"/>
                  <a:pt x="1347977" y="0"/>
                </a:cubicBezTo>
                <a:cubicBezTo>
                  <a:pt x="1416209" y="-6347"/>
                  <a:pt x="1498685" y="77799"/>
                  <a:pt x="1487008" y="137169"/>
                </a:cubicBezTo>
                <a:cubicBezTo>
                  <a:pt x="1483838" y="214717"/>
                  <a:pt x="1484117" y="219634"/>
                  <a:pt x="1487008" y="293557"/>
                </a:cubicBezTo>
                <a:cubicBezTo>
                  <a:pt x="1490894" y="360568"/>
                  <a:pt x="1487381" y="406680"/>
                  <a:pt x="1487008" y="469910"/>
                </a:cubicBezTo>
                <a:cubicBezTo>
                  <a:pt x="1500586" y="537829"/>
                  <a:pt x="1435916" y="575022"/>
                  <a:pt x="1347977" y="607080"/>
                </a:cubicBezTo>
                <a:cubicBezTo>
                  <a:pt x="1315040" y="616064"/>
                  <a:pt x="1271849" y="601703"/>
                  <a:pt x="1211539" y="607080"/>
                </a:cubicBezTo>
                <a:cubicBezTo>
                  <a:pt x="1164950" y="615647"/>
                  <a:pt x="1085740" y="600150"/>
                  <a:pt x="1014653" y="607080"/>
                </a:cubicBezTo>
                <a:cubicBezTo>
                  <a:pt x="954758" y="604040"/>
                  <a:pt x="887562" y="612055"/>
                  <a:pt x="841947" y="607080"/>
                </a:cubicBezTo>
                <a:cubicBezTo>
                  <a:pt x="769084" y="603347"/>
                  <a:pt x="675135" y="592900"/>
                  <a:pt x="645060" y="607080"/>
                </a:cubicBezTo>
                <a:cubicBezTo>
                  <a:pt x="598162" y="605928"/>
                  <a:pt x="559097" y="616043"/>
                  <a:pt x="496533" y="607080"/>
                </a:cubicBezTo>
                <a:cubicBezTo>
                  <a:pt x="422629" y="612951"/>
                  <a:pt x="361397" y="599894"/>
                  <a:pt x="299647" y="607080"/>
                </a:cubicBezTo>
                <a:cubicBezTo>
                  <a:pt x="225543" y="610782"/>
                  <a:pt x="205483" y="606019"/>
                  <a:pt x="139030" y="607080"/>
                </a:cubicBezTo>
                <a:cubicBezTo>
                  <a:pt x="43654" y="580879"/>
                  <a:pt x="12478" y="555611"/>
                  <a:pt x="0" y="469910"/>
                </a:cubicBezTo>
                <a:cubicBezTo>
                  <a:pt x="6188" y="430037"/>
                  <a:pt x="-959" y="350456"/>
                  <a:pt x="0" y="306867"/>
                </a:cubicBezTo>
                <a:cubicBezTo>
                  <a:pt x="10572" y="264753"/>
                  <a:pt x="9155" y="184242"/>
                  <a:pt x="0" y="137169"/>
                </a:cubicBezTo>
                <a:close/>
              </a:path>
              <a:path w="1487008" h="607080" stroke="0" extrusionOk="0">
                <a:moveTo>
                  <a:pt x="0" y="137169"/>
                </a:moveTo>
                <a:cubicBezTo>
                  <a:pt x="1808" y="65280"/>
                  <a:pt x="51053" y="3226"/>
                  <a:pt x="139030" y="0"/>
                </a:cubicBezTo>
                <a:cubicBezTo>
                  <a:pt x="186144" y="4224"/>
                  <a:pt x="248566" y="4491"/>
                  <a:pt x="287557" y="0"/>
                </a:cubicBezTo>
                <a:cubicBezTo>
                  <a:pt x="317453" y="9134"/>
                  <a:pt x="400595" y="6751"/>
                  <a:pt x="448175" y="0"/>
                </a:cubicBezTo>
                <a:cubicBezTo>
                  <a:pt x="472650" y="6123"/>
                  <a:pt x="523572" y="3043"/>
                  <a:pt x="584613" y="0"/>
                </a:cubicBezTo>
                <a:cubicBezTo>
                  <a:pt x="645361" y="418"/>
                  <a:pt x="697446" y="-9509"/>
                  <a:pt x="769410" y="0"/>
                </a:cubicBezTo>
                <a:cubicBezTo>
                  <a:pt x="841663" y="1308"/>
                  <a:pt x="867484" y="-9570"/>
                  <a:pt x="905848" y="0"/>
                </a:cubicBezTo>
                <a:cubicBezTo>
                  <a:pt x="956999" y="1908"/>
                  <a:pt x="1032122" y="1658"/>
                  <a:pt x="1078555" y="0"/>
                </a:cubicBezTo>
                <a:cubicBezTo>
                  <a:pt x="1138804" y="4777"/>
                  <a:pt x="1302542" y="808"/>
                  <a:pt x="1347977" y="0"/>
                </a:cubicBezTo>
                <a:cubicBezTo>
                  <a:pt x="1427858" y="5902"/>
                  <a:pt x="1485293" y="71406"/>
                  <a:pt x="1487008" y="137169"/>
                </a:cubicBezTo>
                <a:cubicBezTo>
                  <a:pt x="1474326" y="180914"/>
                  <a:pt x="1485457" y="265099"/>
                  <a:pt x="1487008" y="303540"/>
                </a:cubicBezTo>
                <a:cubicBezTo>
                  <a:pt x="1498200" y="336121"/>
                  <a:pt x="1482834" y="426443"/>
                  <a:pt x="1487008" y="469910"/>
                </a:cubicBezTo>
                <a:cubicBezTo>
                  <a:pt x="1484910" y="552393"/>
                  <a:pt x="1419486" y="593423"/>
                  <a:pt x="1347977" y="607080"/>
                </a:cubicBezTo>
                <a:cubicBezTo>
                  <a:pt x="1286979" y="602417"/>
                  <a:pt x="1247564" y="594721"/>
                  <a:pt x="1163181" y="607080"/>
                </a:cubicBezTo>
                <a:cubicBezTo>
                  <a:pt x="1076313" y="608690"/>
                  <a:pt x="1040523" y="601078"/>
                  <a:pt x="1002564" y="607080"/>
                </a:cubicBezTo>
                <a:cubicBezTo>
                  <a:pt x="960246" y="603594"/>
                  <a:pt x="884393" y="614245"/>
                  <a:pt x="841947" y="607080"/>
                </a:cubicBezTo>
                <a:cubicBezTo>
                  <a:pt x="790423" y="612596"/>
                  <a:pt x="739651" y="614424"/>
                  <a:pt x="693418" y="607080"/>
                </a:cubicBezTo>
                <a:cubicBezTo>
                  <a:pt x="625992" y="599453"/>
                  <a:pt x="570957" y="602464"/>
                  <a:pt x="532801" y="607080"/>
                </a:cubicBezTo>
                <a:cubicBezTo>
                  <a:pt x="474972" y="600790"/>
                  <a:pt x="384333" y="613826"/>
                  <a:pt x="348005" y="607080"/>
                </a:cubicBezTo>
                <a:cubicBezTo>
                  <a:pt x="332652" y="616640"/>
                  <a:pt x="238096" y="605977"/>
                  <a:pt x="139030" y="607080"/>
                </a:cubicBezTo>
                <a:cubicBezTo>
                  <a:pt x="80422" y="620198"/>
                  <a:pt x="26414" y="567515"/>
                  <a:pt x="0" y="469910"/>
                </a:cubicBezTo>
                <a:cubicBezTo>
                  <a:pt x="-2755" y="431733"/>
                  <a:pt x="5929" y="380789"/>
                  <a:pt x="0" y="296885"/>
                </a:cubicBezTo>
                <a:cubicBezTo>
                  <a:pt x="-3147" y="220236"/>
                  <a:pt x="10038" y="207654"/>
                  <a:pt x="0" y="137169"/>
                </a:cubicBezTo>
                <a:close/>
              </a:path>
              <a:path w="1487008" h="607080" fill="none" stroke="0" extrusionOk="0">
                <a:moveTo>
                  <a:pt x="0" y="137169"/>
                </a:moveTo>
                <a:cubicBezTo>
                  <a:pt x="6395" y="54571"/>
                  <a:pt x="86047" y="-10218"/>
                  <a:pt x="139030" y="0"/>
                </a:cubicBezTo>
                <a:cubicBezTo>
                  <a:pt x="195728" y="-6165"/>
                  <a:pt x="218159" y="659"/>
                  <a:pt x="299647" y="0"/>
                </a:cubicBezTo>
                <a:cubicBezTo>
                  <a:pt x="372563" y="-1018"/>
                  <a:pt x="380639" y="7354"/>
                  <a:pt x="448175" y="0"/>
                </a:cubicBezTo>
                <a:cubicBezTo>
                  <a:pt x="515934" y="-4840"/>
                  <a:pt x="528783" y="-2273"/>
                  <a:pt x="584613" y="0"/>
                </a:cubicBezTo>
                <a:cubicBezTo>
                  <a:pt x="640281" y="7851"/>
                  <a:pt x="679233" y="12014"/>
                  <a:pt x="733141" y="0"/>
                </a:cubicBezTo>
                <a:cubicBezTo>
                  <a:pt x="788708" y="-5257"/>
                  <a:pt x="823831" y="4312"/>
                  <a:pt x="905848" y="0"/>
                </a:cubicBezTo>
                <a:cubicBezTo>
                  <a:pt x="974839" y="-14"/>
                  <a:pt x="1014342" y="-4255"/>
                  <a:pt x="1042286" y="0"/>
                </a:cubicBezTo>
                <a:cubicBezTo>
                  <a:pt x="1077449" y="16863"/>
                  <a:pt x="1132780" y="18970"/>
                  <a:pt x="1178725" y="0"/>
                </a:cubicBezTo>
                <a:cubicBezTo>
                  <a:pt x="1207909" y="16951"/>
                  <a:pt x="1269291" y="23406"/>
                  <a:pt x="1347977" y="0"/>
                </a:cubicBezTo>
                <a:cubicBezTo>
                  <a:pt x="1458843" y="-5636"/>
                  <a:pt x="1491866" y="87237"/>
                  <a:pt x="1487008" y="137169"/>
                </a:cubicBezTo>
                <a:cubicBezTo>
                  <a:pt x="1484077" y="215361"/>
                  <a:pt x="1484047" y="219532"/>
                  <a:pt x="1487008" y="293557"/>
                </a:cubicBezTo>
                <a:cubicBezTo>
                  <a:pt x="1487175" y="368547"/>
                  <a:pt x="1482883" y="404973"/>
                  <a:pt x="1487008" y="469910"/>
                </a:cubicBezTo>
                <a:cubicBezTo>
                  <a:pt x="1490129" y="525409"/>
                  <a:pt x="1422499" y="588883"/>
                  <a:pt x="1347977" y="607080"/>
                </a:cubicBezTo>
                <a:cubicBezTo>
                  <a:pt x="1302838" y="618943"/>
                  <a:pt x="1287021" y="596909"/>
                  <a:pt x="1211539" y="607080"/>
                </a:cubicBezTo>
                <a:cubicBezTo>
                  <a:pt x="1142104" y="614811"/>
                  <a:pt x="1074353" y="598729"/>
                  <a:pt x="1014653" y="607080"/>
                </a:cubicBezTo>
                <a:cubicBezTo>
                  <a:pt x="949406" y="608554"/>
                  <a:pt x="908474" y="613946"/>
                  <a:pt x="841947" y="607080"/>
                </a:cubicBezTo>
                <a:cubicBezTo>
                  <a:pt x="771965" y="618287"/>
                  <a:pt x="684394" y="598926"/>
                  <a:pt x="645060" y="607080"/>
                </a:cubicBezTo>
                <a:cubicBezTo>
                  <a:pt x="593232" y="614372"/>
                  <a:pt x="545771" y="605629"/>
                  <a:pt x="496533" y="607080"/>
                </a:cubicBezTo>
                <a:cubicBezTo>
                  <a:pt x="415132" y="612335"/>
                  <a:pt x="356693" y="607891"/>
                  <a:pt x="299647" y="607080"/>
                </a:cubicBezTo>
                <a:cubicBezTo>
                  <a:pt x="230775" y="614590"/>
                  <a:pt x="207475" y="608601"/>
                  <a:pt x="139030" y="607080"/>
                </a:cubicBezTo>
                <a:cubicBezTo>
                  <a:pt x="49984" y="604846"/>
                  <a:pt x="-4631" y="564556"/>
                  <a:pt x="0" y="469910"/>
                </a:cubicBezTo>
                <a:cubicBezTo>
                  <a:pt x="6377" y="422927"/>
                  <a:pt x="-9951" y="361759"/>
                  <a:pt x="0" y="306867"/>
                </a:cubicBezTo>
                <a:cubicBezTo>
                  <a:pt x="2000" y="265468"/>
                  <a:pt x="-5576" y="189117"/>
                  <a:pt x="0" y="137169"/>
                </a:cubicBezTo>
                <a:close/>
              </a:path>
              <a:path w="1487008" h="607080" fill="none" stroke="0" extrusionOk="0">
                <a:moveTo>
                  <a:pt x="0" y="137169"/>
                </a:moveTo>
                <a:cubicBezTo>
                  <a:pt x="76" y="58934"/>
                  <a:pt x="89987" y="1128"/>
                  <a:pt x="139030" y="0"/>
                </a:cubicBezTo>
                <a:cubicBezTo>
                  <a:pt x="188168" y="-11821"/>
                  <a:pt x="223457" y="7735"/>
                  <a:pt x="299647" y="0"/>
                </a:cubicBezTo>
                <a:cubicBezTo>
                  <a:pt x="373469" y="-792"/>
                  <a:pt x="380367" y="5942"/>
                  <a:pt x="448175" y="0"/>
                </a:cubicBezTo>
                <a:cubicBezTo>
                  <a:pt x="512970" y="-8621"/>
                  <a:pt x="531562" y="-3921"/>
                  <a:pt x="584613" y="0"/>
                </a:cubicBezTo>
                <a:cubicBezTo>
                  <a:pt x="625088" y="-4684"/>
                  <a:pt x="674064" y="19222"/>
                  <a:pt x="733141" y="0"/>
                </a:cubicBezTo>
                <a:cubicBezTo>
                  <a:pt x="796685" y="-2987"/>
                  <a:pt x="827753" y="-2642"/>
                  <a:pt x="905848" y="0"/>
                </a:cubicBezTo>
                <a:cubicBezTo>
                  <a:pt x="976395" y="99"/>
                  <a:pt x="1011120" y="-4777"/>
                  <a:pt x="1042286" y="0"/>
                </a:cubicBezTo>
                <a:cubicBezTo>
                  <a:pt x="1083666" y="18121"/>
                  <a:pt x="1132367" y="5242"/>
                  <a:pt x="1178725" y="0"/>
                </a:cubicBezTo>
                <a:cubicBezTo>
                  <a:pt x="1217556" y="-9624"/>
                  <a:pt x="1278200" y="3245"/>
                  <a:pt x="1347977" y="0"/>
                </a:cubicBezTo>
                <a:cubicBezTo>
                  <a:pt x="1438309" y="-10974"/>
                  <a:pt x="1494160" y="81384"/>
                  <a:pt x="1487008" y="137169"/>
                </a:cubicBezTo>
                <a:cubicBezTo>
                  <a:pt x="1484131" y="213585"/>
                  <a:pt x="1484809" y="220028"/>
                  <a:pt x="1487008" y="293557"/>
                </a:cubicBezTo>
                <a:cubicBezTo>
                  <a:pt x="1496738" y="367853"/>
                  <a:pt x="1486417" y="401647"/>
                  <a:pt x="1487008" y="469910"/>
                </a:cubicBezTo>
                <a:cubicBezTo>
                  <a:pt x="1501420" y="542557"/>
                  <a:pt x="1445730" y="588971"/>
                  <a:pt x="1347977" y="607080"/>
                </a:cubicBezTo>
                <a:cubicBezTo>
                  <a:pt x="1312819" y="617556"/>
                  <a:pt x="1277172" y="598366"/>
                  <a:pt x="1211539" y="607080"/>
                </a:cubicBezTo>
                <a:cubicBezTo>
                  <a:pt x="1165689" y="619798"/>
                  <a:pt x="1074935" y="602144"/>
                  <a:pt x="1014653" y="607080"/>
                </a:cubicBezTo>
                <a:cubicBezTo>
                  <a:pt x="954180" y="604602"/>
                  <a:pt x="901521" y="612552"/>
                  <a:pt x="841947" y="607080"/>
                </a:cubicBezTo>
                <a:cubicBezTo>
                  <a:pt x="768285" y="601940"/>
                  <a:pt x="681323" y="597798"/>
                  <a:pt x="645060" y="607080"/>
                </a:cubicBezTo>
                <a:cubicBezTo>
                  <a:pt x="609382" y="615558"/>
                  <a:pt x="556045" y="625672"/>
                  <a:pt x="496533" y="607080"/>
                </a:cubicBezTo>
                <a:cubicBezTo>
                  <a:pt x="416468" y="600741"/>
                  <a:pt x="382838" y="597550"/>
                  <a:pt x="299647" y="607080"/>
                </a:cubicBezTo>
                <a:cubicBezTo>
                  <a:pt x="225807" y="611602"/>
                  <a:pt x="209621" y="603030"/>
                  <a:pt x="139030" y="607080"/>
                </a:cubicBezTo>
                <a:cubicBezTo>
                  <a:pt x="48965" y="584143"/>
                  <a:pt x="10706" y="562330"/>
                  <a:pt x="0" y="469910"/>
                </a:cubicBezTo>
                <a:cubicBezTo>
                  <a:pt x="-5938" y="419661"/>
                  <a:pt x="7734" y="348536"/>
                  <a:pt x="0" y="306867"/>
                </a:cubicBezTo>
                <a:cubicBezTo>
                  <a:pt x="848" y="258380"/>
                  <a:pt x="-5694" y="193471"/>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xmlns="" id="{A21D6D16-3000-6146-7B55-B5CA53826A49}"/>
              </a:ext>
            </a:extLst>
          </p:cNvPr>
          <p:cNvSpPr/>
          <p:nvPr/>
        </p:nvSpPr>
        <p:spPr>
          <a:xfrm>
            <a:off x="2517830" y="3386186"/>
            <a:ext cx="1660629" cy="607080"/>
          </a:xfrm>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60629" h="607080" fill="none" extrusionOk="0">
                <a:moveTo>
                  <a:pt x="0" y="137169"/>
                </a:moveTo>
                <a:cubicBezTo>
                  <a:pt x="9617" y="39126"/>
                  <a:pt x="91742" y="-8459"/>
                  <a:pt x="155263" y="0"/>
                </a:cubicBezTo>
                <a:cubicBezTo>
                  <a:pt x="202229" y="-10039"/>
                  <a:pt x="254666" y="-5078"/>
                  <a:pt x="334633" y="0"/>
                </a:cubicBezTo>
                <a:cubicBezTo>
                  <a:pt x="418107" y="-383"/>
                  <a:pt x="425381" y="6525"/>
                  <a:pt x="500503" y="0"/>
                </a:cubicBezTo>
                <a:cubicBezTo>
                  <a:pt x="573383" y="-7615"/>
                  <a:pt x="590853" y="-610"/>
                  <a:pt x="652872" y="0"/>
                </a:cubicBezTo>
                <a:cubicBezTo>
                  <a:pt x="716977" y="700"/>
                  <a:pt x="760656" y="13223"/>
                  <a:pt x="818742" y="0"/>
                </a:cubicBezTo>
                <a:cubicBezTo>
                  <a:pt x="873576" y="-4913"/>
                  <a:pt x="925928" y="-9431"/>
                  <a:pt x="1011614" y="0"/>
                </a:cubicBezTo>
                <a:cubicBezTo>
                  <a:pt x="1091567" y="-3764"/>
                  <a:pt x="1133542" y="-14073"/>
                  <a:pt x="1163982" y="0"/>
                </a:cubicBezTo>
                <a:cubicBezTo>
                  <a:pt x="1203829" y="-47"/>
                  <a:pt x="1266364" y="-10863"/>
                  <a:pt x="1316351" y="0"/>
                </a:cubicBezTo>
                <a:cubicBezTo>
                  <a:pt x="1376851" y="-13707"/>
                  <a:pt x="1414214" y="6007"/>
                  <a:pt x="1505365" y="0"/>
                </a:cubicBezTo>
                <a:cubicBezTo>
                  <a:pt x="1586079" y="-6109"/>
                  <a:pt x="1670843" y="71148"/>
                  <a:pt x="1660629" y="137169"/>
                </a:cubicBezTo>
                <a:cubicBezTo>
                  <a:pt x="1657637" y="214023"/>
                  <a:pt x="1658713" y="220232"/>
                  <a:pt x="1660629" y="293557"/>
                </a:cubicBezTo>
                <a:cubicBezTo>
                  <a:pt x="1663460" y="362921"/>
                  <a:pt x="1662156" y="407007"/>
                  <a:pt x="1660629" y="469910"/>
                </a:cubicBezTo>
                <a:cubicBezTo>
                  <a:pt x="1669622" y="533497"/>
                  <a:pt x="1600722" y="581480"/>
                  <a:pt x="1505365" y="607080"/>
                </a:cubicBezTo>
                <a:cubicBezTo>
                  <a:pt x="1465216" y="614530"/>
                  <a:pt x="1418552" y="599237"/>
                  <a:pt x="1352997" y="607080"/>
                </a:cubicBezTo>
                <a:cubicBezTo>
                  <a:pt x="1292714" y="613308"/>
                  <a:pt x="1200691" y="597304"/>
                  <a:pt x="1133123" y="607080"/>
                </a:cubicBezTo>
                <a:cubicBezTo>
                  <a:pt x="1070462" y="614653"/>
                  <a:pt x="988611" y="606767"/>
                  <a:pt x="940251" y="607080"/>
                </a:cubicBezTo>
                <a:cubicBezTo>
                  <a:pt x="864889" y="605314"/>
                  <a:pt x="762775" y="597664"/>
                  <a:pt x="720377" y="607080"/>
                </a:cubicBezTo>
                <a:cubicBezTo>
                  <a:pt x="675511" y="606097"/>
                  <a:pt x="625629" y="612652"/>
                  <a:pt x="554507" y="607080"/>
                </a:cubicBezTo>
                <a:cubicBezTo>
                  <a:pt x="471854" y="613242"/>
                  <a:pt x="405655" y="597871"/>
                  <a:pt x="334633" y="607080"/>
                </a:cubicBezTo>
                <a:cubicBezTo>
                  <a:pt x="254880" y="606775"/>
                  <a:pt x="228769" y="603660"/>
                  <a:pt x="155263" y="607080"/>
                </a:cubicBezTo>
                <a:cubicBezTo>
                  <a:pt x="51579" y="582506"/>
                  <a:pt x="14210" y="556518"/>
                  <a:pt x="0" y="469910"/>
                </a:cubicBezTo>
                <a:cubicBezTo>
                  <a:pt x="6767" y="430582"/>
                  <a:pt x="-1510" y="348875"/>
                  <a:pt x="0" y="306867"/>
                </a:cubicBezTo>
                <a:cubicBezTo>
                  <a:pt x="8083" y="270706"/>
                  <a:pt x="2785" y="190252"/>
                  <a:pt x="0" y="137169"/>
                </a:cubicBezTo>
                <a:close/>
              </a:path>
              <a:path w="1660629" h="607080" stroke="0" extrusionOk="0">
                <a:moveTo>
                  <a:pt x="0" y="137169"/>
                </a:moveTo>
                <a:cubicBezTo>
                  <a:pt x="2482" y="73383"/>
                  <a:pt x="43027" y="-8650"/>
                  <a:pt x="155263" y="0"/>
                </a:cubicBezTo>
                <a:cubicBezTo>
                  <a:pt x="203259" y="3078"/>
                  <a:pt x="274175" y="-753"/>
                  <a:pt x="321132" y="0"/>
                </a:cubicBezTo>
                <a:cubicBezTo>
                  <a:pt x="361124" y="12518"/>
                  <a:pt x="451318" y="12460"/>
                  <a:pt x="500503" y="0"/>
                </a:cubicBezTo>
                <a:cubicBezTo>
                  <a:pt x="540127" y="-2712"/>
                  <a:pt x="586401" y="2578"/>
                  <a:pt x="652872" y="0"/>
                </a:cubicBezTo>
                <a:cubicBezTo>
                  <a:pt x="716294" y="2058"/>
                  <a:pt x="773484" y="-7462"/>
                  <a:pt x="859245" y="0"/>
                </a:cubicBezTo>
                <a:cubicBezTo>
                  <a:pt x="937156" y="1774"/>
                  <a:pt x="965256" y="-6985"/>
                  <a:pt x="1011614" y="0"/>
                </a:cubicBezTo>
                <a:cubicBezTo>
                  <a:pt x="1063346" y="5403"/>
                  <a:pt x="1156858" y="653"/>
                  <a:pt x="1204485" y="0"/>
                </a:cubicBezTo>
                <a:cubicBezTo>
                  <a:pt x="1266582" y="5650"/>
                  <a:pt x="1444546" y="2788"/>
                  <a:pt x="1505365" y="0"/>
                </a:cubicBezTo>
                <a:cubicBezTo>
                  <a:pt x="1602820" y="2544"/>
                  <a:pt x="1655063" y="72301"/>
                  <a:pt x="1660629" y="137169"/>
                </a:cubicBezTo>
                <a:cubicBezTo>
                  <a:pt x="1648022" y="183509"/>
                  <a:pt x="1659895" y="260410"/>
                  <a:pt x="1660629" y="303540"/>
                </a:cubicBezTo>
                <a:cubicBezTo>
                  <a:pt x="1671535" y="339641"/>
                  <a:pt x="1660573" y="429759"/>
                  <a:pt x="1660629" y="469910"/>
                </a:cubicBezTo>
                <a:cubicBezTo>
                  <a:pt x="1664511" y="572001"/>
                  <a:pt x="1584296" y="598327"/>
                  <a:pt x="1505365" y="607080"/>
                </a:cubicBezTo>
                <a:cubicBezTo>
                  <a:pt x="1438645" y="598656"/>
                  <a:pt x="1397119" y="589423"/>
                  <a:pt x="1298993" y="607080"/>
                </a:cubicBezTo>
                <a:cubicBezTo>
                  <a:pt x="1201175" y="610249"/>
                  <a:pt x="1166724" y="604647"/>
                  <a:pt x="1119622" y="607080"/>
                </a:cubicBezTo>
                <a:cubicBezTo>
                  <a:pt x="1071750" y="601774"/>
                  <a:pt x="981991" y="617047"/>
                  <a:pt x="940251" y="607080"/>
                </a:cubicBezTo>
                <a:cubicBezTo>
                  <a:pt x="888002" y="617258"/>
                  <a:pt x="833343" y="615824"/>
                  <a:pt x="774381" y="607080"/>
                </a:cubicBezTo>
                <a:cubicBezTo>
                  <a:pt x="697947" y="599982"/>
                  <a:pt x="637571" y="598047"/>
                  <a:pt x="595010" y="607080"/>
                </a:cubicBezTo>
                <a:cubicBezTo>
                  <a:pt x="535264" y="602681"/>
                  <a:pt x="424114" y="608471"/>
                  <a:pt x="388638" y="607080"/>
                </a:cubicBezTo>
                <a:cubicBezTo>
                  <a:pt x="362260" y="603674"/>
                  <a:pt x="267689" y="605580"/>
                  <a:pt x="155263" y="607080"/>
                </a:cubicBezTo>
                <a:cubicBezTo>
                  <a:pt x="98016" y="619093"/>
                  <a:pt x="14869" y="578631"/>
                  <a:pt x="0" y="469910"/>
                </a:cubicBezTo>
                <a:cubicBezTo>
                  <a:pt x="-2386" y="430545"/>
                  <a:pt x="4460" y="385105"/>
                  <a:pt x="0" y="296885"/>
                </a:cubicBezTo>
                <a:cubicBezTo>
                  <a:pt x="-1101" y="220051"/>
                  <a:pt x="10835" y="207696"/>
                  <a:pt x="0" y="137169"/>
                </a:cubicBezTo>
                <a:close/>
              </a:path>
              <a:path w="1660629" h="607080" fill="none" stroke="0" extrusionOk="0">
                <a:moveTo>
                  <a:pt x="0" y="137169"/>
                </a:moveTo>
                <a:cubicBezTo>
                  <a:pt x="9513" y="52970"/>
                  <a:pt x="91585" y="-7133"/>
                  <a:pt x="155263" y="0"/>
                </a:cubicBezTo>
                <a:cubicBezTo>
                  <a:pt x="222744" y="-7951"/>
                  <a:pt x="251673" y="3161"/>
                  <a:pt x="334633" y="0"/>
                </a:cubicBezTo>
                <a:cubicBezTo>
                  <a:pt x="416338" y="-977"/>
                  <a:pt x="425068" y="5722"/>
                  <a:pt x="500503" y="0"/>
                </a:cubicBezTo>
                <a:cubicBezTo>
                  <a:pt x="573726" y="-4035"/>
                  <a:pt x="591060" y="-2263"/>
                  <a:pt x="652872" y="0"/>
                </a:cubicBezTo>
                <a:cubicBezTo>
                  <a:pt x="711395" y="3038"/>
                  <a:pt x="757710" y="14202"/>
                  <a:pt x="818742" y="0"/>
                </a:cubicBezTo>
                <a:cubicBezTo>
                  <a:pt x="883392" y="-4734"/>
                  <a:pt x="927471" y="567"/>
                  <a:pt x="1011614" y="0"/>
                </a:cubicBezTo>
                <a:cubicBezTo>
                  <a:pt x="1060339" y="774"/>
                  <a:pt x="1095317" y="-7025"/>
                  <a:pt x="1163982" y="0"/>
                </a:cubicBezTo>
                <a:cubicBezTo>
                  <a:pt x="1196315" y="-1074"/>
                  <a:pt x="1266538" y="3842"/>
                  <a:pt x="1316351" y="0"/>
                </a:cubicBezTo>
                <a:cubicBezTo>
                  <a:pt x="1360318" y="5218"/>
                  <a:pt x="1420152" y="14355"/>
                  <a:pt x="1505365" y="0"/>
                </a:cubicBezTo>
                <a:cubicBezTo>
                  <a:pt x="1612372" y="-7248"/>
                  <a:pt x="1655466" y="75221"/>
                  <a:pt x="1660629" y="137169"/>
                </a:cubicBezTo>
                <a:cubicBezTo>
                  <a:pt x="1656667" y="214028"/>
                  <a:pt x="1659480" y="221514"/>
                  <a:pt x="1660629" y="293557"/>
                </a:cubicBezTo>
                <a:cubicBezTo>
                  <a:pt x="1668654" y="368283"/>
                  <a:pt x="1661722" y="409123"/>
                  <a:pt x="1660629" y="469910"/>
                </a:cubicBezTo>
                <a:cubicBezTo>
                  <a:pt x="1673079" y="525803"/>
                  <a:pt x="1613502" y="592772"/>
                  <a:pt x="1505365" y="607080"/>
                </a:cubicBezTo>
                <a:cubicBezTo>
                  <a:pt x="1465169" y="618972"/>
                  <a:pt x="1427936" y="605557"/>
                  <a:pt x="1352997" y="607080"/>
                </a:cubicBezTo>
                <a:cubicBezTo>
                  <a:pt x="1301156" y="617575"/>
                  <a:pt x="1184512" y="599304"/>
                  <a:pt x="1133123" y="607080"/>
                </a:cubicBezTo>
                <a:cubicBezTo>
                  <a:pt x="1036689" y="606495"/>
                  <a:pt x="1017888" y="605801"/>
                  <a:pt x="940251" y="607080"/>
                </a:cubicBezTo>
                <a:cubicBezTo>
                  <a:pt x="869186" y="621093"/>
                  <a:pt x="762733" y="600309"/>
                  <a:pt x="720377" y="607080"/>
                </a:cubicBezTo>
                <a:cubicBezTo>
                  <a:pt x="667166" y="617279"/>
                  <a:pt x="630006" y="620183"/>
                  <a:pt x="554507" y="607080"/>
                </a:cubicBezTo>
                <a:cubicBezTo>
                  <a:pt x="464090" y="594480"/>
                  <a:pt x="407226" y="621590"/>
                  <a:pt x="334633" y="607080"/>
                </a:cubicBezTo>
                <a:cubicBezTo>
                  <a:pt x="254176" y="610761"/>
                  <a:pt x="232453" y="612496"/>
                  <a:pt x="155263" y="607080"/>
                </a:cubicBezTo>
                <a:cubicBezTo>
                  <a:pt x="47265" y="597304"/>
                  <a:pt x="3423" y="544620"/>
                  <a:pt x="0" y="469910"/>
                </a:cubicBezTo>
                <a:cubicBezTo>
                  <a:pt x="11919" y="434244"/>
                  <a:pt x="-5311" y="348290"/>
                  <a:pt x="0" y="306867"/>
                </a:cubicBezTo>
                <a:cubicBezTo>
                  <a:pt x="6651" y="261912"/>
                  <a:pt x="29" y="185597"/>
                  <a:pt x="0" y="137169"/>
                </a:cubicBezTo>
                <a:close/>
              </a:path>
              <a:path w="1660629" h="607080" fill="none" stroke="0" extrusionOk="0">
                <a:moveTo>
                  <a:pt x="0" y="137169"/>
                </a:moveTo>
                <a:cubicBezTo>
                  <a:pt x="1537" y="63064"/>
                  <a:pt x="92363" y="1842"/>
                  <a:pt x="155263" y="0"/>
                </a:cubicBezTo>
                <a:cubicBezTo>
                  <a:pt x="210751" y="-13595"/>
                  <a:pt x="248950" y="2518"/>
                  <a:pt x="334633" y="0"/>
                </a:cubicBezTo>
                <a:cubicBezTo>
                  <a:pt x="417679" y="-433"/>
                  <a:pt x="424753" y="5456"/>
                  <a:pt x="500503" y="0"/>
                </a:cubicBezTo>
                <a:cubicBezTo>
                  <a:pt x="574796" y="-7142"/>
                  <a:pt x="589890" y="-3189"/>
                  <a:pt x="652872" y="0"/>
                </a:cubicBezTo>
                <a:cubicBezTo>
                  <a:pt x="707575" y="-270"/>
                  <a:pt x="752680" y="18804"/>
                  <a:pt x="818742" y="0"/>
                </a:cubicBezTo>
                <a:cubicBezTo>
                  <a:pt x="886106" y="-3268"/>
                  <a:pt x="923133" y="-6773"/>
                  <a:pt x="1011614" y="0"/>
                </a:cubicBezTo>
                <a:cubicBezTo>
                  <a:pt x="1088113" y="-295"/>
                  <a:pt x="1136299" y="-2949"/>
                  <a:pt x="1163982" y="0"/>
                </a:cubicBezTo>
                <a:cubicBezTo>
                  <a:pt x="1203985" y="11175"/>
                  <a:pt x="1260782" y="3946"/>
                  <a:pt x="1316351" y="0"/>
                </a:cubicBezTo>
                <a:cubicBezTo>
                  <a:pt x="1355608" y="-2257"/>
                  <a:pt x="1419590" y="16007"/>
                  <a:pt x="1505365" y="0"/>
                </a:cubicBezTo>
                <a:cubicBezTo>
                  <a:pt x="1611476" y="-10952"/>
                  <a:pt x="1663077" y="77782"/>
                  <a:pt x="1660629" y="137169"/>
                </a:cubicBezTo>
                <a:cubicBezTo>
                  <a:pt x="1657748" y="212915"/>
                  <a:pt x="1657722" y="220515"/>
                  <a:pt x="1660629" y="293557"/>
                </a:cubicBezTo>
                <a:cubicBezTo>
                  <a:pt x="1666360" y="367177"/>
                  <a:pt x="1655622" y="403938"/>
                  <a:pt x="1660629" y="469910"/>
                </a:cubicBezTo>
                <a:cubicBezTo>
                  <a:pt x="1682151" y="528381"/>
                  <a:pt x="1603955" y="588706"/>
                  <a:pt x="1505365" y="607080"/>
                </a:cubicBezTo>
                <a:cubicBezTo>
                  <a:pt x="1458442" y="623938"/>
                  <a:pt x="1426113" y="594503"/>
                  <a:pt x="1352997" y="607080"/>
                </a:cubicBezTo>
                <a:cubicBezTo>
                  <a:pt x="1292592" y="618435"/>
                  <a:pt x="1192524" y="593524"/>
                  <a:pt x="1133123" y="607080"/>
                </a:cubicBezTo>
                <a:cubicBezTo>
                  <a:pt x="1071720" y="614414"/>
                  <a:pt x="1009006" y="609126"/>
                  <a:pt x="940251" y="607080"/>
                </a:cubicBezTo>
                <a:cubicBezTo>
                  <a:pt x="862791" y="603899"/>
                  <a:pt x="765749" y="601476"/>
                  <a:pt x="720377" y="607080"/>
                </a:cubicBezTo>
                <a:cubicBezTo>
                  <a:pt x="680158" y="610392"/>
                  <a:pt x="621900" y="624796"/>
                  <a:pt x="554507" y="607080"/>
                </a:cubicBezTo>
                <a:cubicBezTo>
                  <a:pt x="468132" y="602707"/>
                  <a:pt x="417206" y="593819"/>
                  <a:pt x="334633" y="607080"/>
                </a:cubicBezTo>
                <a:cubicBezTo>
                  <a:pt x="254538" y="611140"/>
                  <a:pt x="232587" y="600126"/>
                  <a:pt x="155263" y="607080"/>
                </a:cubicBezTo>
                <a:cubicBezTo>
                  <a:pt x="57795" y="579508"/>
                  <a:pt x="11694" y="566590"/>
                  <a:pt x="0" y="469910"/>
                </a:cubicBezTo>
                <a:cubicBezTo>
                  <a:pt x="-2943" y="422920"/>
                  <a:pt x="4553" y="352380"/>
                  <a:pt x="0" y="306867"/>
                </a:cubicBezTo>
                <a:cubicBezTo>
                  <a:pt x="-3377" y="261309"/>
                  <a:pt x="-11437" y="195841"/>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xmlns="" id="{4D649CA5-9607-D326-F44C-E2CCE16A096E}"/>
              </a:ext>
            </a:extLst>
          </p:cNvPr>
          <p:cNvSpPr/>
          <p:nvPr/>
        </p:nvSpPr>
        <p:spPr>
          <a:xfrm>
            <a:off x="2529405" y="4265862"/>
            <a:ext cx="1660629" cy="607080"/>
          </a:xfrm>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60629" h="607080" fill="none" extrusionOk="0">
                <a:moveTo>
                  <a:pt x="0" y="137169"/>
                </a:moveTo>
                <a:cubicBezTo>
                  <a:pt x="9617" y="39126"/>
                  <a:pt x="91742" y="-8459"/>
                  <a:pt x="155263" y="0"/>
                </a:cubicBezTo>
                <a:cubicBezTo>
                  <a:pt x="202229" y="-10039"/>
                  <a:pt x="254666" y="-5078"/>
                  <a:pt x="334633" y="0"/>
                </a:cubicBezTo>
                <a:cubicBezTo>
                  <a:pt x="418107" y="-383"/>
                  <a:pt x="425381" y="6525"/>
                  <a:pt x="500503" y="0"/>
                </a:cubicBezTo>
                <a:cubicBezTo>
                  <a:pt x="573383" y="-7615"/>
                  <a:pt x="590853" y="-610"/>
                  <a:pt x="652872" y="0"/>
                </a:cubicBezTo>
                <a:cubicBezTo>
                  <a:pt x="716977" y="700"/>
                  <a:pt x="760656" y="13223"/>
                  <a:pt x="818742" y="0"/>
                </a:cubicBezTo>
                <a:cubicBezTo>
                  <a:pt x="873576" y="-4913"/>
                  <a:pt x="925928" y="-9431"/>
                  <a:pt x="1011614" y="0"/>
                </a:cubicBezTo>
                <a:cubicBezTo>
                  <a:pt x="1091567" y="-3764"/>
                  <a:pt x="1133542" y="-14073"/>
                  <a:pt x="1163982" y="0"/>
                </a:cubicBezTo>
                <a:cubicBezTo>
                  <a:pt x="1203829" y="-47"/>
                  <a:pt x="1266364" y="-10863"/>
                  <a:pt x="1316351" y="0"/>
                </a:cubicBezTo>
                <a:cubicBezTo>
                  <a:pt x="1376851" y="-13707"/>
                  <a:pt x="1414214" y="6007"/>
                  <a:pt x="1505365" y="0"/>
                </a:cubicBezTo>
                <a:cubicBezTo>
                  <a:pt x="1586079" y="-6109"/>
                  <a:pt x="1670843" y="71148"/>
                  <a:pt x="1660629" y="137169"/>
                </a:cubicBezTo>
                <a:cubicBezTo>
                  <a:pt x="1657637" y="214023"/>
                  <a:pt x="1658713" y="220232"/>
                  <a:pt x="1660629" y="293557"/>
                </a:cubicBezTo>
                <a:cubicBezTo>
                  <a:pt x="1663460" y="362921"/>
                  <a:pt x="1662156" y="407007"/>
                  <a:pt x="1660629" y="469910"/>
                </a:cubicBezTo>
                <a:cubicBezTo>
                  <a:pt x="1669622" y="533497"/>
                  <a:pt x="1600722" y="581480"/>
                  <a:pt x="1505365" y="607080"/>
                </a:cubicBezTo>
                <a:cubicBezTo>
                  <a:pt x="1465216" y="614530"/>
                  <a:pt x="1418552" y="599237"/>
                  <a:pt x="1352997" y="607080"/>
                </a:cubicBezTo>
                <a:cubicBezTo>
                  <a:pt x="1292714" y="613308"/>
                  <a:pt x="1200691" y="597304"/>
                  <a:pt x="1133123" y="607080"/>
                </a:cubicBezTo>
                <a:cubicBezTo>
                  <a:pt x="1070462" y="614653"/>
                  <a:pt x="988611" y="606767"/>
                  <a:pt x="940251" y="607080"/>
                </a:cubicBezTo>
                <a:cubicBezTo>
                  <a:pt x="864889" y="605314"/>
                  <a:pt x="762775" y="597664"/>
                  <a:pt x="720377" y="607080"/>
                </a:cubicBezTo>
                <a:cubicBezTo>
                  <a:pt x="675511" y="606097"/>
                  <a:pt x="625629" y="612652"/>
                  <a:pt x="554507" y="607080"/>
                </a:cubicBezTo>
                <a:cubicBezTo>
                  <a:pt x="471854" y="613242"/>
                  <a:pt x="405655" y="597871"/>
                  <a:pt x="334633" y="607080"/>
                </a:cubicBezTo>
                <a:cubicBezTo>
                  <a:pt x="254880" y="606775"/>
                  <a:pt x="228769" y="603660"/>
                  <a:pt x="155263" y="607080"/>
                </a:cubicBezTo>
                <a:cubicBezTo>
                  <a:pt x="51579" y="582506"/>
                  <a:pt x="14210" y="556518"/>
                  <a:pt x="0" y="469910"/>
                </a:cubicBezTo>
                <a:cubicBezTo>
                  <a:pt x="6767" y="430582"/>
                  <a:pt x="-1510" y="348875"/>
                  <a:pt x="0" y="306867"/>
                </a:cubicBezTo>
                <a:cubicBezTo>
                  <a:pt x="8083" y="270706"/>
                  <a:pt x="2785" y="190252"/>
                  <a:pt x="0" y="137169"/>
                </a:cubicBezTo>
                <a:close/>
              </a:path>
              <a:path w="1660629" h="607080" stroke="0" extrusionOk="0">
                <a:moveTo>
                  <a:pt x="0" y="137169"/>
                </a:moveTo>
                <a:cubicBezTo>
                  <a:pt x="2482" y="73383"/>
                  <a:pt x="43027" y="-8650"/>
                  <a:pt x="155263" y="0"/>
                </a:cubicBezTo>
                <a:cubicBezTo>
                  <a:pt x="203259" y="3078"/>
                  <a:pt x="274175" y="-753"/>
                  <a:pt x="321132" y="0"/>
                </a:cubicBezTo>
                <a:cubicBezTo>
                  <a:pt x="361124" y="12518"/>
                  <a:pt x="451318" y="12460"/>
                  <a:pt x="500503" y="0"/>
                </a:cubicBezTo>
                <a:cubicBezTo>
                  <a:pt x="540127" y="-2712"/>
                  <a:pt x="586401" y="2578"/>
                  <a:pt x="652872" y="0"/>
                </a:cubicBezTo>
                <a:cubicBezTo>
                  <a:pt x="716294" y="2058"/>
                  <a:pt x="773484" y="-7462"/>
                  <a:pt x="859245" y="0"/>
                </a:cubicBezTo>
                <a:cubicBezTo>
                  <a:pt x="937156" y="1774"/>
                  <a:pt x="965256" y="-6985"/>
                  <a:pt x="1011614" y="0"/>
                </a:cubicBezTo>
                <a:cubicBezTo>
                  <a:pt x="1063346" y="5403"/>
                  <a:pt x="1156858" y="653"/>
                  <a:pt x="1204485" y="0"/>
                </a:cubicBezTo>
                <a:cubicBezTo>
                  <a:pt x="1266582" y="5650"/>
                  <a:pt x="1444546" y="2788"/>
                  <a:pt x="1505365" y="0"/>
                </a:cubicBezTo>
                <a:cubicBezTo>
                  <a:pt x="1602820" y="2544"/>
                  <a:pt x="1655063" y="72301"/>
                  <a:pt x="1660629" y="137169"/>
                </a:cubicBezTo>
                <a:cubicBezTo>
                  <a:pt x="1648022" y="183509"/>
                  <a:pt x="1659895" y="260410"/>
                  <a:pt x="1660629" y="303540"/>
                </a:cubicBezTo>
                <a:cubicBezTo>
                  <a:pt x="1671535" y="339641"/>
                  <a:pt x="1660573" y="429759"/>
                  <a:pt x="1660629" y="469910"/>
                </a:cubicBezTo>
                <a:cubicBezTo>
                  <a:pt x="1664511" y="572001"/>
                  <a:pt x="1584296" y="598327"/>
                  <a:pt x="1505365" y="607080"/>
                </a:cubicBezTo>
                <a:cubicBezTo>
                  <a:pt x="1438645" y="598656"/>
                  <a:pt x="1397119" y="589423"/>
                  <a:pt x="1298993" y="607080"/>
                </a:cubicBezTo>
                <a:cubicBezTo>
                  <a:pt x="1201175" y="610249"/>
                  <a:pt x="1166724" y="604647"/>
                  <a:pt x="1119622" y="607080"/>
                </a:cubicBezTo>
                <a:cubicBezTo>
                  <a:pt x="1071750" y="601774"/>
                  <a:pt x="981991" y="617047"/>
                  <a:pt x="940251" y="607080"/>
                </a:cubicBezTo>
                <a:cubicBezTo>
                  <a:pt x="888002" y="617258"/>
                  <a:pt x="833343" y="615824"/>
                  <a:pt x="774381" y="607080"/>
                </a:cubicBezTo>
                <a:cubicBezTo>
                  <a:pt x="697947" y="599982"/>
                  <a:pt x="637571" y="598047"/>
                  <a:pt x="595010" y="607080"/>
                </a:cubicBezTo>
                <a:cubicBezTo>
                  <a:pt x="535264" y="602681"/>
                  <a:pt x="424114" y="608471"/>
                  <a:pt x="388638" y="607080"/>
                </a:cubicBezTo>
                <a:cubicBezTo>
                  <a:pt x="362260" y="603674"/>
                  <a:pt x="267689" y="605580"/>
                  <a:pt x="155263" y="607080"/>
                </a:cubicBezTo>
                <a:cubicBezTo>
                  <a:pt x="98016" y="619093"/>
                  <a:pt x="14869" y="578631"/>
                  <a:pt x="0" y="469910"/>
                </a:cubicBezTo>
                <a:cubicBezTo>
                  <a:pt x="-2386" y="430545"/>
                  <a:pt x="4460" y="385105"/>
                  <a:pt x="0" y="296885"/>
                </a:cubicBezTo>
                <a:cubicBezTo>
                  <a:pt x="-1101" y="220051"/>
                  <a:pt x="10835" y="207696"/>
                  <a:pt x="0" y="137169"/>
                </a:cubicBezTo>
                <a:close/>
              </a:path>
              <a:path w="1660629" h="607080" fill="none" stroke="0" extrusionOk="0">
                <a:moveTo>
                  <a:pt x="0" y="137169"/>
                </a:moveTo>
                <a:cubicBezTo>
                  <a:pt x="9513" y="52970"/>
                  <a:pt x="91585" y="-7133"/>
                  <a:pt x="155263" y="0"/>
                </a:cubicBezTo>
                <a:cubicBezTo>
                  <a:pt x="222744" y="-7951"/>
                  <a:pt x="251673" y="3161"/>
                  <a:pt x="334633" y="0"/>
                </a:cubicBezTo>
                <a:cubicBezTo>
                  <a:pt x="416338" y="-977"/>
                  <a:pt x="425068" y="5722"/>
                  <a:pt x="500503" y="0"/>
                </a:cubicBezTo>
                <a:cubicBezTo>
                  <a:pt x="573726" y="-4035"/>
                  <a:pt x="591060" y="-2263"/>
                  <a:pt x="652872" y="0"/>
                </a:cubicBezTo>
                <a:cubicBezTo>
                  <a:pt x="711395" y="3038"/>
                  <a:pt x="757710" y="14202"/>
                  <a:pt x="818742" y="0"/>
                </a:cubicBezTo>
                <a:cubicBezTo>
                  <a:pt x="883392" y="-4734"/>
                  <a:pt x="927471" y="567"/>
                  <a:pt x="1011614" y="0"/>
                </a:cubicBezTo>
                <a:cubicBezTo>
                  <a:pt x="1060339" y="774"/>
                  <a:pt x="1095317" y="-7025"/>
                  <a:pt x="1163982" y="0"/>
                </a:cubicBezTo>
                <a:cubicBezTo>
                  <a:pt x="1196315" y="-1074"/>
                  <a:pt x="1266538" y="3842"/>
                  <a:pt x="1316351" y="0"/>
                </a:cubicBezTo>
                <a:cubicBezTo>
                  <a:pt x="1360318" y="5218"/>
                  <a:pt x="1420152" y="14355"/>
                  <a:pt x="1505365" y="0"/>
                </a:cubicBezTo>
                <a:cubicBezTo>
                  <a:pt x="1612372" y="-7248"/>
                  <a:pt x="1655466" y="75221"/>
                  <a:pt x="1660629" y="137169"/>
                </a:cubicBezTo>
                <a:cubicBezTo>
                  <a:pt x="1656667" y="214028"/>
                  <a:pt x="1659480" y="221514"/>
                  <a:pt x="1660629" y="293557"/>
                </a:cubicBezTo>
                <a:cubicBezTo>
                  <a:pt x="1668654" y="368283"/>
                  <a:pt x="1661722" y="409123"/>
                  <a:pt x="1660629" y="469910"/>
                </a:cubicBezTo>
                <a:cubicBezTo>
                  <a:pt x="1673079" y="525803"/>
                  <a:pt x="1613502" y="592772"/>
                  <a:pt x="1505365" y="607080"/>
                </a:cubicBezTo>
                <a:cubicBezTo>
                  <a:pt x="1465169" y="618972"/>
                  <a:pt x="1427936" y="605557"/>
                  <a:pt x="1352997" y="607080"/>
                </a:cubicBezTo>
                <a:cubicBezTo>
                  <a:pt x="1301156" y="617575"/>
                  <a:pt x="1184512" y="599304"/>
                  <a:pt x="1133123" y="607080"/>
                </a:cubicBezTo>
                <a:cubicBezTo>
                  <a:pt x="1036689" y="606495"/>
                  <a:pt x="1017888" y="605801"/>
                  <a:pt x="940251" y="607080"/>
                </a:cubicBezTo>
                <a:cubicBezTo>
                  <a:pt x="869186" y="621093"/>
                  <a:pt x="762733" y="600309"/>
                  <a:pt x="720377" y="607080"/>
                </a:cubicBezTo>
                <a:cubicBezTo>
                  <a:pt x="667166" y="617279"/>
                  <a:pt x="630006" y="620183"/>
                  <a:pt x="554507" y="607080"/>
                </a:cubicBezTo>
                <a:cubicBezTo>
                  <a:pt x="464090" y="594480"/>
                  <a:pt x="407226" y="621590"/>
                  <a:pt x="334633" y="607080"/>
                </a:cubicBezTo>
                <a:cubicBezTo>
                  <a:pt x="254176" y="610761"/>
                  <a:pt x="232453" y="612496"/>
                  <a:pt x="155263" y="607080"/>
                </a:cubicBezTo>
                <a:cubicBezTo>
                  <a:pt x="47265" y="597304"/>
                  <a:pt x="3423" y="544620"/>
                  <a:pt x="0" y="469910"/>
                </a:cubicBezTo>
                <a:cubicBezTo>
                  <a:pt x="11919" y="434244"/>
                  <a:pt x="-5311" y="348290"/>
                  <a:pt x="0" y="306867"/>
                </a:cubicBezTo>
                <a:cubicBezTo>
                  <a:pt x="6651" y="261912"/>
                  <a:pt x="29" y="185597"/>
                  <a:pt x="0" y="137169"/>
                </a:cubicBezTo>
                <a:close/>
              </a:path>
              <a:path w="1660629" h="607080" fill="none" stroke="0" extrusionOk="0">
                <a:moveTo>
                  <a:pt x="0" y="137169"/>
                </a:moveTo>
                <a:cubicBezTo>
                  <a:pt x="1537" y="63064"/>
                  <a:pt x="92363" y="1842"/>
                  <a:pt x="155263" y="0"/>
                </a:cubicBezTo>
                <a:cubicBezTo>
                  <a:pt x="210751" y="-13595"/>
                  <a:pt x="248950" y="2518"/>
                  <a:pt x="334633" y="0"/>
                </a:cubicBezTo>
                <a:cubicBezTo>
                  <a:pt x="417679" y="-433"/>
                  <a:pt x="424753" y="5456"/>
                  <a:pt x="500503" y="0"/>
                </a:cubicBezTo>
                <a:cubicBezTo>
                  <a:pt x="574796" y="-7142"/>
                  <a:pt x="589890" y="-3189"/>
                  <a:pt x="652872" y="0"/>
                </a:cubicBezTo>
                <a:cubicBezTo>
                  <a:pt x="707575" y="-270"/>
                  <a:pt x="752680" y="18804"/>
                  <a:pt x="818742" y="0"/>
                </a:cubicBezTo>
                <a:cubicBezTo>
                  <a:pt x="886106" y="-3268"/>
                  <a:pt x="923133" y="-6773"/>
                  <a:pt x="1011614" y="0"/>
                </a:cubicBezTo>
                <a:cubicBezTo>
                  <a:pt x="1088113" y="-295"/>
                  <a:pt x="1136299" y="-2949"/>
                  <a:pt x="1163982" y="0"/>
                </a:cubicBezTo>
                <a:cubicBezTo>
                  <a:pt x="1203985" y="11175"/>
                  <a:pt x="1260782" y="3946"/>
                  <a:pt x="1316351" y="0"/>
                </a:cubicBezTo>
                <a:cubicBezTo>
                  <a:pt x="1355608" y="-2257"/>
                  <a:pt x="1419590" y="16007"/>
                  <a:pt x="1505365" y="0"/>
                </a:cubicBezTo>
                <a:cubicBezTo>
                  <a:pt x="1611476" y="-10952"/>
                  <a:pt x="1663077" y="77782"/>
                  <a:pt x="1660629" y="137169"/>
                </a:cubicBezTo>
                <a:cubicBezTo>
                  <a:pt x="1657748" y="212915"/>
                  <a:pt x="1657722" y="220515"/>
                  <a:pt x="1660629" y="293557"/>
                </a:cubicBezTo>
                <a:cubicBezTo>
                  <a:pt x="1666360" y="367177"/>
                  <a:pt x="1655622" y="403938"/>
                  <a:pt x="1660629" y="469910"/>
                </a:cubicBezTo>
                <a:cubicBezTo>
                  <a:pt x="1682151" y="528381"/>
                  <a:pt x="1603955" y="588706"/>
                  <a:pt x="1505365" y="607080"/>
                </a:cubicBezTo>
                <a:cubicBezTo>
                  <a:pt x="1458442" y="623938"/>
                  <a:pt x="1426113" y="594503"/>
                  <a:pt x="1352997" y="607080"/>
                </a:cubicBezTo>
                <a:cubicBezTo>
                  <a:pt x="1292592" y="618435"/>
                  <a:pt x="1192524" y="593524"/>
                  <a:pt x="1133123" y="607080"/>
                </a:cubicBezTo>
                <a:cubicBezTo>
                  <a:pt x="1071720" y="614414"/>
                  <a:pt x="1009006" y="609126"/>
                  <a:pt x="940251" y="607080"/>
                </a:cubicBezTo>
                <a:cubicBezTo>
                  <a:pt x="862791" y="603899"/>
                  <a:pt x="765749" y="601476"/>
                  <a:pt x="720377" y="607080"/>
                </a:cubicBezTo>
                <a:cubicBezTo>
                  <a:pt x="680158" y="610392"/>
                  <a:pt x="621900" y="624796"/>
                  <a:pt x="554507" y="607080"/>
                </a:cubicBezTo>
                <a:cubicBezTo>
                  <a:pt x="468132" y="602707"/>
                  <a:pt x="417206" y="593819"/>
                  <a:pt x="334633" y="607080"/>
                </a:cubicBezTo>
                <a:cubicBezTo>
                  <a:pt x="254538" y="611140"/>
                  <a:pt x="232587" y="600126"/>
                  <a:pt x="155263" y="607080"/>
                </a:cubicBezTo>
                <a:cubicBezTo>
                  <a:pt x="57795" y="579508"/>
                  <a:pt x="11694" y="566590"/>
                  <a:pt x="0" y="469910"/>
                </a:cubicBezTo>
                <a:cubicBezTo>
                  <a:pt x="-2943" y="422920"/>
                  <a:pt x="4553" y="352380"/>
                  <a:pt x="0" y="306867"/>
                </a:cubicBezTo>
                <a:cubicBezTo>
                  <a:pt x="-3377" y="261309"/>
                  <a:pt x="-11437" y="195841"/>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xmlns="" id="{319F009B-EEA3-EF28-5A39-1CB4816B33BB}"/>
              </a:ext>
            </a:extLst>
          </p:cNvPr>
          <p:cNvSpPr/>
          <p:nvPr/>
        </p:nvSpPr>
        <p:spPr>
          <a:xfrm>
            <a:off x="4705446" y="3397761"/>
            <a:ext cx="1371264" cy="607080"/>
          </a:xfrm>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1264" h="607080" fill="none" extrusionOk="0">
                <a:moveTo>
                  <a:pt x="0" y="137169"/>
                </a:moveTo>
                <a:cubicBezTo>
                  <a:pt x="7927" y="43996"/>
                  <a:pt x="80787" y="-8498"/>
                  <a:pt x="128208" y="0"/>
                </a:cubicBezTo>
                <a:cubicBezTo>
                  <a:pt x="166779" y="-4160"/>
                  <a:pt x="209506" y="-1600"/>
                  <a:pt x="276323" y="0"/>
                </a:cubicBezTo>
                <a:cubicBezTo>
                  <a:pt x="345627" y="1205"/>
                  <a:pt x="351494" y="7562"/>
                  <a:pt x="413290" y="0"/>
                </a:cubicBezTo>
                <a:cubicBezTo>
                  <a:pt x="473988" y="-6913"/>
                  <a:pt x="488121" y="-2613"/>
                  <a:pt x="539109" y="0"/>
                </a:cubicBezTo>
                <a:cubicBezTo>
                  <a:pt x="592590" y="-1067"/>
                  <a:pt x="625125" y="17695"/>
                  <a:pt x="676076" y="0"/>
                </a:cubicBezTo>
                <a:cubicBezTo>
                  <a:pt x="713673" y="-6140"/>
                  <a:pt x="769061" y="-2839"/>
                  <a:pt x="835340" y="0"/>
                </a:cubicBezTo>
                <a:cubicBezTo>
                  <a:pt x="902582" y="-3798"/>
                  <a:pt x="936263" y="-9037"/>
                  <a:pt x="961158" y="0"/>
                </a:cubicBezTo>
                <a:cubicBezTo>
                  <a:pt x="993875" y="9703"/>
                  <a:pt x="1044299" y="-10942"/>
                  <a:pt x="1086976" y="0"/>
                </a:cubicBezTo>
                <a:cubicBezTo>
                  <a:pt x="1141648" y="-16770"/>
                  <a:pt x="1179840" y="268"/>
                  <a:pt x="1243055" y="0"/>
                </a:cubicBezTo>
                <a:cubicBezTo>
                  <a:pt x="1307434" y="-4930"/>
                  <a:pt x="1384575" y="77939"/>
                  <a:pt x="1371264" y="137169"/>
                </a:cubicBezTo>
                <a:cubicBezTo>
                  <a:pt x="1368204" y="214814"/>
                  <a:pt x="1367512" y="219130"/>
                  <a:pt x="1371264" y="293557"/>
                </a:cubicBezTo>
                <a:cubicBezTo>
                  <a:pt x="1378281" y="365512"/>
                  <a:pt x="1365801" y="404827"/>
                  <a:pt x="1371264" y="469910"/>
                </a:cubicBezTo>
                <a:cubicBezTo>
                  <a:pt x="1376093" y="530188"/>
                  <a:pt x="1314069" y="581969"/>
                  <a:pt x="1243055" y="607080"/>
                </a:cubicBezTo>
                <a:cubicBezTo>
                  <a:pt x="1211751" y="614778"/>
                  <a:pt x="1178465" y="599066"/>
                  <a:pt x="1117237" y="607080"/>
                </a:cubicBezTo>
                <a:cubicBezTo>
                  <a:pt x="1075909" y="616087"/>
                  <a:pt x="989961" y="598626"/>
                  <a:pt x="935676" y="607080"/>
                </a:cubicBezTo>
                <a:cubicBezTo>
                  <a:pt x="869548" y="604191"/>
                  <a:pt x="806612" y="608294"/>
                  <a:pt x="776412" y="607080"/>
                </a:cubicBezTo>
                <a:cubicBezTo>
                  <a:pt x="706727" y="604750"/>
                  <a:pt x="620006" y="591857"/>
                  <a:pt x="594851" y="607080"/>
                </a:cubicBezTo>
                <a:cubicBezTo>
                  <a:pt x="555010" y="606401"/>
                  <a:pt x="517479" y="612400"/>
                  <a:pt x="457884" y="607080"/>
                </a:cubicBezTo>
                <a:cubicBezTo>
                  <a:pt x="389776" y="614716"/>
                  <a:pt x="338022" y="596917"/>
                  <a:pt x="276323" y="607080"/>
                </a:cubicBezTo>
                <a:cubicBezTo>
                  <a:pt x="211723" y="607349"/>
                  <a:pt x="187643" y="604032"/>
                  <a:pt x="128208" y="607080"/>
                </a:cubicBezTo>
                <a:cubicBezTo>
                  <a:pt x="39744" y="583719"/>
                  <a:pt x="8553" y="545897"/>
                  <a:pt x="0" y="469910"/>
                </a:cubicBezTo>
                <a:cubicBezTo>
                  <a:pt x="-1806" y="420233"/>
                  <a:pt x="-2469" y="346079"/>
                  <a:pt x="0" y="306867"/>
                </a:cubicBezTo>
                <a:cubicBezTo>
                  <a:pt x="4043" y="272072"/>
                  <a:pt x="6066" y="181170"/>
                  <a:pt x="0" y="137169"/>
                </a:cubicBezTo>
                <a:close/>
              </a:path>
              <a:path w="1371264" h="607080" stroke="0" extrusionOk="0">
                <a:moveTo>
                  <a:pt x="0" y="137169"/>
                </a:moveTo>
                <a:cubicBezTo>
                  <a:pt x="-258" y="72306"/>
                  <a:pt x="50289" y="-7094"/>
                  <a:pt x="128208" y="0"/>
                </a:cubicBezTo>
                <a:cubicBezTo>
                  <a:pt x="168424" y="2829"/>
                  <a:pt x="227099" y="1097"/>
                  <a:pt x="265175" y="0"/>
                </a:cubicBezTo>
                <a:cubicBezTo>
                  <a:pt x="297106" y="4175"/>
                  <a:pt x="369679" y="2452"/>
                  <a:pt x="413290" y="0"/>
                </a:cubicBezTo>
                <a:cubicBezTo>
                  <a:pt x="439819" y="3790"/>
                  <a:pt x="482004" y="3845"/>
                  <a:pt x="539109" y="0"/>
                </a:cubicBezTo>
                <a:cubicBezTo>
                  <a:pt x="598316" y="-3730"/>
                  <a:pt x="638732" y="-4300"/>
                  <a:pt x="709521" y="0"/>
                </a:cubicBezTo>
                <a:cubicBezTo>
                  <a:pt x="773351" y="4157"/>
                  <a:pt x="795897" y="-6169"/>
                  <a:pt x="835340" y="0"/>
                </a:cubicBezTo>
                <a:cubicBezTo>
                  <a:pt x="880559" y="3890"/>
                  <a:pt x="955173" y="-4273"/>
                  <a:pt x="994603" y="0"/>
                </a:cubicBezTo>
                <a:cubicBezTo>
                  <a:pt x="1053942" y="4324"/>
                  <a:pt x="1194762" y="2652"/>
                  <a:pt x="1243055" y="0"/>
                </a:cubicBezTo>
                <a:cubicBezTo>
                  <a:pt x="1311849" y="7493"/>
                  <a:pt x="1375488" y="74229"/>
                  <a:pt x="1371264" y="137169"/>
                </a:cubicBezTo>
                <a:cubicBezTo>
                  <a:pt x="1365460" y="180963"/>
                  <a:pt x="1370296" y="263231"/>
                  <a:pt x="1371264" y="303540"/>
                </a:cubicBezTo>
                <a:cubicBezTo>
                  <a:pt x="1383704" y="338777"/>
                  <a:pt x="1369846" y="429134"/>
                  <a:pt x="1371264" y="469910"/>
                </a:cubicBezTo>
                <a:cubicBezTo>
                  <a:pt x="1376212" y="556778"/>
                  <a:pt x="1309651" y="590855"/>
                  <a:pt x="1243055" y="607080"/>
                </a:cubicBezTo>
                <a:cubicBezTo>
                  <a:pt x="1188402" y="602185"/>
                  <a:pt x="1151833" y="588965"/>
                  <a:pt x="1072643" y="607080"/>
                </a:cubicBezTo>
                <a:cubicBezTo>
                  <a:pt x="987197" y="608147"/>
                  <a:pt x="962518" y="604908"/>
                  <a:pt x="924527" y="607080"/>
                </a:cubicBezTo>
                <a:cubicBezTo>
                  <a:pt x="887190" y="606902"/>
                  <a:pt x="811985" y="612248"/>
                  <a:pt x="776412" y="607080"/>
                </a:cubicBezTo>
                <a:cubicBezTo>
                  <a:pt x="734362" y="606516"/>
                  <a:pt x="680255" y="612103"/>
                  <a:pt x="639445" y="607080"/>
                </a:cubicBezTo>
                <a:cubicBezTo>
                  <a:pt x="574729" y="600729"/>
                  <a:pt x="529569" y="606840"/>
                  <a:pt x="491330" y="607080"/>
                </a:cubicBezTo>
                <a:cubicBezTo>
                  <a:pt x="436562" y="599823"/>
                  <a:pt x="349632" y="607694"/>
                  <a:pt x="320917" y="607080"/>
                </a:cubicBezTo>
                <a:cubicBezTo>
                  <a:pt x="291138" y="610942"/>
                  <a:pt x="207306" y="607631"/>
                  <a:pt x="128208" y="607080"/>
                </a:cubicBezTo>
                <a:cubicBezTo>
                  <a:pt x="88301" y="621335"/>
                  <a:pt x="24086" y="578346"/>
                  <a:pt x="0" y="469910"/>
                </a:cubicBezTo>
                <a:cubicBezTo>
                  <a:pt x="-3028" y="432613"/>
                  <a:pt x="1662" y="384854"/>
                  <a:pt x="0" y="296885"/>
                </a:cubicBezTo>
                <a:cubicBezTo>
                  <a:pt x="-1167" y="222371"/>
                  <a:pt x="9749" y="207721"/>
                  <a:pt x="0" y="137169"/>
                </a:cubicBezTo>
                <a:close/>
              </a:path>
              <a:path w="1371264" h="607080" fill="none" stroke="0" extrusionOk="0">
                <a:moveTo>
                  <a:pt x="0" y="137169"/>
                </a:moveTo>
                <a:cubicBezTo>
                  <a:pt x="12680" y="45622"/>
                  <a:pt x="74130" y="-10989"/>
                  <a:pt x="128208" y="0"/>
                </a:cubicBezTo>
                <a:cubicBezTo>
                  <a:pt x="182089" y="-9197"/>
                  <a:pt x="204785" y="2264"/>
                  <a:pt x="276323" y="0"/>
                </a:cubicBezTo>
                <a:cubicBezTo>
                  <a:pt x="342695" y="-870"/>
                  <a:pt x="351364" y="6681"/>
                  <a:pt x="413290" y="0"/>
                </a:cubicBezTo>
                <a:cubicBezTo>
                  <a:pt x="475094" y="-5361"/>
                  <a:pt x="487167" y="-1916"/>
                  <a:pt x="539109" y="0"/>
                </a:cubicBezTo>
                <a:cubicBezTo>
                  <a:pt x="593416" y="9467"/>
                  <a:pt x="626825" y="9832"/>
                  <a:pt x="676076" y="0"/>
                </a:cubicBezTo>
                <a:cubicBezTo>
                  <a:pt x="737166" y="-4131"/>
                  <a:pt x="759620" y="1060"/>
                  <a:pt x="835340" y="0"/>
                </a:cubicBezTo>
                <a:cubicBezTo>
                  <a:pt x="896152" y="179"/>
                  <a:pt x="936644" y="-8233"/>
                  <a:pt x="961158" y="0"/>
                </a:cubicBezTo>
                <a:cubicBezTo>
                  <a:pt x="996333" y="11339"/>
                  <a:pt x="1044581" y="11736"/>
                  <a:pt x="1086976" y="0"/>
                </a:cubicBezTo>
                <a:cubicBezTo>
                  <a:pt x="1120337" y="-225"/>
                  <a:pt x="1172257" y="15319"/>
                  <a:pt x="1243055" y="0"/>
                </a:cubicBezTo>
                <a:cubicBezTo>
                  <a:pt x="1349609" y="-8767"/>
                  <a:pt x="1376987" y="82366"/>
                  <a:pt x="1371264" y="137169"/>
                </a:cubicBezTo>
                <a:cubicBezTo>
                  <a:pt x="1368774" y="215299"/>
                  <a:pt x="1368484" y="219484"/>
                  <a:pt x="1371264" y="293557"/>
                </a:cubicBezTo>
                <a:cubicBezTo>
                  <a:pt x="1373292" y="367063"/>
                  <a:pt x="1372199" y="403252"/>
                  <a:pt x="1371264" y="469910"/>
                </a:cubicBezTo>
                <a:cubicBezTo>
                  <a:pt x="1381011" y="521139"/>
                  <a:pt x="1318271" y="587565"/>
                  <a:pt x="1243055" y="607080"/>
                </a:cubicBezTo>
                <a:cubicBezTo>
                  <a:pt x="1204306" y="618619"/>
                  <a:pt x="1179332" y="601749"/>
                  <a:pt x="1117237" y="607080"/>
                </a:cubicBezTo>
                <a:cubicBezTo>
                  <a:pt x="1063043" y="619913"/>
                  <a:pt x="983315" y="597092"/>
                  <a:pt x="935676" y="607080"/>
                </a:cubicBezTo>
                <a:cubicBezTo>
                  <a:pt x="880080" y="598592"/>
                  <a:pt x="844768" y="613911"/>
                  <a:pt x="776412" y="607080"/>
                </a:cubicBezTo>
                <a:cubicBezTo>
                  <a:pt x="715276" y="615367"/>
                  <a:pt x="633371" y="595926"/>
                  <a:pt x="594851" y="607080"/>
                </a:cubicBezTo>
                <a:cubicBezTo>
                  <a:pt x="551560" y="616657"/>
                  <a:pt x="508591" y="610344"/>
                  <a:pt x="457884" y="607080"/>
                </a:cubicBezTo>
                <a:cubicBezTo>
                  <a:pt x="377335" y="614645"/>
                  <a:pt x="328036" y="601758"/>
                  <a:pt x="276323" y="607080"/>
                </a:cubicBezTo>
                <a:cubicBezTo>
                  <a:pt x="214092" y="618857"/>
                  <a:pt x="190038" y="609134"/>
                  <a:pt x="128208" y="607080"/>
                </a:cubicBezTo>
                <a:cubicBezTo>
                  <a:pt x="46582" y="605843"/>
                  <a:pt x="-1755" y="555960"/>
                  <a:pt x="0" y="469910"/>
                </a:cubicBezTo>
                <a:cubicBezTo>
                  <a:pt x="5932" y="423468"/>
                  <a:pt x="-2291" y="354348"/>
                  <a:pt x="0" y="306867"/>
                </a:cubicBezTo>
                <a:cubicBezTo>
                  <a:pt x="2728" y="263642"/>
                  <a:pt x="-4422" y="179635"/>
                  <a:pt x="0" y="137169"/>
                </a:cubicBezTo>
                <a:close/>
              </a:path>
              <a:path w="1371264" h="607080" fill="none" stroke="0" extrusionOk="0">
                <a:moveTo>
                  <a:pt x="0" y="137169"/>
                </a:moveTo>
                <a:cubicBezTo>
                  <a:pt x="2487" y="58110"/>
                  <a:pt x="81111" y="-460"/>
                  <a:pt x="128208" y="0"/>
                </a:cubicBezTo>
                <a:cubicBezTo>
                  <a:pt x="176766" y="-8905"/>
                  <a:pt x="203746" y="2254"/>
                  <a:pt x="276323" y="0"/>
                </a:cubicBezTo>
                <a:cubicBezTo>
                  <a:pt x="343474" y="602"/>
                  <a:pt x="350610" y="6612"/>
                  <a:pt x="413290" y="0"/>
                </a:cubicBezTo>
                <a:cubicBezTo>
                  <a:pt x="473440" y="-6943"/>
                  <a:pt x="488378" y="-3116"/>
                  <a:pt x="539109" y="0"/>
                </a:cubicBezTo>
                <a:cubicBezTo>
                  <a:pt x="580725" y="-2113"/>
                  <a:pt x="623932" y="16367"/>
                  <a:pt x="676076" y="0"/>
                </a:cubicBezTo>
                <a:cubicBezTo>
                  <a:pt x="728762" y="-4276"/>
                  <a:pt x="768065" y="3724"/>
                  <a:pt x="835340" y="0"/>
                </a:cubicBezTo>
                <a:cubicBezTo>
                  <a:pt x="904067" y="586"/>
                  <a:pt x="938868" y="-3885"/>
                  <a:pt x="961158" y="0"/>
                </a:cubicBezTo>
                <a:cubicBezTo>
                  <a:pt x="998278" y="17673"/>
                  <a:pt x="1042781" y="-438"/>
                  <a:pt x="1086976" y="0"/>
                </a:cubicBezTo>
                <a:cubicBezTo>
                  <a:pt x="1123301" y="-8094"/>
                  <a:pt x="1181560" y="1174"/>
                  <a:pt x="1243055" y="0"/>
                </a:cubicBezTo>
                <a:cubicBezTo>
                  <a:pt x="1314716" y="-6570"/>
                  <a:pt x="1378335" y="80808"/>
                  <a:pt x="1371264" y="137169"/>
                </a:cubicBezTo>
                <a:cubicBezTo>
                  <a:pt x="1368530" y="213754"/>
                  <a:pt x="1368348" y="219822"/>
                  <a:pt x="1371264" y="293557"/>
                </a:cubicBezTo>
                <a:cubicBezTo>
                  <a:pt x="1384219" y="368394"/>
                  <a:pt x="1370075" y="402541"/>
                  <a:pt x="1371264" y="469910"/>
                </a:cubicBezTo>
                <a:cubicBezTo>
                  <a:pt x="1379474" y="529410"/>
                  <a:pt x="1325894" y="598528"/>
                  <a:pt x="1243055" y="607080"/>
                </a:cubicBezTo>
                <a:cubicBezTo>
                  <a:pt x="1210655" y="617035"/>
                  <a:pt x="1174636" y="601704"/>
                  <a:pt x="1117237" y="607080"/>
                </a:cubicBezTo>
                <a:cubicBezTo>
                  <a:pt x="1069467" y="614555"/>
                  <a:pt x="984891" y="598554"/>
                  <a:pt x="935676" y="607080"/>
                </a:cubicBezTo>
                <a:cubicBezTo>
                  <a:pt x="873825" y="602153"/>
                  <a:pt x="817656" y="610057"/>
                  <a:pt x="776412" y="607080"/>
                </a:cubicBezTo>
                <a:cubicBezTo>
                  <a:pt x="713778" y="604688"/>
                  <a:pt x="630166" y="601779"/>
                  <a:pt x="594851" y="607080"/>
                </a:cubicBezTo>
                <a:cubicBezTo>
                  <a:pt x="566363" y="618059"/>
                  <a:pt x="512919" y="624072"/>
                  <a:pt x="457884" y="607080"/>
                </a:cubicBezTo>
                <a:cubicBezTo>
                  <a:pt x="384570" y="599904"/>
                  <a:pt x="354948" y="597275"/>
                  <a:pt x="276323" y="607080"/>
                </a:cubicBezTo>
                <a:cubicBezTo>
                  <a:pt x="212387" y="610441"/>
                  <a:pt x="192019" y="600606"/>
                  <a:pt x="128208" y="607080"/>
                </a:cubicBezTo>
                <a:cubicBezTo>
                  <a:pt x="49523" y="585312"/>
                  <a:pt x="7875" y="567119"/>
                  <a:pt x="0" y="469910"/>
                </a:cubicBezTo>
                <a:cubicBezTo>
                  <a:pt x="-11171" y="414954"/>
                  <a:pt x="3474" y="349641"/>
                  <a:pt x="0" y="306867"/>
                </a:cubicBezTo>
                <a:cubicBezTo>
                  <a:pt x="-3964" y="263679"/>
                  <a:pt x="-8354" y="190618"/>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xmlns="" id="{031C11A7-57F1-3964-5F00-DE2AF3A100D7}"/>
              </a:ext>
            </a:extLst>
          </p:cNvPr>
          <p:cNvSpPr/>
          <p:nvPr/>
        </p:nvSpPr>
        <p:spPr>
          <a:xfrm>
            <a:off x="4606724" y="4277437"/>
            <a:ext cx="1504709" cy="607080"/>
          </a:xfrm>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4709" h="607080" fill="none" extrusionOk="0">
                <a:moveTo>
                  <a:pt x="0" y="137169"/>
                </a:moveTo>
                <a:cubicBezTo>
                  <a:pt x="8190" y="53360"/>
                  <a:pt x="87195" y="-3166"/>
                  <a:pt x="140685" y="0"/>
                </a:cubicBezTo>
                <a:cubicBezTo>
                  <a:pt x="182195" y="-6535"/>
                  <a:pt x="230977" y="3924"/>
                  <a:pt x="303214" y="0"/>
                </a:cubicBezTo>
                <a:cubicBezTo>
                  <a:pt x="379203" y="471"/>
                  <a:pt x="385003" y="6937"/>
                  <a:pt x="453510" y="0"/>
                </a:cubicBezTo>
                <a:cubicBezTo>
                  <a:pt x="520203" y="-7047"/>
                  <a:pt x="535251" y="-876"/>
                  <a:pt x="591572" y="0"/>
                </a:cubicBezTo>
                <a:cubicBezTo>
                  <a:pt x="647287" y="-2461"/>
                  <a:pt x="685163" y="22250"/>
                  <a:pt x="741868" y="0"/>
                </a:cubicBezTo>
                <a:cubicBezTo>
                  <a:pt x="787667" y="-5972"/>
                  <a:pt x="840468" y="-8483"/>
                  <a:pt x="916631" y="0"/>
                </a:cubicBezTo>
                <a:cubicBezTo>
                  <a:pt x="994927" y="-454"/>
                  <a:pt x="1024707" y="-13364"/>
                  <a:pt x="1054693" y="0"/>
                </a:cubicBezTo>
                <a:cubicBezTo>
                  <a:pt x="1091372" y="5256"/>
                  <a:pt x="1149124" y="597"/>
                  <a:pt x="1192756" y="0"/>
                </a:cubicBezTo>
                <a:cubicBezTo>
                  <a:pt x="1246690" y="-13060"/>
                  <a:pt x="1295262" y="-1260"/>
                  <a:pt x="1364023" y="0"/>
                </a:cubicBezTo>
                <a:cubicBezTo>
                  <a:pt x="1441272" y="-4488"/>
                  <a:pt x="1507328" y="71433"/>
                  <a:pt x="1504709" y="137169"/>
                </a:cubicBezTo>
                <a:cubicBezTo>
                  <a:pt x="1501344" y="214448"/>
                  <a:pt x="1501707" y="219527"/>
                  <a:pt x="1504709" y="293557"/>
                </a:cubicBezTo>
                <a:cubicBezTo>
                  <a:pt x="1510684" y="361385"/>
                  <a:pt x="1500227" y="405579"/>
                  <a:pt x="1504709" y="469910"/>
                </a:cubicBezTo>
                <a:cubicBezTo>
                  <a:pt x="1517635" y="526380"/>
                  <a:pt x="1449342" y="572272"/>
                  <a:pt x="1364023" y="607080"/>
                </a:cubicBezTo>
                <a:cubicBezTo>
                  <a:pt x="1329132" y="616392"/>
                  <a:pt x="1290734" y="600759"/>
                  <a:pt x="1225961" y="607080"/>
                </a:cubicBezTo>
                <a:cubicBezTo>
                  <a:pt x="1176190" y="615034"/>
                  <a:pt x="1086914" y="598441"/>
                  <a:pt x="1026731" y="607080"/>
                </a:cubicBezTo>
                <a:cubicBezTo>
                  <a:pt x="947025" y="611429"/>
                  <a:pt x="894049" y="599953"/>
                  <a:pt x="851969" y="607080"/>
                </a:cubicBezTo>
                <a:cubicBezTo>
                  <a:pt x="778692" y="603070"/>
                  <a:pt x="684515" y="593725"/>
                  <a:pt x="652739" y="607080"/>
                </a:cubicBezTo>
                <a:cubicBezTo>
                  <a:pt x="603656" y="606459"/>
                  <a:pt x="570303" y="606874"/>
                  <a:pt x="502443" y="607080"/>
                </a:cubicBezTo>
                <a:cubicBezTo>
                  <a:pt x="432202" y="607798"/>
                  <a:pt x="363027" y="601805"/>
                  <a:pt x="303214" y="607080"/>
                </a:cubicBezTo>
                <a:cubicBezTo>
                  <a:pt x="233294" y="605541"/>
                  <a:pt x="205051" y="602844"/>
                  <a:pt x="140685" y="607080"/>
                </a:cubicBezTo>
                <a:cubicBezTo>
                  <a:pt x="42078" y="584566"/>
                  <a:pt x="5404" y="541380"/>
                  <a:pt x="0" y="469910"/>
                </a:cubicBezTo>
                <a:cubicBezTo>
                  <a:pt x="5614" y="429546"/>
                  <a:pt x="-610" y="348859"/>
                  <a:pt x="0" y="306867"/>
                </a:cubicBezTo>
                <a:cubicBezTo>
                  <a:pt x="3011" y="272399"/>
                  <a:pt x="6037" y="188443"/>
                  <a:pt x="0" y="137169"/>
                </a:cubicBezTo>
                <a:close/>
              </a:path>
              <a:path w="1504709" h="607080" stroke="0" extrusionOk="0">
                <a:moveTo>
                  <a:pt x="0" y="137169"/>
                </a:moveTo>
                <a:cubicBezTo>
                  <a:pt x="-3317" y="70427"/>
                  <a:pt x="43591" y="4108"/>
                  <a:pt x="140685" y="0"/>
                </a:cubicBezTo>
                <a:cubicBezTo>
                  <a:pt x="187338" y="5273"/>
                  <a:pt x="248843" y="-1610"/>
                  <a:pt x="290980" y="0"/>
                </a:cubicBezTo>
                <a:cubicBezTo>
                  <a:pt x="323884" y="8157"/>
                  <a:pt x="406613" y="9446"/>
                  <a:pt x="453510" y="0"/>
                </a:cubicBezTo>
                <a:cubicBezTo>
                  <a:pt x="488475" y="-3235"/>
                  <a:pt x="534549" y="358"/>
                  <a:pt x="591572" y="0"/>
                </a:cubicBezTo>
                <a:cubicBezTo>
                  <a:pt x="656640" y="-4024"/>
                  <a:pt x="706976" y="-17731"/>
                  <a:pt x="778568" y="0"/>
                </a:cubicBezTo>
                <a:cubicBezTo>
                  <a:pt x="852561" y="2487"/>
                  <a:pt x="874999" y="-7216"/>
                  <a:pt x="916631" y="0"/>
                </a:cubicBezTo>
                <a:cubicBezTo>
                  <a:pt x="962674" y="7204"/>
                  <a:pt x="1042884" y="-712"/>
                  <a:pt x="1091394" y="0"/>
                </a:cubicBezTo>
                <a:cubicBezTo>
                  <a:pt x="1165017" y="2185"/>
                  <a:pt x="1315255" y="92"/>
                  <a:pt x="1364023" y="0"/>
                </a:cubicBezTo>
                <a:cubicBezTo>
                  <a:pt x="1453476" y="11334"/>
                  <a:pt x="1502166" y="73552"/>
                  <a:pt x="1504709" y="137169"/>
                </a:cubicBezTo>
                <a:cubicBezTo>
                  <a:pt x="1499526" y="181534"/>
                  <a:pt x="1509391" y="264173"/>
                  <a:pt x="1504709" y="303540"/>
                </a:cubicBezTo>
                <a:cubicBezTo>
                  <a:pt x="1519043" y="340232"/>
                  <a:pt x="1505788" y="426504"/>
                  <a:pt x="1504709" y="469910"/>
                </a:cubicBezTo>
                <a:cubicBezTo>
                  <a:pt x="1506321" y="547122"/>
                  <a:pt x="1434208" y="606257"/>
                  <a:pt x="1364023" y="607080"/>
                </a:cubicBezTo>
                <a:cubicBezTo>
                  <a:pt x="1302933" y="598710"/>
                  <a:pt x="1262879" y="597837"/>
                  <a:pt x="1177027" y="607080"/>
                </a:cubicBezTo>
                <a:cubicBezTo>
                  <a:pt x="1088953" y="607993"/>
                  <a:pt x="1052306" y="602414"/>
                  <a:pt x="1014498" y="607080"/>
                </a:cubicBezTo>
                <a:cubicBezTo>
                  <a:pt x="975213" y="605938"/>
                  <a:pt x="894952" y="616189"/>
                  <a:pt x="851969" y="607080"/>
                </a:cubicBezTo>
                <a:cubicBezTo>
                  <a:pt x="803482" y="609872"/>
                  <a:pt x="752178" y="611733"/>
                  <a:pt x="701673" y="607080"/>
                </a:cubicBezTo>
                <a:cubicBezTo>
                  <a:pt x="634215" y="595562"/>
                  <a:pt x="578953" y="599973"/>
                  <a:pt x="539143" y="607080"/>
                </a:cubicBezTo>
                <a:cubicBezTo>
                  <a:pt x="485232" y="599692"/>
                  <a:pt x="390306" y="612289"/>
                  <a:pt x="352147" y="607080"/>
                </a:cubicBezTo>
                <a:cubicBezTo>
                  <a:pt x="319948" y="611210"/>
                  <a:pt x="220317" y="611741"/>
                  <a:pt x="140685" y="607080"/>
                </a:cubicBezTo>
                <a:cubicBezTo>
                  <a:pt x="110746" y="623122"/>
                  <a:pt x="15748" y="568899"/>
                  <a:pt x="0" y="469910"/>
                </a:cubicBezTo>
                <a:cubicBezTo>
                  <a:pt x="-4984" y="439225"/>
                  <a:pt x="5294" y="382172"/>
                  <a:pt x="0" y="296885"/>
                </a:cubicBezTo>
                <a:cubicBezTo>
                  <a:pt x="-2101" y="218987"/>
                  <a:pt x="10401" y="207547"/>
                  <a:pt x="0" y="137169"/>
                </a:cubicBezTo>
                <a:close/>
              </a:path>
              <a:path w="1504709" h="607080" fill="none" stroke="0" extrusionOk="0">
                <a:moveTo>
                  <a:pt x="0" y="137169"/>
                </a:moveTo>
                <a:cubicBezTo>
                  <a:pt x="11967" y="52942"/>
                  <a:pt x="80159" y="-1429"/>
                  <a:pt x="140685" y="0"/>
                </a:cubicBezTo>
                <a:cubicBezTo>
                  <a:pt x="198932" y="-8227"/>
                  <a:pt x="231043" y="4963"/>
                  <a:pt x="303214" y="0"/>
                </a:cubicBezTo>
                <a:cubicBezTo>
                  <a:pt x="375675" y="-868"/>
                  <a:pt x="386325" y="5941"/>
                  <a:pt x="453510" y="0"/>
                </a:cubicBezTo>
                <a:cubicBezTo>
                  <a:pt x="521463" y="-4875"/>
                  <a:pt x="536846" y="-3165"/>
                  <a:pt x="591572" y="0"/>
                </a:cubicBezTo>
                <a:cubicBezTo>
                  <a:pt x="647542" y="7962"/>
                  <a:pt x="684332" y="13568"/>
                  <a:pt x="741868" y="0"/>
                </a:cubicBezTo>
                <a:cubicBezTo>
                  <a:pt x="802474" y="-5193"/>
                  <a:pt x="833088" y="5617"/>
                  <a:pt x="916631" y="0"/>
                </a:cubicBezTo>
                <a:cubicBezTo>
                  <a:pt x="979342" y="74"/>
                  <a:pt x="1025085" y="-6482"/>
                  <a:pt x="1054693" y="0"/>
                </a:cubicBezTo>
                <a:cubicBezTo>
                  <a:pt x="1089726" y="10643"/>
                  <a:pt x="1145643" y="12556"/>
                  <a:pt x="1192756" y="0"/>
                </a:cubicBezTo>
                <a:cubicBezTo>
                  <a:pt x="1231008" y="-1515"/>
                  <a:pt x="1285304" y="17384"/>
                  <a:pt x="1364023" y="0"/>
                </a:cubicBezTo>
                <a:cubicBezTo>
                  <a:pt x="1470783" y="-8744"/>
                  <a:pt x="1510783" y="84073"/>
                  <a:pt x="1504709" y="137169"/>
                </a:cubicBezTo>
                <a:cubicBezTo>
                  <a:pt x="1502279" y="215409"/>
                  <a:pt x="1501886" y="219856"/>
                  <a:pt x="1504709" y="293557"/>
                </a:cubicBezTo>
                <a:cubicBezTo>
                  <a:pt x="1511599" y="367912"/>
                  <a:pt x="1502192" y="404316"/>
                  <a:pt x="1504709" y="469910"/>
                </a:cubicBezTo>
                <a:cubicBezTo>
                  <a:pt x="1508128" y="527148"/>
                  <a:pt x="1444410" y="591854"/>
                  <a:pt x="1364023" y="607080"/>
                </a:cubicBezTo>
                <a:cubicBezTo>
                  <a:pt x="1323594" y="619460"/>
                  <a:pt x="1304533" y="595816"/>
                  <a:pt x="1225961" y="607080"/>
                </a:cubicBezTo>
                <a:cubicBezTo>
                  <a:pt x="1162231" y="618914"/>
                  <a:pt x="1082629" y="596030"/>
                  <a:pt x="1026731" y="607080"/>
                </a:cubicBezTo>
                <a:cubicBezTo>
                  <a:pt x="937689" y="611361"/>
                  <a:pt x="928844" y="615053"/>
                  <a:pt x="851969" y="607080"/>
                </a:cubicBezTo>
                <a:cubicBezTo>
                  <a:pt x="788583" y="610269"/>
                  <a:pt x="689534" y="600385"/>
                  <a:pt x="652739" y="607080"/>
                </a:cubicBezTo>
                <a:cubicBezTo>
                  <a:pt x="599129" y="615646"/>
                  <a:pt x="561048" y="609800"/>
                  <a:pt x="502443" y="607080"/>
                </a:cubicBezTo>
                <a:cubicBezTo>
                  <a:pt x="416922" y="614370"/>
                  <a:pt x="360451" y="609214"/>
                  <a:pt x="303214" y="607080"/>
                </a:cubicBezTo>
                <a:cubicBezTo>
                  <a:pt x="233115" y="617481"/>
                  <a:pt x="210036" y="607712"/>
                  <a:pt x="140685" y="607080"/>
                </a:cubicBezTo>
                <a:cubicBezTo>
                  <a:pt x="51200" y="602051"/>
                  <a:pt x="-6978" y="561646"/>
                  <a:pt x="0" y="469910"/>
                </a:cubicBezTo>
                <a:cubicBezTo>
                  <a:pt x="3129" y="422758"/>
                  <a:pt x="-6339" y="354615"/>
                  <a:pt x="0" y="306867"/>
                </a:cubicBezTo>
                <a:cubicBezTo>
                  <a:pt x="12661" y="265367"/>
                  <a:pt x="-5954" y="193550"/>
                  <a:pt x="0" y="137169"/>
                </a:cubicBezTo>
                <a:close/>
              </a:path>
              <a:path w="1504709" h="607080" fill="none" stroke="0" extrusionOk="0">
                <a:moveTo>
                  <a:pt x="0" y="137169"/>
                </a:moveTo>
                <a:cubicBezTo>
                  <a:pt x="1254" y="62135"/>
                  <a:pt x="81755" y="-6506"/>
                  <a:pt x="140685" y="0"/>
                </a:cubicBezTo>
                <a:cubicBezTo>
                  <a:pt x="190642" y="-11890"/>
                  <a:pt x="219073" y="8547"/>
                  <a:pt x="303214" y="0"/>
                </a:cubicBezTo>
                <a:cubicBezTo>
                  <a:pt x="377746" y="560"/>
                  <a:pt x="385365" y="5411"/>
                  <a:pt x="453510" y="0"/>
                </a:cubicBezTo>
                <a:cubicBezTo>
                  <a:pt x="520826" y="-6798"/>
                  <a:pt x="534300" y="-3092"/>
                  <a:pt x="591572" y="0"/>
                </a:cubicBezTo>
                <a:cubicBezTo>
                  <a:pt x="636576" y="-3525"/>
                  <a:pt x="679697" y="24046"/>
                  <a:pt x="741868" y="0"/>
                </a:cubicBezTo>
                <a:cubicBezTo>
                  <a:pt x="797199" y="-4723"/>
                  <a:pt x="839080" y="134"/>
                  <a:pt x="916631" y="0"/>
                </a:cubicBezTo>
                <a:cubicBezTo>
                  <a:pt x="992459" y="804"/>
                  <a:pt x="1024719" y="-5324"/>
                  <a:pt x="1054693" y="0"/>
                </a:cubicBezTo>
                <a:cubicBezTo>
                  <a:pt x="1093246" y="17578"/>
                  <a:pt x="1140435" y="10017"/>
                  <a:pt x="1192756" y="0"/>
                </a:cubicBezTo>
                <a:cubicBezTo>
                  <a:pt x="1227537" y="-2251"/>
                  <a:pt x="1295813" y="1439"/>
                  <a:pt x="1364023" y="0"/>
                </a:cubicBezTo>
                <a:cubicBezTo>
                  <a:pt x="1455400" y="-4323"/>
                  <a:pt x="1509826" y="80199"/>
                  <a:pt x="1504709" y="137169"/>
                </a:cubicBezTo>
                <a:cubicBezTo>
                  <a:pt x="1501546" y="213583"/>
                  <a:pt x="1500911" y="220020"/>
                  <a:pt x="1504709" y="293557"/>
                </a:cubicBezTo>
                <a:cubicBezTo>
                  <a:pt x="1514313" y="367785"/>
                  <a:pt x="1502703" y="400485"/>
                  <a:pt x="1504709" y="469910"/>
                </a:cubicBezTo>
                <a:cubicBezTo>
                  <a:pt x="1516522" y="534359"/>
                  <a:pt x="1463346" y="592672"/>
                  <a:pt x="1364023" y="607080"/>
                </a:cubicBezTo>
                <a:cubicBezTo>
                  <a:pt x="1329946" y="622018"/>
                  <a:pt x="1287994" y="602628"/>
                  <a:pt x="1225961" y="607080"/>
                </a:cubicBezTo>
                <a:cubicBezTo>
                  <a:pt x="1172268" y="617957"/>
                  <a:pt x="1078539" y="589617"/>
                  <a:pt x="1026731" y="607080"/>
                </a:cubicBezTo>
                <a:cubicBezTo>
                  <a:pt x="946611" y="611832"/>
                  <a:pt x="908217" y="602771"/>
                  <a:pt x="851969" y="607080"/>
                </a:cubicBezTo>
                <a:cubicBezTo>
                  <a:pt x="773932" y="600622"/>
                  <a:pt x="690354" y="597779"/>
                  <a:pt x="652739" y="607080"/>
                </a:cubicBezTo>
                <a:cubicBezTo>
                  <a:pt x="613930" y="614242"/>
                  <a:pt x="563851" y="622029"/>
                  <a:pt x="502443" y="607080"/>
                </a:cubicBezTo>
                <a:cubicBezTo>
                  <a:pt x="431641" y="602413"/>
                  <a:pt x="385008" y="597757"/>
                  <a:pt x="303214" y="607080"/>
                </a:cubicBezTo>
                <a:cubicBezTo>
                  <a:pt x="233115" y="610563"/>
                  <a:pt x="208929" y="600773"/>
                  <a:pt x="140685" y="607080"/>
                </a:cubicBezTo>
                <a:cubicBezTo>
                  <a:pt x="61254" y="586158"/>
                  <a:pt x="8153" y="553439"/>
                  <a:pt x="0" y="469910"/>
                </a:cubicBezTo>
                <a:cubicBezTo>
                  <a:pt x="-3622" y="422733"/>
                  <a:pt x="5231" y="348100"/>
                  <a:pt x="0" y="306867"/>
                </a:cubicBezTo>
                <a:cubicBezTo>
                  <a:pt x="-1794" y="263471"/>
                  <a:pt x="-10771" y="196096"/>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xmlns="" id="{8F7A44A5-4B51-3256-55E5-F0BFC0966F5B}"/>
              </a:ext>
            </a:extLst>
          </p:cNvPr>
          <p:cNvSpPr/>
          <p:nvPr/>
        </p:nvSpPr>
        <p:spPr>
          <a:xfrm>
            <a:off x="6476373" y="3444060"/>
            <a:ext cx="1371264" cy="607080"/>
          </a:xfrm>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1264" h="607080" fill="none" extrusionOk="0">
                <a:moveTo>
                  <a:pt x="0" y="137169"/>
                </a:moveTo>
                <a:cubicBezTo>
                  <a:pt x="7927" y="43996"/>
                  <a:pt x="80787" y="-8498"/>
                  <a:pt x="128208" y="0"/>
                </a:cubicBezTo>
                <a:cubicBezTo>
                  <a:pt x="166779" y="-4160"/>
                  <a:pt x="209506" y="-1600"/>
                  <a:pt x="276323" y="0"/>
                </a:cubicBezTo>
                <a:cubicBezTo>
                  <a:pt x="345627" y="1205"/>
                  <a:pt x="351494" y="7562"/>
                  <a:pt x="413290" y="0"/>
                </a:cubicBezTo>
                <a:cubicBezTo>
                  <a:pt x="473988" y="-6913"/>
                  <a:pt x="488121" y="-2613"/>
                  <a:pt x="539109" y="0"/>
                </a:cubicBezTo>
                <a:cubicBezTo>
                  <a:pt x="592590" y="-1067"/>
                  <a:pt x="625125" y="17695"/>
                  <a:pt x="676076" y="0"/>
                </a:cubicBezTo>
                <a:cubicBezTo>
                  <a:pt x="713673" y="-6140"/>
                  <a:pt x="769061" y="-2839"/>
                  <a:pt x="835340" y="0"/>
                </a:cubicBezTo>
                <a:cubicBezTo>
                  <a:pt x="902582" y="-3798"/>
                  <a:pt x="936263" y="-9037"/>
                  <a:pt x="961158" y="0"/>
                </a:cubicBezTo>
                <a:cubicBezTo>
                  <a:pt x="993875" y="9703"/>
                  <a:pt x="1044299" y="-10942"/>
                  <a:pt x="1086976" y="0"/>
                </a:cubicBezTo>
                <a:cubicBezTo>
                  <a:pt x="1141648" y="-16770"/>
                  <a:pt x="1179840" y="268"/>
                  <a:pt x="1243055" y="0"/>
                </a:cubicBezTo>
                <a:cubicBezTo>
                  <a:pt x="1307434" y="-4930"/>
                  <a:pt x="1384575" y="77939"/>
                  <a:pt x="1371264" y="137169"/>
                </a:cubicBezTo>
                <a:cubicBezTo>
                  <a:pt x="1368204" y="214814"/>
                  <a:pt x="1367512" y="219130"/>
                  <a:pt x="1371264" y="293557"/>
                </a:cubicBezTo>
                <a:cubicBezTo>
                  <a:pt x="1378281" y="365512"/>
                  <a:pt x="1365801" y="404827"/>
                  <a:pt x="1371264" y="469910"/>
                </a:cubicBezTo>
                <a:cubicBezTo>
                  <a:pt x="1376093" y="530188"/>
                  <a:pt x="1314069" y="581969"/>
                  <a:pt x="1243055" y="607080"/>
                </a:cubicBezTo>
                <a:cubicBezTo>
                  <a:pt x="1211751" y="614778"/>
                  <a:pt x="1178465" y="599066"/>
                  <a:pt x="1117237" y="607080"/>
                </a:cubicBezTo>
                <a:cubicBezTo>
                  <a:pt x="1075909" y="616087"/>
                  <a:pt x="989961" y="598626"/>
                  <a:pt x="935676" y="607080"/>
                </a:cubicBezTo>
                <a:cubicBezTo>
                  <a:pt x="869548" y="604191"/>
                  <a:pt x="806612" y="608294"/>
                  <a:pt x="776412" y="607080"/>
                </a:cubicBezTo>
                <a:cubicBezTo>
                  <a:pt x="706727" y="604750"/>
                  <a:pt x="620006" y="591857"/>
                  <a:pt x="594851" y="607080"/>
                </a:cubicBezTo>
                <a:cubicBezTo>
                  <a:pt x="555010" y="606401"/>
                  <a:pt x="517479" y="612400"/>
                  <a:pt x="457884" y="607080"/>
                </a:cubicBezTo>
                <a:cubicBezTo>
                  <a:pt x="389776" y="614716"/>
                  <a:pt x="338022" y="596917"/>
                  <a:pt x="276323" y="607080"/>
                </a:cubicBezTo>
                <a:cubicBezTo>
                  <a:pt x="211723" y="607349"/>
                  <a:pt x="187643" y="604032"/>
                  <a:pt x="128208" y="607080"/>
                </a:cubicBezTo>
                <a:cubicBezTo>
                  <a:pt x="39744" y="583719"/>
                  <a:pt x="8553" y="545897"/>
                  <a:pt x="0" y="469910"/>
                </a:cubicBezTo>
                <a:cubicBezTo>
                  <a:pt x="-1806" y="420233"/>
                  <a:pt x="-2469" y="346079"/>
                  <a:pt x="0" y="306867"/>
                </a:cubicBezTo>
                <a:cubicBezTo>
                  <a:pt x="4043" y="272072"/>
                  <a:pt x="6066" y="181170"/>
                  <a:pt x="0" y="137169"/>
                </a:cubicBezTo>
                <a:close/>
              </a:path>
              <a:path w="1371264" h="607080" stroke="0" extrusionOk="0">
                <a:moveTo>
                  <a:pt x="0" y="137169"/>
                </a:moveTo>
                <a:cubicBezTo>
                  <a:pt x="-258" y="72306"/>
                  <a:pt x="50289" y="-7094"/>
                  <a:pt x="128208" y="0"/>
                </a:cubicBezTo>
                <a:cubicBezTo>
                  <a:pt x="168424" y="2829"/>
                  <a:pt x="227099" y="1097"/>
                  <a:pt x="265175" y="0"/>
                </a:cubicBezTo>
                <a:cubicBezTo>
                  <a:pt x="297106" y="4175"/>
                  <a:pt x="369679" y="2452"/>
                  <a:pt x="413290" y="0"/>
                </a:cubicBezTo>
                <a:cubicBezTo>
                  <a:pt x="439819" y="3790"/>
                  <a:pt x="482004" y="3845"/>
                  <a:pt x="539109" y="0"/>
                </a:cubicBezTo>
                <a:cubicBezTo>
                  <a:pt x="598316" y="-3730"/>
                  <a:pt x="638732" y="-4300"/>
                  <a:pt x="709521" y="0"/>
                </a:cubicBezTo>
                <a:cubicBezTo>
                  <a:pt x="773351" y="4157"/>
                  <a:pt x="795897" y="-6169"/>
                  <a:pt x="835340" y="0"/>
                </a:cubicBezTo>
                <a:cubicBezTo>
                  <a:pt x="880559" y="3890"/>
                  <a:pt x="955173" y="-4273"/>
                  <a:pt x="994603" y="0"/>
                </a:cubicBezTo>
                <a:cubicBezTo>
                  <a:pt x="1053942" y="4324"/>
                  <a:pt x="1194762" y="2652"/>
                  <a:pt x="1243055" y="0"/>
                </a:cubicBezTo>
                <a:cubicBezTo>
                  <a:pt x="1311849" y="7493"/>
                  <a:pt x="1375488" y="74229"/>
                  <a:pt x="1371264" y="137169"/>
                </a:cubicBezTo>
                <a:cubicBezTo>
                  <a:pt x="1365460" y="180963"/>
                  <a:pt x="1370296" y="263231"/>
                  <a:pt x="1371264" y="303540"/>
                </a:cubicBezTo>
                <a:cubicBezTo>
                  <a:pt x="1383704" y="338777"/>
                  <a:pt x="1369846" y="429134"/>
                  <a:pt x="1371264" y="469910"/>
                </a:cubicBezTo>
                <a:cubicBezTo>
                  <a:pt x="1376212" y="556778"/>
                  <a:pt x="1309651" y="590855"/>
                  <a:pt x="1243055" y="607080"/>
                </a:cubicBezTo>
                <a:cubicBezTo>
                  <a:pt x="1188402" y="602185"/>
                  <a:pt x="1151833" y="588965"/>
                  <a:pt x="1072643" y="607080"/>
                </a:cubicBezTo>
                <a:cubicBezTo>
                  <a:pt x="987197" y="608147"/>
                  <a:pt x="962518" y="604908"/>
                  <a:pt x="924527" y="607080"/>
                </a:cubicBezTo>
                <a:cubicBezTo>
                  <a:pt x="887190" y="606902"/>
                  <a:pt x="811985" y="612248"/>
                  <a:pt x="776412" y="607080"/>
                </a:cubicBezTo>
                <a:cubicBezTo>
                  <a:pt x="734362" y="606516"/>
                  <a:pt x="680255" y="612103"/>
                  <a:pt x="639445" y="607080"/>
                </a:cubicBezTo>
                <a:cubicBezTo>
                  <a:pt x="574729" y="600729"/>
                  <a:pt x="529569" y="606840"/>
                  <a:pt x="491330" y="607080"/>
                </a:cubicBezTo>
                <a:cubicBezTo>
                  <a:pt x="436562" y="599823"/>
                  <a:pt x="349632" y="607694"/>
                  <a:pt x="320917" y="607080"/>
                </a:cubicBezTo>
                <a:cubicBezTo>
                  <a:pt x="291138" y="610942"/>
                  <a:pt x="207306" y="607631"/>
                  <a:pt x="128208" y="607080"/>
                </a:cubicBezTo>
                <a:cubicBezTo>
                  <a:pt x="88301" y="621335"/>
                  <a:pt x="24086" y="578346"/>
                  <a:pt x="0" y="469910"/>
                </a:cubicBezTo>
                <a:cubicBezTo>
                  <a:pt x="-3028" y="432613"/>
                  <a:pt x="1662" y="384854"/>
                  <a:pt x="0" y="296885"/>
                </a:cubicBezTo>
                <a:cubicBezTo>
                  <a:pt x="-1167" y="222371"/>
                  <a:pt x="9749" y="207721"/>
                  <a:pt x="0" y="137169"/>
                </a:cubicBezTo>
                <a:close/>
              </a:path>
              <a:path w="1371264" h="607080" fill="none" stroke="0" extrusionOk="0">
                <a:moveTo>
                  <a:pt x="0" y="137169"/>
                </a:moveTo>
                <a:cubicBezTo>
                  <a:pt x="12680" y="45622"/>
                  <a:pt x="74130" y="-10989"/>
                  <a:pt x="128208" y="0"/>
                </a:cubicBezTo>
                <a:cubicBezTo>
                  <a:pt x="182089" y="-9197"/>
                  <a:pt x="204785" y="2264"/>
                  <a:pt x="276323" y="0"/>
                </a:cubicBezTo>
                <a:cubicBezTo>
                  <a:pt x="342695" y="-870"/>
                  <a:pt x="351364" y="6681"/>
                  <a:pt x="413290" y="0"/>
                </a:cubicBezTo>
                <a:cubicBezTo>
                  <a:pt x="475094" y="-5361"/>
                  <a:pt x="487167" y="-1916"/>
                  <a:pt x="539109" y="0"/>
                </a:cubicBezTo>
                <a:cubicBezTo>
                  <a:pt x="593416" y="9467"/>
                  <a:pt x="626825" y="9832"/>
                  <a:pt x="676076" y="0"/>
                </a:cubicBezTo>
                <a:cubicBezTo>
                  <a:pt x="737166" y="-4131"/>
                  <a:pt x="759620" y="1060"/>
                  <a:pt x="835340" y="0"/>
                </a:cubicBezTo>
                <a:cubicBezTo>
                  <a:pt x="896152" y="179"/>
                  <a:pt x="936644" y="-8233"/>
                  <a:pt x="961158" y="0"/>
                </a:cubicBezTo>
                <a:cubicBezTo>
                  <a:pt x="996333" y="11339"/>
                  <a:pt x="1044581" y="11736"/>
                  <a:pt x="1086976" y="0"/>
                </a:cubicBezTo>
                <a:cubicBezTo>
                  <a:pt x="1120337" y="-225"/>
                  <a:pt x="1172257" y="15319"/>
                  <a:pt x="1243055" y="0"/>
                </a:cubicBezTo>
                <a:cubicBezTo>
                  <a:pt x="1349609" y="-8767"/>
                  <a:pt x="1376987" y="82366"/>
                  <a:pt x="1371264" y="137169"/>
                </a:cubicBezTo>
                <a:cubicBezTo>
                  <a:pt x="1368774" y="215299"/>
                  <a:pt x="1368484" y="219484"/>
                  <a:pt x="1371264" y="293557"/>
                </a:cubicBezTo>
                <a:cubicBezTo>
                  <a:pt x="1373292" y="367063"/>
                  <a:pt x="1372199" y="403252"/>
                  <a:pt x="1371264" y="469910"/>
                </a:cubicBezTo>
                <a:cubicBezTo>
                  <a:pt x="1381011" y="521139"/>
                  <a:pt x="1318271" y="587565"/>
                  <a:pt x="1243055" y="607080"/>
                </a:cubicBezTo>
                <a:cubicBezTo>
                  <a:pt x="1204306" y="618619"/>
                  <a:pt x="1179332" y="601749"/>
                  <a:pt x="1117237" y="607080"/>
                </a:cubicBezTo>
                <a:cubicBezTo>
                  <a:pt x="1063043" y="619913"/>
                  <a:pt x="983315" y="597092"/>
                  <a:pt x="935676" y="607080"/>
                </a:cubicBezTo>
                <a:cubicBezTo>
                  <a:pt x="880080" y="598592"/>
                  <a:pt x="844768" y="613911"/>
                  <a:pt x="776412" y="607080"/>
                </a:cubicBezTo>
                <a:cubicBezTo>
                  <a:pt x="715276" y="615367"/>
                  <a:pt x="633371" y="595926"/>
                  <a:pt x="594851" y="607080"/>
                </a:cubicBezTo>
                <a:cubicBezTo>
                  <a:pt x="551560" y="616657"/>
                  <a:pt x="508591" y="610344"/>
                  <a:pt x="457884" y="607080"/>
                </a:cubicBezTo>
                <a:cubicBezTo>
                  <a:pt x="377335" y="614645"/>
                  <a:pt x="328036" y="601758"/>
                  <a:pt x="276323" y="607080"/>
                </a:cubicBezTo>
                <a:cubicBezTo>
                  <a:pt x="214092" y="618857"/>
                  <a:pt x="190038" y="609134"/>
                  <a:pt x="128208" y="607080"/>
                </a:cubicBezTo>
                <a:cubicBezTo>
                  <a:pt x="46582" y="605843"/>
                  <a:pt x="-1755" y="555960"/>
                  <a:pt x="0" y="469910"/>
                </a:cubicBezTo>
                <a:cubicBezTo>
                  <a:pt x="5932" y="423468"/>
                  <a:pt x="-2291" y="354348"/>
                  <a:pt x="0" y="306867"/>
                </a:cubicBezTo>
                <a:cubicBezTo>
                  <a:pt x="2728" y="263642"/>
                  <a:pt x="-4422" y="179635"/>
                  <a:pt x="0" y="137169"/>
                </a:cubicBezTo>
                <a:close/>
              </a:path>
              <a:path w="1371264" h="607080" fill="none" stroke="0" extrusionOk="0">
                <a:moveTo>
                  <a:pt x="0" y="137169"/>
                </a:moveTo>
                <a:cubicBezTo>
                  <a:pt x="2487" y="58110"/>
                  <a:pt x="81111" y="-460"/>
                  <a:pt x="128208" y="0"/>
                </a:cubicBezTo>
                <a:cubicBezTo>
                  <a:pt x="176766" y="-8905"/>
                  <a:pt x="203746" y="2254"/>
                  <a:pt x="276323" y="0"/>
                </a:cubicBezTo>
                <a:cubicBezTo>
                  <a:pt x="343474" y="602"/>
                  <a:pt x="350610" y="6612"/>
                  <a:pt x="413290" y="0"/>
                </a:cubicBezTo>
                <a:cubicBezTo>
                  <a:pt x="473440" y="-6943"/>
                  <a:pt x="488378" y="-3116"/>
                  <a:pt x="539109" y="0"/>
                </a:cubicBezTo>
                <a:cubicBezTo>
                  <a:pt x="580725" y="-2113"/>
                  <a:pt x="623932" y="16367"/>
                  <a:pt x="676076" y="0"/>
                </a:cubicBezTo>
                <a:cubicBezTo>
                  <a:pt x="728762" y="-4276"/>
                  <a:pt x="768065" y="3724"/>
                  <a:pt x="835340" y="0"/>
                </a:cubicBezTo>
                <a:cubicBezTo>
                  <a:pt x="904067" y="586"/>
                  <a:pt x="938868" y="-3885"/>
                  <a:pt x="961158" y="0"/>
                </a:cubicBezTo>
                <a:cubicBezTo>
                  <a:pt x="998278" y="17673"/>
                  <a:pt x="1042781" y="-438"/>
                  <a:pt x="1086976" y="0"/>
                </a:cubicBezTo>
                <a:cubicBezTo>
                  <a:pt x="1123301" y="-8094"/>
                  <a:pt x="1181560" y="1174"/>
                  <a:pt x="1243055" y="0"/>
                </a:cubicBezTo>
                <a:cubicBezTo>
                  <a:pt x="1314716" y="-6570"/>
                  <a:pt x="1378335" y="80808"/>
                  <a:pt x="1371264" y="137169"/>
                </a:cubicBezTo>
                <a:cubicBezTo>
                  <a:pt x="1368530" y="213754"/>
                  <a:pt x="1368348" y="219822"/>
                  <a:pt x="1371264" y="293557"/>
                </a:cubicBezTo>
                <a:cubicBezTo>
                  <a:pt x="1384219" y="368394"/>
                  <a:pt x="1370075" y="402541"/>
                  <a:pt x="1371264" y="469910"/>
                </a:cubicBezTo>
                <a:cubicBezTo>
                  <a:pt x="1379474" y="529410"/>
                  <a:pt x="1325894" y="598528"/>
                  <a:pt x="1243055" y="607080"/>
                </a:cubicBezTo>
                <a:cubicBezTo>
                  <a:pt x="1210655" y="617035"/>
                  <a:pt x="1174636" y="601704"/>
                  <a:pt x="1117237" y="607080"/>
                </a:cubicBezTo>
                <a:cubicBezTo>
                  <a:pt x="1069467" y="614555"/>
                  <a:pt x="984891" y="598554"/>
                  <a:pt x="935676" y="607080"/>
                </a:cubicBezTo>
                <a:cubicBezTo>
                  <a:pt x="873825" y="602153"/>
                  <a:pt x="817656" y="610057"/>
                  <a:pt x="776412" y="607080"/>
                </a:cubicBezTo>
                <a:cubicBezTo>
                  <a:pt x="713778" y="604688"/>
                  <a:pt x="630166" y="601779"/>
                  <a:pt x="594851" y="607080"/>
                </a:cubicBezTo>
                <a:cubicBezTo>
                  <a:pt x="566363" y="618059"/>
                  <a:pt x="512919" y="624072"/>
                  <a:pt x="457884" y="607080"/>
                </a:cubicBezTo>
                <a:cubicBezTo>
                  <a:pt x="384570" y="599904"/>
                  <a:pt x="354948" y="597275"/>
                  <a:pt x="276323" y="607080"/>
                </a:cubicBezTo>
                <a:cubicBezTo>
                  <a:pt x="212387" y="610441"/>
                  <a:pt x="192019" y="600606"/>
                  <a:pt x="128208" y="607080"/>
                </a:cubicBezTo>
                <a:cubicBezTo>
                  <a:pt x="49523" y="585312"/>
                  <a:pt x="7875" y="567119"/>
                  <a:pt x="0" y="469910"/>
                </a:cubicBezTo>
                <a:cubicBezTo>
                  <a:pt x="-11171" y="414954"/>
                  <a:pt x="3474" y="349641"/>
                  <a:pt x="0" y="306867"/>
                </a:cubicBezTo>
                <a:cubicBezTo>
                  <a:pt x="-3964" y="263679"/>
                  <a:pt x="-8354" y="190618"/>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xmlns="" id="{8DCB43DC-C048-3A0D-FFCD-EAD9C8ED5022}"/>
              </a:ext>
            </a:extLst>
          </p:cNvPr>
          <p:cNvSpPr/>
          <p:nvPr/>
        </p:nvSpPr>
        <p:spPr>
          <a:xfrm>
            <a:off x="6377651" y="4323736"/>
            <a:ext cx="1504709" cy="607080"/>
          </a:xfrm>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4709" h="607080" fill="none" extrusionOk="0">
                <a:moveTo>
                  <a:pt x="0" y="137169"/>
                </a:moveTo>
                <a:cubicBezTo>
                  <a:pt x="8190" y="53360"/>
                  <a:pt x="87195" y="-3166"/>
                  <a:pt x="140685" y="0"/>
                </a:cubicBezTo>
                <a:cubicBezTo>
                  <a:pt x="182195" y="-6535"/>
                  <a:pt x="230977" y="3924"/>
                  <a:pt x="303214" y="0"/>
                </a:cubicBezTo>
                <a:cubicBezTo>
                  <a:pt x="379203" y="471"/>
                  <a:pt x="385003" y="6937"/>
                  <a:pt x="453510" y="0"/>
                </a:cubicBezTo>
                <a:cubicBezTo>
                  <a:pt x="520203" y="-7047"/>
                  <a:pt x="535251" y="-876"/>
                  <a:pt x="591572" y="0"/>
                </a:cubicBezTo>
                <a:cubicBezTo>
                  <a:pt x="647287" y="-2461"/>
                  <a:pt x="685163" y="22250"/>
                  <a:pt x="741868" y="0"/>
                </a:cubicBezTo>
                <a:cubicBezTo>
                  <a:pt x="787667" y="-5972"/>
                  <a:pt x="840468" y="-8483"/>
                  <a:pt x="916631" y="0"/>
                </a:cubicBezTo>
                <a:cubicBezTo>
                  <a:pt x="994927" y="-454"/>
                  <a:pt x="1024707" y="-13364"/>
                  <a:pt x="1054693" y="0"/>
                </a:cubicBezTo>
                <a:cubicBezTo>
                  <a:pt x="1091372" y="5256"/>
                  <a:pt x="1149124" y="597"/>
                  <a:pt x="1192756" y="0"/>
                </a:cubicBezTo>
                <a:cubicBezTo>
                  <a:pt x="1246690" y="-13060"/>
                  <a:pt x="1295262" y="-1260"/>
                  <a:pt x="1364023" y="0"/>
                </a:cubicBezTo>
                <a:cubicBezTo>
                  <a:pt x="1441272" y="-4488"/>
                  <a:pt x="1507328" y="71433"/>
                  <a:pt x="1504709" y="137169"/>
                </a:cubicBezTo>
                <a:cubicBezTo>
                  <a:pt x="1501344" y="214448"/>
                  <a:pt x="1501707" y="219527"/>
                  <a:pt x="1504709" y="293557"/>
                </a:cubicBezTo>
                <a:cubicBezTo>
                  <a:pt x="1510684" y="361385"/>
                  <a:pt x="1500227" y="405579"/>
                  <a:pt x="1504709" y="469910"/>
                </a:cubicBezTo>
                <a:cubicBezTo>
                  <a:pt x="1517635" y="526380"/>
                  <a:pt x="1449342" y="572272"/>
                  <a:pt x="1364023" y="607080"/>
                </a:cubicBezTo>
                <a:cubicBezTo>
                  <a:pt x="1329132" y="616392"/>
                  <a:pt x="1290734" y="600759"/>
                  <a:pt x="1225961" y="607080"/>
                </a:cubicBezTo>
                <a:cubicBezTo>
                  <a:pt x="1176190" y="615034"/>
                  <a:pt x="1086914" y="598441"/>
                  <a:pt x="1026731" y="607080"/>
                </a:cubicBezTo>
                <a:cubicBezTo>
                  <a:pt x="947025" y="611429"/>
                  <a:pt x="894049" y="599953"/>
                  <a:pt x="851969" y="607080"/>
                </a:cubicBezTo>
                <a:cubicBezTo>
                  <a:pt x="778692" y="603070"/>
                  <a:pt x="684515" y="593725"/>
                  <a:pt x="652739" y="607080"/>
                </a:cubicBezTo>
                <a:cubicBezTo>
                  <a:pt x="603656" y="606459"/>
                  <a:pt x="570303" y="606874"/>
                  <a:pt x="502443" y="607080"/>
                </a:cubicBezTo>
                <a:cubicBezTo>
                  <a:pt x="432202" y="607798"/>
                  <a:pt x="363027" y="601805"/>
                  <a:pt x="303214" y="607080"/>
                </a:cubicBezTo>
                <a:cubicBezTo>
                  <a:pt x="233294" y="605541"/>
                  <a:pt x="205051" y="602844"/>
                  <a:pt x="140685" y="607080"/>
                </a:cubicBezTo>
                <a:cubicBezTo>
                  <a:pt x="42078" y="584566"/>
                  <a:pt x="5404" y="541380"/>
                  <a:pt x="0" y="469910"/>
                </a:cubicBezTo>
                <a:cubicBezTo>
                  <a:pt x="5614" y="429546"/>
                  <a:pt x="-610" y="348859"/>
                  <a:pt x="0" y="306867"/>
                </a:cubicBezTo>
                <a:cubicBezTo>
                  <a:pt x="3011" y="272399"/>
                  <a:pt x="6037" y="188443"/>
                  <a:pt x="0" y="137169"/>
                </a:cubicBezTo>
                <a:close/>
              </a:path>
              <a:path w="1504709" h="607080" stroke="0" extrusionOk="0">
                <a:moveTo>
                  <a:pt x="0" y="137169"/>
                </a:moveTo>
                <a:cubicBezTo>
                  <a:pt x="-3317" y="70427"/>
                  <a:pt x="43591" y="4108"/>
                  <a:pt x="140685" y="0"/>
                </a:cubicBezTo>
                <a:cubicBezTo>
                  <a:pt x="187338" y="5273"/>
                  <a:pt x="248843" y="-1610"/>
                  <a:pt x="290980" y="0"/>
                </a:cubicBezTo>
                <a:cubicBezTo>
                  <a:pt x="323884" y="8157"/>
                  <a:pt x="406613" y="9446"/>
                  <a:pt x="453510" y="0"/>
                </a:cubicBezTo>
                <a:cubicBezTo>
                  <a:pt x="488475" y="-3235"/>
                  <a:pt x="534549" y="358"/>
                  <a:pt x="591572" y="0"/>
                </a:cubicBezTo>
                <a:cubicBezTo>
                  <a:pt x="656640" y="-4024"/>
                  <a:pt x="706976" y="-17731"/>
                  <a:pt x="778568" y="0"/>
                </a:cubicBezTo>
                <a:cubicBezTo>
                  <a:pt x="852561" y="2487"/>
                  <a:pt x="874999" y="-7216"/>
                  <a:pt x="916631" y="0"/>
                </a:cubicBezTo>
                <a:cubicBezTo>
                  <a:pt x="962674" y="7204"/>
                  <a:pt x="1042884" y="-712"/>
                  <a:pt x="1091394" y="0"/>
                </a:cubicBezTo>
                <a:cubicBezTo>
                  <a:pt x="1165017" y="2185"/>
                  <a:pt x="1315255" y="92"/>
                  <a:pt x="1364023" y="0"/>
                </a:cubicBezTo>
                <a:cubicBezTo>
                  <a:pt x="1453476" y="11334"/>
                  <a:pt x="1502166" y="73552"/>
                  <a:pt x="1504709" y="137169"/>
                </a:cubicBezTo>
                <a:cubicBezTo>
                  <a:pt x="1499526" y="181534"/>
                  <a:pt x="1509391" y="264173"/>
                  <a:pt x="1504709" y="303540"/>
                </a:cubicBezTo>
                <a:cubicBezTo>
                  <a:pt x="1519043" y="340232"/>
                  <a:pt x="1505788" y="426504"/>
                  <a:pt x="1504709" y="469910"/>
                </a:cubicBezTo>
                <a:cubicBezTo>
                  <a:pt x="1506321" y="547122"/>
                  <a:pt x="1434208" y="606257"/>
                  <a:pt x="1364023" y="607080"/>
                </a:cubicBezTo>
                <a:cubicBezTo>
                  <a:pt x="1302933" y="598710"/>
                  <a:pt x="1262879" y="597837"/>
                  <a:pt x="1177027" y="607080"/>
                </a:cubicBezTo>
                <a:cubicBezTo>
                  <a:pt x="1088953" y="607993"/>
                  <a:pt x="1052306" y="602414"/>
                  <a:pt x="1014498" y="607080"/>
                </a:cubicBezTo>
                <a:cubicBezTo>
                  <a:pt x="975213" y="605938"/>
                  <a:pt x="894952" y="616189"/>
                  <a:pt x="851969" y="607080"/>
                </a:cubicBezTo>
                <a:cubicBezTo>
                  <a:pt x="803482" y="609872"/>
                  <a:pt x="752178" y="611733"/>
                  <a:pt x="701673" y="607080"/>
                </a:cubicBezTo>
                <a:cubicBezTo>
                  <a:pt x="634215" y="595562"/>
                  <a:pt x="578953" y="599973"/>
                  <a:pt x="539143" y="607080"/>
                </a:cubicBezTo>
                <a:cubicBezTo>
                  <a:pt x="485232" y="599692"/>
                  <a:pt x="390306" y="612289"/>
                  <a:pt x="352147" y="607080"/>
                </a:cubicBezTo>
                <a:cubicBezTo>
                  <a:pt x="319948" y="611210"/>
                  <a:pt x="220317" y="611741"/>
                  <a:pt x="140685" y="607080"/>
                </a:cubicBezTo>
                <a:cubicBezTo>
                  <a:pt x="110746" y="623122"/>
                  <a:pt x="15748" y="568899"/>
                  <a:pt x="0" y="469910"/>
                </a:cubicBezTo>
                <a:cubicBezTo>
                  <a:pt x="-4984" y="439225"/>
                  <a:pt x="5294" y="382172"/>
                  <a:pt x="0" y="296885"/>
                </a:cubicBezTo>
                <a:cubicBezTo>
                  <a:pt x="-2101" y="218987"/>
                  <a:pt x="10401" y="207547"/>
                  <a:pt x="0" y="137169"/>
                </a:cubicBezTo>
                <a:close/>
              </a:path>
              <a:path w="1504709" h="607080" fill="none" stroke="0" extrusionOk="0">
                <a:moveTo>
                  <a:pt x="0" y="137169"/>
                </a:moveTo>
                <a:cubicBezTo>
                  <a:pt x="11967" y="52942"/>
                  <a:pt x="80159" y="-1429"/>
                  <a:pt x="140685" y="0"/>
                </a:cubicBezTo>
                <a:cubicBezTo>
                  <a:pt x="198932" y="-8227"/>
                  <a:pt x="231043" y="4963"/>
                  <a:pt x="303214" y="0"/>
                </a:cubicBezTo>
                <a:cubicBezTo>
                  <a:pt x="375675" y="-868"/>
                  <a:pt x="386325" y="5941"/>
                  <a:pt x="453510" y="0"/>
                </a:cubicBezTo>
                <a:cubicBezTo>
                  <a:pt x="521463" y="-4875"/>
                  <a:pt x="536846" y="-3165"/>
                  <a:pt x="591572" y="0"/>
                </a:cubicBezTo>
                <a:cubicBezTo>
                  <a:pt x="647542" y="7962"/>
                  <a:pt x="684332" y="13568"/>
                  <a:pt x="741868" y="0"/>
                </a:cubicBezTo>
                <a:cubicBezTo>
                  <a:pt x="802474" y="-5193"/>
                  <a:pt x="833088" y="5617"/>
                  <a:pt x="916631" y="0"/>
                </a:cubicBezTo>
                <a:cubicBezTo>
                  <a:pt x="979342" y="74"/>
                  <a:pt x="1025085" y="-6482"/>
                  <a:pt x="1054693" y="0"/>
                </a:cubicBezTo>
                <a:cubicBezTo>
                  <a:pt x="1089726" y="10643"/>
                  <a:pt x="1145643" y="12556"/>
                  <a:pt x="1192756" y="0"/>
                </a:cubicBezTo>
                <a:cubicBezTo>
                  <a:pt x="1231008" y="-1515"/>
                  <a:pt x="1285304" y="17384"/>
                  <a:pt x="1364023" y="0"/>
                </a:cubicBezTo>
                <a:cubicBezTo>
                  <a:pt x="1470783" y="-8744"/>
                  <a:pt x="1510783" y="84073"/>
                  <a:pt x="1504709" y="137169"/>
                </a:cubicBezTo>
                <a:cubicBezTo>
                  <a:pt x="1502279" y="215409"/>
                  <a:pt x="1501886" y="219856"/>
                  <a:pt x="1504709" y="293557"/>
                </a:cubicBezTo>
                <a:cubicBezTo>
                  <a:pt x="1511599" y="367912"/>
                  <a:pt x="1502192" y="404316"/>
                  <a:pt x="1504709" y="469910"/>
                </a:cubicBezTo>
                <a:cubicBezTo>
                  <a:pt x="1508128" y="527148"/>
                  <a:pt x="1444410" y="591854"/>
                  <a:pt x="1364023" y="607080"/>
                </a:cubicBezTo>
                <a:cubicBezTo>
                  <a:pt x="1323594" y="619460"/>
                  <a:pt x="1304533" y="595816"/>
                  <a:pt x="1225961" y="607080"/>
                </a:cubicBezTo>
                <a:cubicBezTo>
                  <a:pt x="1162231" y="618914"/>
                  <a:pt x="1082629" y="596030"/>
                  <a:pt x="1026731" y="607080"/>
                </a:cubicBezTo>
                <a:cubicBezTo>
                  <a:pt x="937689" y="611361"/>
                  <a:pt x="928844" y="615053"/>
                  <a:pt x="851969" y="607080"/>
                </a:cubicBezTo>
                <a:cubicBezTo>
                  <a:pt x="788583" y="610269"/>
                  <a:pt x="689534" y="600385"/>
                  <a:pt x="652739" y="607080"/>
                </a:cubicBezTo>
                <a:cubicBezTo>
                  <a:pt x="599129" y="615646"/>
                  <a:pt x="561048" y="609800"/>
                  <a:pt x="502443" y="607080"/>
                </a:cubicBezTo>
                <a:cubicBezTo>
                  <a:pt x="416922" y="614370"/>
                  <a:pt x="360451" y="609214"/>
                  <a:pt x="303214" y="607080"/>
                </a:cubicBezTo>
                <a:cubicBezTo>
                  <a:pt x="233115" y="617481"/>
                  <a:pt x="210036" y="607712"/>
                  <a:pt x="140685" y="607080"/>
                </a:cubicBezTo>
                <a:cubicBezTo>
                  <a:pt x="51200" y="602051"/>
                  <a:pt x="-6978" y="561646"/>
                  <a:pt x="0" y="469910"/>
                </a:cubicBezTo>
                <a:cubicBezTo>
                  <a:pt x="3129" y="422758"/>
                  <a:pt x="-6339" y="354615"/>
                  <a:pt x="0" y="306867"/>
                </a:cubicBezTo>
                <a:cubicBezTo>
                  <a:pt x="12661" y="265367"/>
                  <a:pt x="-5954" y="193550"/>
                  <a:pt x="0" y="137169"/>
                </a:cubicBezTo>
                <a:close/>
              </a:path>
              <a:path w="1504709" h="607080" fill="none" stroke="0" extrusionOk="0">
                <a:moveTo>
                  <a:pt x="0" y="137169"/>
                </a:moveTo>
                <a:cubicBezTo>
                  <a:pt x="1254" y="62135"/>
                  <a:pt x="81755" y="-6506"/>
                  <a:pt x="140685" y="0"/>
                </a:cubicBezTo>
                <a:cubicBezTo>
                  <a:pt x="190642" y="-11890"/>
                  <a:pt x="219073" y="8547"/>
                  <a:pt x="303214" y="0"/>
                </a:cubicBezTo>
                <a:cubicBezTo>
                  <a:pt x="377746" y="560"/>
                  <a:pt x="385365" y="5411"/>
                  <a:pt x="453510" y="0"/>
                </a:cubicBezTo>
                <a:cubicBezTo>
                  <a:pt x="520826" y="-6798"/>
                  <a:pt x="534300" y="-3092"/>
                  <a:pt x="591572" y="0"/>
                </a:cubicBezTo>
                <a:cubicBezTo>
                  <a:pt x="636576" y="-3525"/>
                  <a:pt x="679697" y="24046"/>
                  <a:pt x="741868" y="0"/>
                </a:cubicBezTo>
                <a:cubicBezTo>
                  <a:pt x="797199" y="-4723"/>
                  <a:pt x="839080" y="134"/>
                  <a:pt x="916631" y="0"/>
                </a:cubicBezTo>
                <a:cubicBezTo>
                  <a:pt x="992459" y="804"/>
                  <a:pt x="1024719" y="-5324"/>
                  <a:pt x="1054693" y="0"/>
                </a:cubicBezTo>
                <a:cubicBezTo>
                  <a:pt x="1093246" y="17578"/>
                  <a:pt x="1140435" y="10017"/>
                  <a:pt x="1192756" y="0"/>
                </a:cubicBezTo>
                <a:cubicBezTo>
                  <a:pt x="1227537" y="-2251"/>
                  <a:pt x="1295813" y="1439"/>
                  <a:pt x="1364023" y="0"/>
                </a:cubicBezTo>
                <a:cubicBezTo>
                  <a:pt x="1455400" y="-4323"/>
                  <a:pt x="1509826" y="80199"/>
                  <a:pt x="1504709" y="137169"/>
                </a:cubicBezTo>
                <a:cubicBezTo>
                  <a:pt x="1501546" y="213583"/>
                  <a:pt x="1500911" y="220020"/>
                  <a:pt x="1504709" y="293557"/>
                </a:cubicBezTo>
                <a:cubicBezTo>
                  <a:pt x="1514313" y="367785"/>
                  <a:pt x="1502703" y="400485"/>
                  <a:pt x="1504709" y="469910"/>
                </a:cubicBezTo>
                <a:cubicBezTo>
                  <a:pt x="1516522" y="534359"/>
                  <a:pt x="1463346" y="592672"/>
                  <a:pt x="1364023" y="607080"/>
                </a:cubicBezTo>
                <a:cubicBezTo>
                  <a:pt x="1329946" y="622018"/>
                  <a:pt x="1287994" y="602628"/>
                  <a:pt x="1225961" y="607080"/>
                </a:cubicBezTo>
                <a:cubicBezTo>
                  <a:pt x="1172268" y="617957"/>
                  <a:pt x="1078539" y="589617"/>
                  <a:pt x="1026731" y="607080"/>
                </a:cubicBezTo>
                <a:cubicBezTo>
                  <a:pt x="946611" y="611832"/>
                  <a:pt x="908217" y="602771"/>
                  <a:pt x="851969" y="607080"/>
                </a:cubicBezTo>
                <a:cubicBezTo>
                  <a:pt x="773932" y="600622"/>
                  <a:pt x="690354" y="597779"/>
                  <a:pt x="652739" y="607080"/>
                </a:cubicBezTo>
                <a:cubicBezTo>
                  <a:pt x="613930" y="614242"/>
                  <a:pt x="563851" y="622029"/>
                  <a:pt x="502443" y="607080"/>
                </a:cubicBezTo>
                <a:cubicBezTo>
                  <a:pt x="431641" y="602413"/>
                  <a:pt x="385008" y="597757"/>
                  <a:pt x="303214" y="607080"/>
                </a:cubicBezTo>
                <a:cubicBezTo>
                  <a:pt x="233115" y="610563"/>
                  <a:pt x="208929" y="600773"/>
                  <a:pt x="140685" y="607080"/>
                </a:cubicBezTo>
                <a:cubicBezTo>
                  <a:pt x="61254" y="586158"/>
                  <a:pt x="8153" y="553439"/>
                  <a:pt x="0" y="469910"/>
                </a:cubicBezTo>
                <a:cubicBezTo>
                  <a:pt x="-3622" y="422733"/>
                  <a:pt x="5231" y="348100"/>
                  <a:pt x="0" y="306867"/>
                </a:cubicBezTo>
                <a:cubicBezTo>
                  <a:pt x="-1794" y="263471"/>
                  <a:pt x="-10771" y="196096"/>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xmlns="" id="{BF581F6B-2E62-EBF5-3572-44FF72DA7CDB}"/>
              </a:ext>
            </a:extLst>
          </p:cNvPr>
          <p:cNvSpPr/>
          <p:nvPr/>
        </p:nvSpPr>
        <p:spPr>
          <a:xfrm>
            <a:off x="8270449" y="3444060"/>
            <a:ext cx="1371264" cy="607080"/>
          </a:xfrm>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1264" h="607080" fill="none" extrusionOk="0">
                <a:moveTo>
                  <a:pt x="0" y="137169"/>
                </a:moveTo>
                <a:cubicBezTo>
                  <a:pt x="7927" y="43996"/>
                  <a:pt x="80787" y="-8498"/>
                  <a:pt x="128208" y="0"/>
                </a:cubicBezTo>
                <a:cubicBezTo>
                  <a:pt x="166779" y="-4160"/>
                  <a:pt x="209506" y="-1600"/>
                  <a:pt x="276323" y="0"/>
                </a:cubicBezTo>
                <a:cubicBezTo>
                  <a:pt x="345627" y="1205"/>
                  <a:pt x="351494" y="7562"/>
                  <a:pt x="413290" y="0"/>
                </a:cubicBezTo>
                <a:cubicBezTo>
                  <a:pt x="473988" y="-6913"/>
                  <a:pt x="488121" y="-2613"/>
                  <a:pt x="539109" y="0"/>
                </a:cubicBezTo>
                <a:cubicBezTo>
                  <a:pt x="592590" y="-1067"/>
                  <a:pt x="625125" y="17695"/>
                  <a:pt x="676076" y="0"/>
                </a:cubicBezTo>
                <a:cubicBezTo>
                  <a:pt x="713673" y="-6140"/>
                  <a:pt x="769061" y="-2839"/>
                  <a:pt x="835340" y="0"/>
                </a:cubicBezTo>
                <a:cubicBezTo>
                  <a:pt x="902582" y="-3798"/>
                  <a:pt x="936263" y="-9037"/>
                  <a:pt x="961158" y="0"/>
                </a:cubicBezTo>
                <a:cubicBezTo>
                  <a:pt x="993875" y="9703"/>
                  <a:pt x="1044299" y="-10942"/>
                  <a:pt x="1086976" y="0"/>
                </a:cubicBezTo>
                <a:cubicBezTo>
                  <a:pt x="1141648" y="-16770"/>
                  <a:pt x="1179840" y="268"/>
                  <a:pt x="1243055" y="0"/>
                </a:cubicBezTo>
                <a:cubicBezTo>
                  <a:pt x="1307434" y="-4930"/>
                  <a:pt x="1384575" y="77939"/>
                  <a:pt x="1371264" y="137169"/>
                </a:cubicBezTo>
                <a:cubicBezTo>
                  <a:pt x="1368204" y="214814"/>
                  <a:pt x="1367512" y="219130"/>
                  <a:pt x="1371264" y="293557"/>
                </a:cubicBezTo>
                <a:cubicBezTo>
                  <a:pt x="1378281" y="365512"/>
                  <a:pt x="1365801" y="404827"/>
                  <a:pt x="1371264" y="469910"/>
                </a:cubicBezTo>
                <a:cubicBezTo>
                  <a:pt x="1376093" y="530188"/>
                  <a:pt x="1314069" y="581969"/>
                  <a:pt x="1243055" y="607080"/>
                </a:cubicBezTo>
                <a:cubicBezTo>
                  <a:pt x="1211751" y="614778"/>
                  <a:pt x="1178465" y="599066"/>
                  <a:pt x="1117237" y="607080"/>
                </a:cubicBezTo>
                <a:cubicBezTo>
                  <a:pt x="1075909" y="616087"/>
                  <a:pt x="989961" y="598626"/>
                  <a:pt x="935676" y="607080"/>
                </a:cubicBezTo>
                <a:cubicBezTo>
                  <a:pt x="869548" y="604191"/>
                  <a:pt x="806612" y="608294"/>
                  <a:pt x="776412" y="607080"/>
                </a:cubicBezTo>
                <a:cubicBezTo>
                  <a:pt x="706727" y="604750"/>
                  <a:pt x="620006" y="591857"/>
                  <a:pt x="594851" y="607080"/>
                </a:cubicBezTo>
                <a:cubicBezTo>
                  <a:pt x="555010" y="606401"/>
                  <a:pt x="517479" y="612400"/>
                  <a:pt x="457884" y="607080"/>
                </a:cubicBezTo>
                <a:cubicBezTo>
                  <a:pt x="389776" y="614716"/>
                  <a:pt x="338022" y="596917"/>
                  <a:pt x="276323" y="607080"/>
                </a:cubicBezTo>
                <a:cubicBezTo>
                  <a:pt x="211723" y="607349"/>
                  <a:pt x="187643" y="604032"/>
                  <a:pt x="128208" y="607080"/>
                </a:cubicBezTo>
                <a:cubicBezTo>
                  <a:pt x="39744" y="583719"/>
                  <a:pt x="8553" y="545897"/>
                  <a:pt x="0" y="469910"/>
                </a:cubicBezTo>
                <a:cubicBezTo>
                  <a:pt x="-1806" y="420233"/>
                  <a:pt x="-2469" y="346079"/>
                  <a:pt x="0" y="306867"/>
                </a:cubicBezTo>
                <a:cubicBezTo>
                  <a:pt x="4043" y="272072"/>
                  <a:pt x="6066" y="181170"/>
                  <a:pt x="0" y="137169"/>
                </a:cubicBezTo>
                <a:close/>
              </a:path>
              <a:path w="1371264" h="607080" stroke="0" extrusionOk="0">
                <a:moveTo>
                  <a:pt x="0" y="137169"/>
                </a:moveTo>
                <a:cubicBezTo>
                  <a:pt x="-258" y="72306"/>
                  <a:pt x="50289" y="-7094"/>
                  <a:pt x="128208" y="0"/>
                </a:cubicBezTo>
                <a:cubicBezTo>
                  <a:pt x="168424" y="2829"/>
                  <a:pt x="227099" y="1097"/>
                  <a:pt x="265175" y="0"/>
                </a:cubicBezTo>
                <a:cubicBezTo>
                  <a:pt x="297106" y="4175"/>
                  <a:pt x="369679" y="2452"/>
                  <a:pt x="413290" y="0"/>
                </a:cubicBezTo>
                <a:cubicBezTo>
                  <a:pt x="439819" y="3790"/>
                  <a:pt x="482004" y="3845"/>
                  <a:pt x="539109" y="0"/>
                </a:cubicBezTo>
                <a:cubicBezTo>
                  <a:pt x="598316" y="-3730"/>
                  <a:pt x="638732" y="-4300"/>
                  <a:pt x="709521" y="0"/>
                </a:cubicBezTo>
                <a:cubicBezTo>
                  <a:pt x="773351" y="4157"/>
                  <a:pt x="795897" y="-6169"/>
                  <a:pt x="835340" y="0"/>
                </a:cubicBezTo>
                <a:cubicBezTo>
                  <a:pt x="880559" y="3890"/>
                  <a:pt x="955173" y="-4273"/>
                  <a:pt x="994603" y="0"/>
                </a:cubicBezTo>
                <a:cubicBezTo>
                  <a:pt x="1053942" y="4324"/>
                  <a:pt x="1194762" y="2652"/>
                  <a:pt x="1243055" y="0"/>
                </a:cubicBezTo>
                <a:cubicBezTo>
                  <a:pt x="1311849" y="7493"/>
                  <a:pt x="1375488" y="74229"/>
                  <a:pt x="1371264" y="137169"/>
                </a:cubicBezTo>
                <a:cubicBezTo>
                  <a:pt x="1365460" y="180963"/>
                  <a:pt x="1370296" y="263231"/>
                  <a:pt x="1371264" y="303540"/>
                </a:cubicBezTo>
                <a:cubicBezTo>
                  <a:pt x="1383704" y="338777"/>
                  <a:pt x="1369846" y="429134"/>
                  <a:pt x="1371264" y="469910"/>
                </a:cubicBezTo>
                <a:cubicBezTo>
                  <a:pt x="1376212" y="556778"/>
                  <a:pt x="1309651" y="590855"/>
                  <a:pt x="1243055" y="607080"/>
                </a:cubicBezTo>
                <a:cubicBezTo>
                  <a:pt x="1188402" y="602185"/>
                  <a:pt x="1151833" y="588965"/>
                  <a:pt x="1072643" y="607080"/>
                </a:cubicBezTo>
                <a:cubicBezTo>
                  <a:pt x="987197" y="608147"/>
                  <a:pt x="962518" y="604908"/>
                  <a:pt x="924527" y="607080"/>
                </a:cubicBezTo>
                <a:cubicBezTo>
                  <a:pt x="887190" y="606902"/>
                  <a:pt x="811985" y="612248"/>
                  <a:pt x="776412" y="607080"/>
                </a:cubicBezTo>
                <a:cubicBezTo>
                  <a:pt x="734362" y="606516"/>
                  <a:pt x="680255" y="612103"/>
                  <a:pt x="639445" y="607080"/>
                </a:cubicBezTo>
                <a:cubicBezTo>
                  <a:pt x="574729" y="600729"/>
                  <a:pt x="529569" y="606840"/>
                  <a:pt x="491330" y="607080"/>
                </a:cubicBezTo>
                <a:cubicBezTo>
                  <a:pt x="436562" y="599823"/>
                  <a:pt x="349632" y="607694"/>
                  <a:pt x="320917" y="607080"/>
                </a:cubicBezTo>
                <a:cubicBezTo>
                  <a:pt x="291138" y="610942"/>
                  <a:pt x="207306" y="607631"/>
                  <a:pt x="128208" y="607080"/>
                </a:cubicBezTo>
                <a:cubicBezTo>
                  <a:pt x="88301" y="621335"/>
                  <a:pt x="24086" y="578346"/>
                  <a:pt x="0" y="469910"/>
                </a:cubicBezTo>
                <a:cubicBezTo>
                  <a:pt x="-3028" y="432613"/>
                  <a:pt x="1662" y="384854"/>
                  <a:pt x="0" y="296885"/>
                </a:cubicBezTo>
                <a:cubicBezTo>
                  <a:pt x="-1167" y="222371"/>
                  <a:pt x="9749" y="207721"/>
                  <a:pt x="0" y="137169"/>
                </a:cubicBezTo>
                <a:close/>
              </a:path>
              <a:path w="1371264" h="607080" fill="none" stroke="0" extrusionOk="0">
                <a:moveTo>
                  <a:pt x="0" y="137169"/>
                </a:moveTo>
                <a:cubicBezTo>
                  <a:pt x="12680" y="45622"/>
                  <a:pt x="74130" y="-10989"/>
                  <a:pt x="128208" y="0"/>
                </a:cubicBezTo>
                <a:cubicBezTo>
                  <a:pt x="182089" y="-9197"/>
                  <a:pt x="204785" y="2264"/>
                  <a:pt x="276323" y="0"/>
                </a:cubicBezTo>
                <a:cubicBezTo>
                  <a:pt x="342695" y="-870"/>
                  <a:pt x="351364" y="6681"/>
                  <a:pt x="413290" y="0"/>
                </a:cubicBezTo>
                <a:cubicBezTo>
                  <a:pt x="475094" y="-5361"/>
                  <a:pt x="487167" y="-1916"/>
                  <a:pt x="539109" y="0"/>
                </a:cubicBezTo>
                <a:cubicBezTo>
                  <a:pt x="593416" y="9467"/>
                  <a:pt x="626825" y="9832"/>
                  <a:pt x="676076" y="0"/>
                </a:cubicBezTo>
                <a:cubicBezTo>
                  <a:pt x="737166" y="-4131"/>
                  <a:pt x="759620" y="1060"/>
                  <a:pt x="835340" y="0"/>
                </a:cubicBezTo>
                <a:cubicBezTo>
                  <a:pt x="896152" y="179"/>
                  <a:pt x="936644" y="-8233"/>
                  <a:pt x="961158" y="0"/>
                </a:cubicBezTo>
                <a:cubicBezTo>
                  <a:pt x="996333" y="11339"/>
                  <a:pt x="1044581" y="11736"/>
                  <a:pt x="1086976" y="0"/>
                </a:cubicBezTo>
                <a:cubicBezTo>
                  <a:pt x="1120337" y="-225"/>
                  <a:pt x="1172257" y="15319"/>
                  <a:pt x="1243055" y="0"/>
                </a:cubicBezTo>
                <a:cubicBezTo>
                  <a:pt x="1349609" y="-8767"/>
                  <a:pt x="1376987" y="82366"/>
                  <a:pt x="1371264" y="137169"/>
                </a:cubicBezTo>
                <a:cubicBezTo>
                  <a:pt x="1368774" y="215299"/>
                  <a:pt x="1368484" y="219484"/>
                  <a:pt x="1371264" y="293557"/>
                </a:cubicBezTo>
                <a:cubicBezTo>
                  <a:pt x="1373292" y="367063"/>
                  <a:pt x="1372199" y="403252"/>
                  <a:pt x="1371264" y="469910"/>
                </a:cubicBezTo>
                <a:cubicBezTo>
                  <a:pt x="1381011" y="521139"/>
                  <a:pt x="1318271" y="587565"/>
                  <a:pt x="1243055" y="607080"/>
                </a:cubicBezTo>
                <a:cubicBezTo>
                  <a:pt x="1204306" y="618619"/>
                  <a:pt x="1179332" y="601749"/>
                  <a:pt x="1117237" y="607080"/>
                </a:cubicBezTo>
                <a:cubicBezTo>
                  <a:pt x="1063043" y="619913"/>
                  <a:pt x="983315" y="597092"/>
                  <a:pt x="935676" y="607080"/>
                </a:cubicBezTo>
                <a:cubicBezTo>
                  <a:pt x="880080" y="598592"/>
                  <a:pt x="844768" y="613911"/>
                  <a:pt x="776412" y="607080"/>
                </a:cubicBezTo>
                <a:cubicBezTo>
                  <a:pt x="715276" y="615367"/>
                  <a:pt x="633371" y="595926"/>
                  <a:pt x="594851" y="607080"/>
                </a:cubicBezTo>
                <a:cubicBezTo>
                  <a:pt x="551560" y="616657"/>
                  <a:pt x="508591" y="610344"/>
                  <a:pt x="457884" y="607080"/>
                </a:cubicBezTo>
                <a:cubicBezTo>
                  <a:pt x="377335" y="614645"/>
                  <a:pt x="328036" y="601758"/>
                  <a:pt x="276323" y="607080"/>
                </a:cubicBezTo>
                <a:cubicBezTo>
                  <a:pt x="214092" y="618857"/>
                  <a:pt x="190038" y="609134"/>
                  <a:pt x="128208" y="607080"/>
                </a:cubicBezTo>
                <a:cubicBezTo>
                  <a:pt x="46582" y="605843"/>
                  <a:pt x="-1755" y="555960"/>
                  <a:pt x="0" y="469910"/>
                </a:cubicBezTo>
                <a:cubicBezTo>
                  <a:pt x="5932" y="423468"/>
                  <a:pt x="-2291" y="354348"/>
                  <a:pt x="0" y="306867"/>
                </a:cubicBezTo>
                <a:cubicBezTo>
                  <a:pt x="2728" y="263642"/>
                  <a:pt x="-4422" y="179635"/>
                  <a:pt x="0" y="137169"/>
                </a:cubicBezTo>
                <a:close/>
              </a:path>
              <a:path w="1371264" h="607080" fill="none" stroke="0" extrusionOk="0">
                <a:moveTo>
                  <a:pt x="0" y="137169"/>
                </a:moveTo>
                <a:cubicBezTo>
                  <a:pt x="2487" y="58110"/>
                  <a:pt x="81111" y="-460"/>
                  <a:pt x="128208" y="0"/>
                </a:cubicBezTo>
                <a:cubicBezTo>
                  <a:pt x="176766" y="-8905"/>
                  <a:pt x="203746" y="2254"/>
                  <a:pt x="276323" y="0"/>
                </a:cubicBezTo>
                <a:cubicBezTo>
                  <a:pt x="343474" y="602"/>
                  <a:pt x="350610" y="6612"/>
                  <a:pt x="413290" y="0"/>
                </a:cubicBezTo>
                <a:cubicBezTo>
                  <a:pt x="473440" y="-6943"/>
                  <a:pt x="488378" y="-3116"/>
                  <a:pt x="539109" y="0"/>
                </a:cubicBezTo>
                <a:cubicBezTo>
                  <a:pt x="580725" y="-2113"/>
                  <a:pt x="623932" y="16367"/>
                  <a:pt x="676076" y="0"/>
                </a:cubicBezTo>
                <a:cubicBezTo>
                  <a:pt x="728762" y="-4276"/>
                  <a:pt x="768065" y="3724"/>
                  <a:pt x="835340" y="0"/>
                </a:cubicBezTo>
                <a:cubicBezTo>
                  <a:pt x="904067" y="586"/>
                  <a:pt x="938868" y="-3885"/>
                  <a:pt x="961158" y="0"/>
                </a:cubicBezTo>
                <a:cubicBezTo>
                  <a:pt x="998278" y="17673"/>
                  <a:pt x="1042781" y="-438"/>
                  <a:pt x="1086976" y="0"/>
                </a:cubicBezTo>
                <a:cubicBezTo>
                  <a:pt x="1123301" y="-8094"/>
                  <a:pt x="1181560" y="1174"/>
                  <a:pt x="1243055" y="0"/>
                </a:cubicBezTo>
                <a:cubicBezTo>
                  <a:pt x="1314716" y="-6570"/>
                  <a:pt x="1378335" y="80808"/>
                  <a:pt x="1371264" y="137169"/>
                </a:cubicBezTo>
                <a:cubicBezTo>
                  <a:pt x="1368530" y="213754"/>
                  <a:pt x="1368348" y="219822"/>
                  <a:pt x="1371264" y="293557"/>
                </a:cubicBezTo>
                <a:cubicBezTo>
                  <a:pt x="1384219" y="368394"/>
                  <a:pt x="1370075" y="402541"/>
                  <a:pt x="1371264" y="469910"/>
                </a:cubicBezTo>
                <a:cubicBezTo>
                  <a:pt x="1379474" y="529410"/>
                  <a:pt x="1325894" y="598528"/>
                  <a:pt x="1243055" y="607080"/>
                </a:cubicBezTo>
                <a:cubicBezTo>
                  <a:pt x="1210655" y="617035"/>
                  <a:pt x="1174636" y="601704"/>
                  <a:pt x="1117237" y="607080"/>
                </a:cubicBezTo>
                <a:cubicBezTo>
                  <a:pt x="1069467" y="614555"/>
                  <a:pt x="984891" y="598554"/>
                  <a:pt x="935676" y="607080"/>
                </a:cubicBezTo>
                <a:cubicBezTo>
                  <a:pt x="873825" y="602153"/>
                  <a:pt x="817656" y="610057"/>
                  <a:pt x="776412" y="607080"/>
                </a:cubicBezTo>
                <a:cubicBezTo>
                  <a:pt x="713778" y="604688"/>
                  <a:pt x="630166" y="601779"/>
                  <a:pt x="594851" y="607080"/>
                </a:cubicBezTo>
                <a:cubicBezTo>
                  <a:pt x="566363" y="618059"/>
                  <a:pt x="512919" y="624072"/>
                  <a:pt x="457884" y="607080"/>
                </a:cubicBezTo>
                <a:cubicBezTo>
                  <a:pt x="384570" y="599904"/>
                  <a:pt x="354948" y="597275"/>
                  <a:pt x="276323" y="607080"/>
                </a:cubicBezTo>
                <a:cubicBezTo>
                  <a:pt x="212387" y="610441"/>
                  <a:pt x="192019" y="600606"/>
                  <a:pt x="128208" y="607080"/>
                </a:cubicBezTo>
                <a:cubicBezTo>
                  <a:pt x="49523" y="585312"/>
                  <a:pt x="7875" y="567119"/>
                  <a:pt x="0" y="469910"/>
                </a:cubicBezTo>
                <a:cubicBezTo>
                  <a:pt x="-11171" y="414954"/>
                  <a:pt x="3474" y="349641"/>
                  <a:pt x="0" y="306867"/>
                </a:cubicBezTo>
                <a:cubicBezTo>
                  <a:pt x="-3964" y="263679"/>
                  <a:pt x="-8354" y="190618"/>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xmlns="" id="{7260DD63-2BBA-AFE5-B810-964D7429DF9F}"/>
              </a:ext>
            </a:extLst>
          </p:cNvPr>
          <p:cNvSpPr/>
          <p:nvPr/>
        </p:nvSpPr>
        <p:spPr>
          <a:xfrm>
            <a:off x="8171727" y="4323736"/>
            <a:ext cx="1504709" cy="607080"/>
          </a:xfrm>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4709" h="607080" fill="none" extrusionOk="0">
                <a:moveTo>
                  <a:pt x="0" y="137169"/>
                </a:moveTo>
                <a:cubicBezTo>
                  <a:pt x="8190" y="53360"/>
                  <a:pt x="87195" y="-3166"/>
                  <a:pt x="140685" y="0"/>
                </a:cubicBezTo>
                <a:cubicBezTo>
                  <a:pt x="182195" y="-6535"/>
                  <a:pt x="230977" y="3924"/>
                  <a:pt x="303214" y="0"/>
                </a:cubicBezTo>
                <a:cubicBezTo>
                  <a:pt x="379203" y="471"/>
                  <a:pt x="385003" y="6937"/>
                  <a:pt x="453510" y="0"/>
                </a:cubicBezTo>
                <a:cubicBezTo>
                  <a:pt x="520203" y="-7047"/>
                  <a:pt x="535251" y="-876"/>
                  <a:pt x="591572" y="0"/>
                </a:cubicBezTo>
                <a:cubicBezTo>
                  <a:pt x="647287" y="-2461"/>
                  <a:pt x="685163" y="22250"/>
                  <a:pt x="741868" y="0"/>
                </a:cubicBezTo>
                <a:cubicBezTo>
                  <a:pt x="787667" y="-5972"/>
                  <a:pt x="840468" y="-8483"/>
                  <a:pt x="916631" y="0"/>
                </a:cubicBezTo>
                <a:cubicBezTo>
                  <a:pt x="994927" y="-454"/>
                  <a:pt x="1024707" y="-13364"/>
                  <a:pt x="1054693" y="0"/>
                </a:cubicBezTo>
                <a:cubicBezTo>
                  <a:pt x="1091372" y="5256"/>
                  <a:pt x="1149124" y="597"/>
                  <a:pt x="1192756" y="0"/>
                </a:cubicBezTo>
                <a:cubicBezTo>
                  <a:pt x="1246690" y="-13060"/>
                  <a:pt x="1295262" y="-1260"/>
                  <a:pt x="1364023" y="0"/>
                </a:cubicBezTo>
                <a:cubicBezTo>
                  <a:pt x="1441272" y="-4488"/>
                  <a:pt x="1507328" y="71433"/>
                  <a:pt x="1504709" y="137169"/>
                </a:cubicBezTo>
                <a:cubicBezTo>
                  <a:pt x="1501344" y="214448"/>
                  <a:pt x="1501707" y="219527"/>
                  <a:pt x="1504709" y="293557"/>
                </a:cubicBezTo>
                <a:cubicBezTo>
                  <a:pt x="1510684" y="361385"/>
                  <a:pt x="1500227" y="405579"/>
                  <a:pt x="1504709" y="469910"/>
                </a:cubicBezTo>
                <a:cubicBezTo>
                  <a:pt x="1517635" y="526380"/>
                  <a:pt x="1449342" y="572272"/>
                  <a:pt x="1364023" y="607080"/>
                </a:cubicBezTo>
                <a:cubicBezTo>
                  <a:pt x="1329132" y="616392"/>
                  <a:pt x="1290734" y="600759"/>
                  <a:pt x="1225961" y="607080"/>
                </a:cubicBezTo>
                <a:cubicBezTo>
                  <a:pt x="1176190" y="615034"/>
                  <a:pt x="1086914" y="598441"/>
                  <a:pt x="1026731" y="607080"/>
                </a:cubicBezTo>
                <a:cubicBezTo>
                  <a:pt x="947025" y="611429"/>
                  <a:pt x="894049" y="599953"/>
                  <a:pt x="851969" y="607080"/>
                </a:cubicBezTo>
                <a:cubicBezTo>
                  <a:pt x="778692" y="603070"/>
                  <a:pt x="684515" y="593725"/>
                  <a:pt x="652739" y="607080"/>
                </a:cubicBezTo>
                <a:cubicBezTo>
                  <a:pt x="603656" y="606459"/>
                  <a:pt x="570303" y="606874"/>
                  <a:pt x="502443" y="607080"/>
                </a:cubicBezTo>
                <a:cubicBezTo>
                  <a:pt x="432202" y="607798"/>
                  <a:pt x="363027" y="601805"/>
                  <a:pt x="303214" y="607080"/>
                </a:cubicBezTo>
                <a:cubicBezTo>
                  <a:pt x="233294" y="605541"/>
                  <a:pt x="205051" y="602844"/>
                  <a:pt x="140685" y="607080"/>
                </a:cubicBezTo>
                <a:cubicBezTo>
                  <a:pt x="42078" y="584566"/>
                  <a:pt x="5404" y="541380"/>
                  <a:pt x="0" y="469910"/>
                </a:cubicBezTo>
                <a:cubicBezTo>
                  <a:pt x="5614" y="429546"/>
                  <a:pt x="-610" y="348859"/>
                  <a:pt x="0" y="306867"/>
                </a:cubicBezTo>
                <a:cubicBezTo>
                  <a:pt x="3011" y="272399"/>
                  <a:pt x="6037" y="188443"/>
                  <a:pt x="0" y="137169"/>
                </a:cubicBezTo>
                <a:close/>
              </a:path>
              <a:path w="1504709" h="607080" stroke="0" extrusionOk="0">
                <a:moveTo>
                  <a:pt x="0" y="137169"/>
                </a:moveTo>
                <a:cubicBezTo>
                  <a:pt x="-3317" y="70427"/>
                  <a:pt x="43591" y="4108"/>
                  <a:pt x="140685" y="0"/>
                </a:cubicBezTo>
                <a:cubicBezTo>
                  <a:pt x="187338" y="5273"/>
                  <a:pt x="248843" y="-1610"/>
                  <a:pt x="290980" y="0"/>
                </a:cubicBezTo>
                <a:cubicBezTo>
                  <a:pt x="323884" y="8157"/>
                  <a:pt x="406613" y="9446"/>
                  <a:pt x="453510" y="0"/>
                </a:cubicBezTo>
                <a:cubicBezTo>
                  <a:pt x="488475" y="-3235"/>
                  <a:pt x="534549" y="358"/>
                  <a:pt x="591572" y="0"/>
                </a:cubicBezTo>
                <a:cubicBezTo>
                  <a:pt x="656640" y="-4024"/>
                  <a:pt x="706976" y="-17731"/>
                  <a:pt x="778568" y="0"/>
                </a:cubicBezTo>
                <a:cubicBezTo>
                  <a:pt x="852561" y="2487"/>
                  <a:pt x="874999" y="-7216"/>
                  <a:pt x="916631" y="0"/>
                </a:cubicBezTo>
                <a:cubicBezTo>
                  <a:pt x="962674" y="7204"/>
                  <a:pt x="1042884" y="-712"/>
                  <a:pt x="1091394" y="0"/>
                </a:cubicBezTo>
                <a:cubicBezTo>
                  <a:pt x="1165017" y="2185"/>
                  <a:pt x="1315255" y="92"/>
                  <a:pt x="1364023" y="0"/>
                </a:cubicBezTo>
                <a:cubicBezTo>
                  <a:pt x="1453476" y="11334"/>
                  <a:pt x="1502166" y="73552"/>
                  <a:pt x="1504709" y="137169"/>
                </a:cubicBezTo>
                <a:cubicBezTo>
                  <a:pt x="1499526" y="181534"/>
                  <a:pt x="1509391" y="264173"/>
                  <a:pt x="1504709" y="303540"/>
                </a:cubicBezTo>
                <a:cubicBezTo>
                  <a:pt x="1519043" y="340232"/>
                  <a:pt x="1505788" y="426504"/>
                  <a:pt x="1504709" y="469910"/>
                </a:cubicBezTo>
                <a:cubicBezTo>
                  <a:pt x="1506321" y="547122"/>
                  <a:pt x="1434208" y="606257"/>
                  <a:pt x="1364023" y="607080"/>
                </a:cubicBezTo>
                <a:cubicBezTo>
                  <a:pt x="1302933" y="598710"/>
                  <a:pt x="1262879" y="597837"/>
                  <a:pt x="1177027" y="607080"/>
                </a:cubicBezTo>
                <a:cubicBezTo>
                  <a:pt x="1088953" y="607993"/>
                  <a:pt x="1052306" y="602414"/>
                  <a:pt x="1014498" y="607080"/>
                </a:cubicBezTo>
                <a:cubicBezTo>
                  <a:pt x="975213" y="605938"/>
                  <a:pt x="894952" y="616189"/>
                  <a:pt x="851969" y="607080"/>
                </a:cubicBezTo>
                <a:cubicBezTo>
                  <a:pt x="803482" y="609872"/>
                  <a:pt x="752178" y="611733"/>
                  <a:pt x="701673" y="607080"/>
                </a:cubicBezTo>
                <a:cubicBezTo>
                  <a:pt x="634215" y="595562"/>
                  <a:pt x="578953" y="599973"/>
                  <a:pt x="539143" y="607080"/>
                </a:cubicBezTo>
                <a:cubicBezTo>
                  <a:pt x="485232" y="599692"/>
                  <a:pt x="390306" y="612289"/>
                  <a:pt x="352147" y="607080"/>
                </a:cubicBezTo>
                <a:cubicBezTo>
                  <a:pt x="319948" y="611210"/>
                  <a:pt x="220317" y="611741"/>
                  <a:pt x="140685" y="607080"/>
                </a:cubicBezTo>
                <a:cubicBezTo>
                  <a:pt x="110746" y="623122"/>
                  <a:pt x="15748" y="568899"/>
                  <a:pt x="0" y="469910"/>
                </a:cubicBezTo>
                <a:cubicBezTo>
                  <a:pt x="-4984" y="439225"/>
                  <a:pt x="5294" y="382172"/>
                  <a:pt x="0" y="296885"/>
                </a:cubicBezTo>
                <a:cubicBezTo>
                  <a:pt x="-2101" y="218987"/>
                  <a:pt x="10401" y="207547"/>
                  <a:pt x="0" y="137169"/>
                </a:cubicBezTo>
                <a:close/>
              </a:path>
              <a:path w="1504709" h="607080" fill="none" stroke="0" extrusionOk="0">
                <a:moveTo>
                  <a:pt x="0" y="137169"/>
                </a:moveTo>
                <a:cubicBezTo>
                  <a:pt x="11967" y="52942"/>
                  <a:pt x="80159" y="-1429"/>
                  <a:pt x="140685" y="0"/>
                </a:cubicBezTo>
                <a:cubicBezTo>
                  <a:pt x="198932" y="-8227"/>
                  <a:pt x="231043" y="4963"/>
                  <a:pt x="303214" y="0"/>
                </a:cubicBezTo>
                <a:cubicBezTo>
                  <a:pt x="375675" y="-868"/>
                  <a:pt x="386325" y="5941"/>
                  <a:pt x="453510" y="0"/>
                </a:cubicBezTo>
                <a:cubicBezTo>
                  <a:pt x="521463" y="-4875"/>
                  <a:pt x="536846" y="-3165"/>
                  <a:pt x="591572" y="0"/>
                </a:cubicBezTo>
                <a:cubicBezTo>
                  <a:pt x="647542" y="7962"/>
                  <a:pt x="684332" y="13568"/>
                  <a:pt x="741868" y="0"/>
                </a:cubicBezTo>
                <a:cubicBezTo>
                  <a:pt x="802474" y="-5193"/>
                  <a:pt x="833088" y="5617"/>
                  <a:pt x="916631" y="0"/>
                </a:cubicBezTo>
                <a:cubicBezTo>
                  <a:pt x="979342" y="74"/>
                  <a:pt x="1025085" y="-6482"/>
                  <a:pt x="1054693" y="0"/>
                </a:cubicBezTo>
                <a:cubicBezTo>
                  <a:pt x="1089726" y="10643"/>
                  <a:pt x="1145643" y="12556"/>
                  <a:pt x="1192756" y="0"/>
                </a:cubicBezTo>
                <a:cubicBezTo>
                  <a:pt x="1231008" y="-1515"/>
                  <a:pt x="1285304" y="17384"/>
                  <a:pt x="1364023" y="0"/>
                </a:cubicBezTo>
                <a:cubicBezTo>
                  <a:pt x="1470783" y="-8744"/>
                  <a:pt x="1510783" y="84073"/>
                  <a:pt x="1504709" y="137169"/>
                </a:cubicBezTo>
                <a:cubicBezTo>
                  <a:pt x="1502279" y="215409"/>
                  <a:pt x="1501886" y="219856"/>
                  <a:pt x="1504709" y="293557"/>
                </a:cubicBezTo>
                <a:cubicBezTo>
                  <a:pt x="1511599" y="367912"/>
                  <a:pt x="1502192" y="404316"/>
                  <a:pt x="1504709" y="469910"/>
                </a:cubicBezTo>
                <a:cubicBezTo>
                  <a:pt x="1508128" y="527148"/>
                  <a:pt x="1444410" y="591854"/>
                  <a:pt x="1364023" y="607080"/>
                </a:cubicBezTo>
                <a:cubicBezTo>
                  <a:pt x="1323594" y="619460"/>
                  <a:pt x="1304533" y="595816"/>
                  <a:pt x="1225961" y="607080"/>
                </a:cubicBezTo>
                <a:cubicBezTo>
                  <a:pt x="1162231" y="618914"/>
                  <a:pt x="1082629" y="596030"/>
                  <a:pt x="1026731" y="607080"/>
                </a:cubicBezTo>
                <a:cubicBezTo>
                  <a:pt x="937689" y="611361"/>
                  <a:pt x="928844" y="615053"/>
                  <a:pt x="851969" y="607080"/>
                </a:cubicBezTo>
                <a:cubicBezTo>
                  <a:pt x="788583" y="610269"/>
                  <a:pt x="689534" y="600385"/>
                  <a:pt x="652739" y="607080"/>
                </a:cubicBezTo>
                <a:cubicBezTo>
                  <a:pt x="599129" y="615646"/>
                  <a:pt x="561048" y="609800"/>
                  <a:pt x="502443" y="607080"/>
                </a:cubicBezTo>
                <a:cubicBezTo>
                  <a:pt x="416922" y="614370"/>
                  <a:pt x="360451" y="609214"/>
                  <a:pt x="303214" y="607080"/>
                </a:cubicBezTo>
                <a:cubicBezTo>
                  <a:pt x="233115" y="617481"/>
                  <a:pt x="210036" y="607712"/>
                  <a:pt x="140685" y="607080"/>
                </a:cubicBezTo>
                <a:cubicBezTo>
                  <a:pt x="51200" y="602051"/>
                  <a:pt x="-6978" y="561646"/>
                  <a:pt x="0" y="469910"/>
                </a:cubicBezTo>
                <a:cubicBezTo>
                  <a:pt x="3129" y="422758"/>
                  <a:pt x="-6339" y="354615"/>
                  <a:pt x="0" y="306867"/>
                </a:cubicBezTo>
                <a:cubicBezTo>
                  <a:pt x="12661" y="265367"/>
                  <a:pt x="-5954" y="193550"/>
                  <a:pt x="0" y="137169"/>
                </a:cubicBezTo>
                <a:close/>
              </a:path>
              <a:path w="1504709" h="607080" fill="none" stroke="0" extrusionOk="0">
                <a:moveTo>
                  <a:pt x="0" y="137169"/>
                </a:moveTo>
                <a:cubicBezTo>
                  <a:pt x="1254" y="62135"/>
                  <a:pt x="81755" y="-6506"/>
                  <a:pt x="140685" y="0"/>
                </a:cubicBezTo>
                <a:cubicBezTo>
                  <a:pt x="190642" y="-11890"/>
                  <a:pt x="219073" y="8547"/>
                  <a:pt x="303214" y="0"/>
                </a:cubicBezTo>
                <a:cubicBezTo>
                  <a:pt x="377746" y="560"/>
                  <a:pt x="385365" y="5411"/>
                  <a:pt x="453510" y="0"/>
                </a:cubicBezTo>
                <a:cubicBezTo>
                  <a:pt x="520826" y="-6798"/>
                  <a:pt x="534300" y="-3092"/>
                  <a:pt x="591572" y="0"/>
                </a:cubicBezTo>
                <a:cubicBezTo>
                  <a:pt x="636576" y="-3525"/>
                  <a:pt x="679697" y="24046"/>
                  <a:pt x="741868" y="0"/>
                </a:cubicBezTo>
                <a:cubicBezTo>
                  <a:pt x="797199" y="-4723"/>
                  <a:pt x="839080" y="134"/>
                  <a:pt x="916631" y="0"/>
                </a:cubicBezTo>
                <a:cubicBezTo>
                  <a:pt x="992459" y="804"/>
                  <a:pt x="1024719" y="-5324"/>
                  <a:pt x="1054693" y="0"/>
                </a:cubicBezTo>
                <a:cubicBezTo>
                  <a:pt x="1093246" y="17578"/>
                  <a:pt x="1140435" y="10017"/>
                  <a:pt x="1192756" y="0"/>
                </a:cubicBezTo>
                <a:cubicBezTo>
                  <a:pt x="1227537" y="-2251"/>
                  <a:pt x="1295813" y="1439"/>
                  <a:pt x="1364023" y="0"/>
                </a:cubicBezTo>
                <a:cubicBezTo>
                  <a:pt x="1455400" y="-4323"/>
                  <a:pt x="1509826" y="80199"/>
                  <a:pt x="1504709" y="137169"/>
                </a:cubicBezTo>
                <a:cubicBezTo>
                  <a:pt x="1501546" y="213583"/>
                  <a:pt x="1500911" y="220020"/>
                  <a:pt x="1504709" y="293557"/>
                </a:cubicBezTo>
                <a:cubicBezTo>
                  <a:pt x="1514313" y="367785"/>
                  <a:pt x="1502703" y="400485"/>
                  <a:pt x="1504709" y="469910"/>
                </a:cubicBezTo>
                <a:cubicBezTo>
                  <a:pt x="1516522" y="534359"/>
                  <a:pt x="1463346" y="592672"/>
                  <a:pt x="1364023" y="607080"/>
                </a:cubicBezTo>
                <a:cubicBezTo>
                  <a:pt x="1329946" y="622018"/>
                  <a:pt x="1287994" y="602628"/>
                  <a:pt x="1225961" y="607080"/>
                </a:cubicBezTo>
                <a:cubicBezTo>
                  <a:pt x="1172268" y="617957"/>
                  <a:pt x="1078539" y="589617"/>
                  <a:pt x="1026731" y="607080"/>
                </a:cubicBezTo>
                <a:cubicBezTo>
                  <a:pt x="946611" y="611832"/>
                  <a:pt x="908217" y="602771"/>
                  <a:pt x="851969" y="607080"/>
                </a:cubicBezTo>
                <a:cubicBezTo>
                  <a:pt x="773932" y="600622"/>
                  <a:pt x="690354" y="597779"/>
                  <a:pt x="652739" y="607080"/>
                </a:cubicBezTo>
                <a:cubicBezTo>
                  <a:pt x="613930" y="614242"/>
                  <a:pt x="563851" y="622029"/>
                  <a:pt x="502443" y="607080"/>
                </a:cubicBezTo>
                <a:cubicBezTo>
                  <a:pt x="431641" y="602413"/>
                  <a:pt x="385008" y="597757"/>
                  <a:pt x="303214" y="607080"/>
                </a:cubicBezTo>
                <a:cubicBezTo>
                  <a:pt x="233115" y="610563"/>
                  <a:pt x="208929" y="600773"/>
                  <a:pt x="140685" y="607080"/>
                </a:cubicBezTo>
                <a:cubicBezTo>
                  <a:pt x="61254" y="586158"/>
                  <a:pt x="8153" y="553439"/>
                  <a:pt x="0" y="469910"/>
                </a:cubicBezTo>
                <a:cubicBezTo>
                  <a:pt x="-3622" y="422733"/>
                  <a:pt x="5231" y="348100"/>
                  <a:pt x="0" y="306867"/>
                </a:cubicBezTo>
                <a:cubicBezTo>
                  <a:pt x="-1794" y="263471"/>
                  <a:pt x="-10771" y="196096"/>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xmlns="" id="{1FCE784D-DB0C-CD72-5C9B-32CE4D5BEBD3}"/>
              </a:ext>
            </a:extLst>
          </p:cNvPr>
          <p:cNvSpPr/>
          <p:nvPr/>
        </p:nvSpPr>
        <p:spPr>
          <a:xfrm>
            <a:off x="10110824" y="3420911"/>
            <a:ext cx="1371264" cy="607080"/>
          </a:xfrm>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1264" h="607080" fill="none" extrusionOk="0">
                <a:moveTo>
                  <a:pt x="0" y="137169"/>
                </a:moveTo>
                <a:cubicBezTo>
                  <a:pt x="7927" y="43996"/>
                  <a:pt x="80787" y="-8498"/>
                  <a:pt x="128208" y="0"/>
                </a:cubicBezTo>
                <a:cubicBezTo>
                  <a:pt x="166779" y="-4160"/>
                  <a:pt x="209506" y="-1600"/>
                  <a:pt x="276323" y="0"/>
                </a:cubicBezTo>
                <a:cubicBezTo>
                  <a:pt x="345627" y="1205"/>
                  <a:pt x="351494" y="7562"/>
                  <a:pt x="413290" y="0"/>
                </a:cubicBezTo>
                <a:cubicBezTo>
                  <a:pt x="473988" y="-6913"/>
                  <a:pt x="488121" y="-2613"/>
                  <a:pt x="539109" y="0"/>
                </a:cubicBezTo>
                <a:cubicBezTo>
                  <a:pt x="592590" y="-1067"/>
                  <a:pt x="625125" y="17695"/>
                  <a:pt x="676076" y="0"/>
                </a:cubicBezTo>
                <a:cubicBezTo>
                  <a:pt x="713673" y="-6140"/>
                  <a:pt x="769061" y="-2839"/>
                  <a:pt x="835340" y="0"/>
                </a:cubicBezTo>
                <a:cubicBezTo>
                  <a:pt x="902582" y="-3798"/>
                  <a:pt x="936263" y="-9037"/>
                  <a:pt x="961158" y="0"/>
                </a:cubicBezTo>
                <a:cubicBezTo>
                  <a:pt x="993875" y="9703"/>
                  <a:pt x="1044299" y="-10942"/>
                  <a:pt x="1086976" y="0"/>
                </a:cubicBezTo>
                <a:cubicBezTo>
                  <a:pt x="1141648" y="-16770"/>
                  <a:pt x="1179840" y="268"/>
                  <a:pt x="1243055" y="0"/>
                </a:cubicBezTo>
                <a:cubicBezTo>
                  <a:pt x="1307434" y="-4930"/>
                  <a:pt x="1384575" y="77939"/>
                  <a:pt x="1371264" y="137169"/>
                </a:cubicBezTo>
                <a:cubicBezTo>
                  <a:pt x="1368204" y="214814"/>
                  <a:pt x="1367512" y="219130"/>
                  <a:pt x="1371264" y="293557"/>
                </a:cubicBezTo>
                <a:cubicBezTo>
                  <a:pt x="1378281" y="365512"/>
                  <a:pt x="1365801" y="404827"/>
                  <a:pt x="1371264" y="469910"/>
                </a:cubicBezTo>
                <a:cubicBezTo>
                  <a:pt x="1376093" y="530188"/>
                  <a:pt x="1314069" y="581969"/>
                  <a:pt x="1243055" y="607080"/>
                </a:cubicBezTo>
                <a:cubicBezTo>
                  <a:pt x="1211751" y="614778"/>
                  <a:pt x="1178465" y="599066"/>
                  <a:pt x="1117237" y="607080"/>
                </a:cubicBezTo>
                <a:cubicBezTo>
                  <a:pt x="1075909" y="616087"/>
                  <a:pt x="989961" y="598626"/>
                  <a:pt x="935676" y="607080"/>
                </a:cubicBezTo>
                <a:cubicBezTo>
                  <a:pt x="869548" y="604191"/>
                  <a:pt x="806612" y="608294"/>
                  <a:pt x="776412" y="607080"/>
                </a:cubicBezTo>
                <a:cubicBezTo>
                  <a:pt x="706727" y="604750"/>
                  <a:pt x="620006" y="591857"/>
                  <a:pt x="594851" y="607080"/>
                </a:cubicBezTo>
                <a:cubicBezTo>
                  <a:pt x="555010" y="606401"/>
                  <a:pt x="517479" y="612400"/>
                  <a:pt x="457884" y="607080"/>
                </a:cubicBezTo>
                <a:cubicBezTo>
                  <a:pt x="389776" y="614716"/>
                  <a:pt x="338022" y="596917"/>
                  <a:pt x="276323" y="607080"/>
                </a:cubicBezTo>
                <a:cubicBezTo>
                  <a:pt x="211723" y="607349"/>
                  <a:pt x="187643" y="604032"/>
                  <a:pt x="128208" y="607080"/>
                </a:cubicBezTo>
                <a:cubicBezTo>
                  <a:pt x="39744" y="583719"/>
                  <a:pt x="8553" y="545897"/>
                  <a:pt x="0" y="469910"/>
                </a:cubicBezTo>
                <a:cubicBezTo>
                  <a:pt x="-1806" y="420233"/>
                  <a:pt x="-2469" y="346079"/>
                  <a:pt x="0" y="306867"/>
                </a:cubicBezTo>
                <a:cubicBezTo>
                  <a:pt x="4043" y="272072"/>
                  <a:pt x="6066" y="181170"/>
                  <a:pt x="0" y="137169"/>
                </a:cubicBezTo>
                <a:close/>
              </a:path>
              <a:path w="1371264" h="607080" stroke="0" extrusionOk="0">
                <a:moveTo>
                  <a:pt x="0" y="137169"/>
                </a:moveTo>
                <a:cubicBezTo>
                  <a:pt x="-258" y="72306"/>
                  <a:pt x="50289" y="-7094"/>
                  <a:pt x="128208" y="0"/>
                </a:cubicBezTo>
                <a:cubicBezTo>
                  <a:pt x="168424" y="2829"/>
                  <a:pt x="227099" y="1097"/>
                  <a:pt x="265175" y="0"/>
                </a:cubicBezTo>
                <a:cubicBezTo>
                  <a:pt x="297106" y="4175"/>
                  <a:pt x="369679" y="2452"/>
                  <a:pt x="413290" y="0"/>
                </a:cubicBezTo>
                <a:cubicBezTo>
                  <a:pt x="439819" y="3790"/>
                  <a:pt x="482004" y="3845"/>
                  <a:pt x="539109" y="0"/>
                </a:cubicBezTo>
                <a:cubicBezTo>
                  <a:pt x="598316" y="-3730"/>
                  <a:pt x="638732" y="-4300"/>
                  <a:pt x="709521" y="0"/>
                </a:cubicBezTo>
                <a:cubicBezTo>
                  <a:pt x="773351" y="4157"/>
                  <a:pt x="795897" y="-6169"/>
                  <a:pt x="835340" y="0"/>
                </a:cubicBezTo>
                <a:cubicBezTo>
                  <a:pt x="880559" y="3890"/>
                  <a:pt x="955173" y="-4273"/>
                  <a:pt x="994603" y="0"/>
                </a:cubicBezTo>
                <a:cubicBezTo>
                  <a:pt x="1053942" y="4324"/>
                  <a:pt x="1194762" y="2652"/>
                  <a:pt x="1243055" y="0"/>
                </a:cubicBezTo>
                <a:cubicBezTo>
                  <a:pt x="1311849" y="7493"/>
                  <a:pt x="1375488" y="74229"/>
                  <a:pt x="1371264" y="137169"/>
                </a:cubicBezTo>
                <a:cubicBezTo>
                  <a:pt x="1365460" y="180963"/>
                  <a:pt x="1370296" y="263231"/>
                  <a:pt x="1371264" y="303540"/>
                </a:cubicBezTo>
                <a:cubicBezTo>
                  <a:pt x="1383704" y="338777"/>
                  <a:pt x="1369846" y="429134"/>
                  <a:pt x="1371264" y="469910"/>
                </a:cubicBezTo>
                <a:cubicBezTo>
                  <a:pt x="1376212" y="556778"/>
                  <a:pt x="1309651" y="590855"/>
                  <a:pt x="1243055" y="607080"/>
                </a:cubicBezTo>
                <a:cubicBezTo>
                  <a:pt x="1188402" y="602185"/>
                  <a:pt x="1151833" y="588965"/>
                  <a:pt x="1072643" y="607080"/>
                </a:cubicBezTo>
                <a:cubicBezTo>
                  <a:pt x="987197" y="608147"/>
                  <a:pt x="962518" y="604908"/>
                  <a:pt x="924527" y="607080"/>
                </a:cubicBezTo>
                <a:cubicBezTo>
                  <a:pt x="887190" y="606902"/>
                  <a:pt x="811985" y="612248"/>
                  <a:pt x="776412" y="607080"/>
                </a:cubicBezTo>
                <a:cubicBezTo>
                  <a:pt x="734362" y="606516"/>
                  <a:pt x="680255" y="612103"/>
                  <a:pt x="639445" y="607080"/>
                </a:cubicBezTo>
                <a:cubicBezTo>
                  <a:pt x="574729" y="600729"/>
                  <a:pt x="529569" y="606840"/>
                  <a:pt x="491330" y="607080"/>
                </a:cubicBezTo>
                <a:cubicBezTo>
                  <a:pt x="436562" y="599823"/>
                  <a:pt x="349632" y="607694"/>
                  <a:pt x="320917" y="607080"/>
                </a:cubicBezTo>
                <a:cubicBezTo>
                  <a:pt x="291138" y="610942"/>
                  <a:pt x="207306" y="607631"/>
                  <a:pt x="128208" y="607080"/>
                </a:cubicBezTo>
                <a:cubicBezTo>
                  <a:pt x="88301" y="621335"/>
                  <a:pt x="24086" y="578346"/>
                  <a:pt x="0" y="469910"/>
                </a:cubicBezTo>
                <a:cubicBezTo>
                  <a:pt x="-3028" y="432613"/>
                  <a:pt x="1662" y="384854"/>
                  <a:pt x="0" y="296885"/>
                </a:cubicBezTo>
                <a:cubicBezTo>
                  <a:pt x="-1167" y="222371"/>
                  <a:pt x="9749" y="207721"/>
                  <a:pt x="0" y="137169"/>
                </a:cubicBezTo>
                <a:close/>
              </a:path>
              <a:path w="1371264" h="607080" fill="none" stroke="0" extrusionOk="0">
                <a:moveTo>
                  <a:pt x="0" y="137169"/>
                </a:moveTo>
                <a:cubicBezTo>
                  <a:pt x="12680" y="45622"/>
                  <a:pt x="74130" y="-10989"/>
                  <a:pt x="128208" y="0"/>
                </a:cubicBezTo>
                <a:cubicBezTo>
                  <a:pt x="182089" y="-9197"/>
                  <a:pt x="204785" y="2264"/>
                  <a:pt x="276323" y="0"/>
                </a:cubicBezTo>
                <a:cubicBezTo>
                  <a:pt x="342695" y="-870"/>
                  <a:pt x="351364" y="6681"/>
                  <a:pt x="413290" y="0"/>
                </a:cubicBezTo>
                <a:cubicBezTo>
                  <a:pt x="475094" y="-5361"/>
                  <a:pt x="487167" y="-1916"/>
                  <a:pt x="539109" y="0"/>
                </a:cubicBezTo>
                <a:cubicBezTo>
                  <a:pt x="593416" y="9467"/>
                  <a:pt x="626825" y="9832"/>
                  <a:pt x="676076" y="0"/>
                </a:cubicBezTo>
                <a:cubicBezTo>
                  <a:pt x="737166" y="-4131"/>
                  <a:pt x="759620" y="1060"/>
                  <a:pt x="835340" y="0"/>
                </a:cubicBezTo>
                <a:cubicBezTo>
                  <a:pt x="896152" y="179"/>
                  <a:pt x="936644" y="-8233"/>
                  <a:pt x="961158" y="0"/>
                </a:cubicBezTo>
                <a:cubicBezTo>
                  <a:pt x="996333" y="11339"/>
                  <a:pt x="1044581" y="11736"/>
                  <a:pt x="1086976" y="0"/>
                </a:cubicBezTo>
                <a:cubicBezTo>
                  <a:pt x="1120337" y="-225"/>
                  <a:pt x="1172257" y="15319"/>
                  <a:pt x="1243055" y="0"/>
                </a:cubicBezTo>
                <a:cubicBezTo>
                  <a:pt x="1349609" y="-8767"/>
                  <a:pt x="1376987" y="82366"/>
                  <a:pt x="1371264" y="137169"/>
                </a:cubicBezTo>
                <a:cubicBezTo>
                  <a:pt x="1368774" y="215299"/>
                  <a:pt x="1368484" y="219484"/>
                  <a:pt x="1371264" y="293557"/>
                </a:cubicBezTo>
                <a:cubicBezTo>
                  <a:pt x="1373292" y="367063"/>
                  <a:pt x="1372199" y="403252"/>
                  <a:pt x="1371264" y="469910"/>
                </a:cubicBezTo>
                <a:cubicBezTo>
                  <a:pt x="1381011" y="521139"/>
                  <a:pt x="1318271" y="587565"/>
                  <a:pt x="1243055" y="607080"/>
                </a:cubicBezTo>
                <a:cubicBezTo>
                  <a:pt x="1204306" y="618619"/>
                  <a:pt x="1179332" y="601749"/>
                  <a:pt x="1117237" y="607080"/>
                </a:cubicBezTo>
                <a:cubicBezTo>
                  <a:pt x="1063043" y="619913"/>
                  <a:pt x="983315" y="597092"/>
                  <a:pt x="935676" y="607080"/>
                </a:cubicBezTo>
                <a:cubicBezTo>
                  <a:pt x="880080" y="598592"/>
                  <a:pt x="844768" y="613911"/>
                  <a:pt x="776412" y="607080"/>
                </a:cubicBezTo>
                <a:cubicBezTo>
                  <a:pt x="715276" y="615367"/>
                  <a:pt x="633371" y="595926"/>
                  <a:pt x="594851" y="607080"/>
                </a:cubicBezTo>
                <a:cubicBezTo>
                  <a:pt x="551560" y="616657"/>
                  <a:pt x="508591" y="610344"/>
                  <a:pt x="457884" y="607080"/>
                </a:cubicBezTo>
                <a:cubicBezTo>
                  <a:pt x="377335" y="614645"/>
                  <a:pt x="328036" y="601758"/>
                  <a:pt x="276323" y="607080"/>
                </a:cubicBezTo>
                <a:cubicBezTo>
                  <a:pt x="214092" y="618857"/>
                  <a:pt x="190038" y="609134"/>
                  <a:pt x="128208" y="607080"/>
                </a:cubicBezTo>
                <a:cubicBezTo>
                  <a:pt x="46582" y="605843"/>
                  <a:pt x="-1755" y="555960"/>
                  <a:pt x="0" y="469910"/>
                </a:cubicBezTo>
                <a:cubicBezTo>
                  <a:pt x="5932" y="423468"/>
                  <a:pt x="-2291" y="354348"/>
                  <a:pt x="0" y="306867"/>
                </a:cubicBezTo>
                <a:cubicBezTo>
                  <a:pt x="2728" y="263642"/>
                  <a:pt x="-4422" y="179635"/>
                  <a:pt x="0" y="137169"/>
                </a:cubicBezTo>
                <a:close/>
              </a:path>
              <a:path w="1371264" h="607080" fill="none" stroke="0" extrusionOk="0">
                <a:moveTo>
                  <a:pt x="0" y="137169"/>
                </a:moveTo>
                <a:cubicBezTo>
                  <a:pt x="2487" y="58110"/>
                  <a:pt x="81111" y="-460"/>
                  <a:pt x="128208" y="0"/>
                </a:cubicBezTo>
                <a:cubicBezTo>
                  <a:pt x="176766" y="-8905"/>
                  <a:pt x="203746" y="2254"/>
                  <a:pt x="276323" y="0"/>
                </a:cubicBezTo>
                <a:cubicBezTo>
                  <a:pt x="343474" y="602"/>
                  <a:pt x="350610" y="6612"/>
                  <a:pt x="413290" y="0"/>
                </a:cubicBezTo>
                <a:cubicBezTo>
                  <a:pt x="473440" y="-6943"/>
                  <a:pt x="488378" y="-3116"/>
                  <a:pt x="539109" y="0"/>
                </a:cubicBezTo>
                <a:cubicBezTo>
                  <a:pt x="580725" y="-2113"/>
                  <a:pt x="623932" y="16367"/>
                  <a:pt x="676076" y="0"/>
                </a:cubicBezTo>
                <a:cubicBezTo>
                  <a:pt x="728762" y="-4276"/>
                  <a:pt x="768065" y="3724"/>
                  <a:pt x="835340" y="0"/>
                </a:cubicBezTo>
                <a:cubicBezTo>
                  <a:pt x="904067" y="586"/>
                  <a:pt x="938868" y="-3885"/>
                  <a:pt x="961158" y="0"/>
                </a:cubicBezTo>
                <a:cubicBezTo>
                  <a:pt x="998278" y="17673"/>
                  <a:pt x="1042781" y="-438"/>
                  <a:pt x="1086976" y="0"/>
                </a:cubicBezTo>
                <a:cubicBezTo>
                  <a:pt x="1123301" y="-8094"/>
                  <a:pt x="1181560" y="1174"/>
                  <a:pt x="1243055" y="0"/>
                </a:cubicBezTo>
                <a:cubicBezTo>
                  <a:pt x="1314716" y="-6570"/>
                  <a:pt x="1378335" y="80808"/>
                  <a:pt x="1371264" y="137169"/>
                </a:cubicBezTo>
                <a:cubicBezTo>
                  <a:pt x="1368530" y="213754"/>
                  <a:pt x="1368348" y="219822"/>
                  <a:pt x="1371264" y="293557"/>
                </a:cubicBezTo>
                <a:cubicBezTo>
                  <a:pt x="1384219" y="368394"/>
                  <a:pt x="1370075" y="402541"/>
                  <a:pt x="1371264" y="469910"/>
                </a:cubicBezTo>
                <a:cubicBezTo>
                  <a:pt x="1379474" y="529410"/>
                  <a:pt x="1325894" y="598528"/>
                  <a:pt x="1243055" y="607080"/>
                </a:cubicBezTo>
                <a:cubicBezTo>
                  <a:pt x="1210655" y="617035"/>
                  <a:pt x="1174636" y="601704"/>
                  <a:pt x="1117237" y="607080"/>
                </a:cubicBezTo>
                <a:cubicBezTo>
                  <a:pt x="1069467" y="614555"/>
                  <a:pt x="984891" y="598554"/>
                  <a:pt x="935676" y="607080"/>
                </a:cubicBezTo>
                <a:cubicBezTo>
                  <a:pt x="873825" y="602153"/>
                  <a:pt x="817656" y="610057"/>
                  <a:pt x="776412" y="607080"/>
                </a:cubicBezTo>
                <a:cubicBezTo>
                  <a:pt x="713778" y="604688"/>
                  <a:pt x="630166" y="601779"/>
                  <a:pt x="594851" y="607080"/>
                </a:cubicBezTo>
                <a:cubicBezTo>
                  <a:pt x="566363" y="618059"/>
                  <a:pt x="512919" y="624072"/>
                  <a:pt x="457884" y="607080"/>
                </a:cubicBezTo>
                <a:cubicBezTo>
                  <a:pt x="384570" y="599904"/>
                  <a:pt x="354948" y="597275"/>
                  <a:pt x="276323" y="607080"/>
                </a:cubicBezTo>
                <a:cubicBezTo>
                  <a:pt x="212387" y="610441"/>
                  <a:pt x="192019" y="600606"/>
                  <a:pt x="128208" y="607080"/>
                </a:cubicBezTo>
                <a:cubicBezTo>
                  <a:pt x="49523" y="585312"/>
                  <a:pt x="7875" y="567119"/>
                  <a:pt x="0" y="469910"/>
                </a:cubicBezTo>
                <a:cubicBezTo>
                  <a:pt x="-11171" y="414954"/>
                  <a:pt x="3474" y="349641"/>
                  <a:pt x="0" y="306867"/>
                </a:cubicBezTo>
                <a:cubicBezTo>
                  <a:pt x="-3964" y="263679"/>
                  <a:pt x="-8354" y="190618"/>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xmlns="" id="{FF711FE0-EC8A-C97A-9C2D-5BE1C4260D1C}"/>
              </a:ext>
            </a:extLst>
          </p:cNvPr>
          <p:cNvSpPr/>
          <p:nvPr/>
        </p:nvSpPr>
        <p:spPr>
          <a:xfrm>
            <a:off x="10012102" y="4300587"/>
            <a:ext cx="1504709" cy="607080"/>
          </a:xfrm>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4709" h="607080" fill="none" extrusionOk="0">
                <a:moveTo>
                  <a:pt x="0" y="137169"/>
                </a:moveTo>
                <a:cubicBezTo>
                  <a:pt x="8190" y="53360"/>
                  <a:pt x="87195" y="-3166"/>
                  <a:pt x="140685" y="0"/>
                </a:cubicBezTo>
                <a:cubicBezTo>
                  <a:pt x="182195" y="-6535"/>
                  <a:pt x="230977" y="3924"/>
                  <a:pt x="303214" y="0"/>
                </a:cubicBezTo>
                <a:cubicBezTo>
                  <a:pt x="379203" y="471"/>
                  <a:pt x="385003" y="6937"/>
                  <a:pt x="453510" y="0"/>
                </a:cubicBezTo>
                <a:cubicBezTo>
                  <a:pt x="520203" y="-7047"/>
                  <a:pt x="535251" y="-876"/>
                  <a:pt x="591572" y="0"/>
                </a:cubicBezTo>
                <a:cubicBezTo>
                  <a:pt x="647287" y="-2461"/>
                  <a:pt x="685163" y="22250"/>
                  <a:pt x="741868" y="0"/>
                </a:cubicBezTo>
                <a:cubicBezTo>
                  <a:pt x="787667" y="-5972"/>
                  <a:pt x="840468" y="-8483"/>
                  <a:pt x="916631" y="0"/>
                </a:cubicBezTo>
                <a:cubicBezTo>
                  <a:pt x="994927" y="-454"/>
                  <a:pt x="1024707" y="-13364"/>
                  <a:pt x="1054693" y="0"/>
                </a:cubicBezTo>
                <a:cubicBezTo>
                  <a:pt x="1091372" y="5256"/>
                  <a:pt x="1149124" y="597"/>
                  <a:pt x="1192756" y="0"/>
                </a:cubicBezTo>
                <a:cubicBezTo>
                  <a:pt x="1246690" y="-13060"/>
                  <a:pt x="1295262" y="-1260"/>
                  <a:pt x="1364023" y="0"/>
                </a:cubicBezTo>
                <a:cubicBezTo>
                  <a:pt x="1441272" y="-4488"/>
                  <a:pt x="1507328" y="71433"/>
                  <a:pt x="1504709" y="137169"/>
                </a:cubicBezTo>
                <a:cubicBezTo>
                  <a:pt x="1501344" y="214448"/>
                  <a:pt x="1501707" y="219527"/>
                  <a:pt x="1504709" y="293557"/>
                </a:cubicBezTo>
                <a:cubicBezTo>
                  <a:pt x="1510684" y="361385"/>
                  <a:pt x="1500227" y="405579"/>
                  <a:pt x="1504709" y="469910"/>
                </a:cubicBezTo>
                <a:cubicBezTo>
                  <a:pt x="1517635" y="526380"/>
                  <a:pt x="1449342" y="572272"/>
                  <a:pt x="1364023" y="607080"/>
                </a:cubicBezTo>
                <a:cubicBezTo>
                  <a:pt x="1329132" y="616392"/>
                  <a:pt x="1290734" y="600759"/>
                  <a:pt x="1225961" y="607080"/>
                </a:cubicBezTo>
                <a:cubicBezTo>
                  <a:pt x="1176190" y="615034"/>
                  <a:pt x="1086914" y="598441"/>
                  <a:pt x="1026731" y="607080"/>
                </a:cubicBezTo>
                <a:cubicBezTo>
                  <a:pt x="947025" y="611429"/>
                  <a:pt x="894049" y="599953"/>
                  <a:pt x="851969" y="607080"/>
                </a:cubicBezTo>
                <a:cubicBezTo>
                  <a:pt x="778692" y="603070"/>
                  <a:pt x="684515" y="593725"/>
                  <a:pt x="652739" y="607080"/>
                </a:cubicBezTo>
                <a:cubicBezTo>
                  <a:pt x="603656" y="606459"/>
                  <a:pt x="570303" y="606874"/>
                  <a:pt x="502443" y="607080"/>
                </a:cubicBezTo>
                <a:cubicBezTo>
                  <a:pt x="432202" y="607798"/>
                  <a:pt x="363027" y="601805"/>
                  <a:pt x="303214" y="607080"/>
                </a:cubicBezTo>
                <a:cubicBezTo>
                  <a:pt x="233294" y="605541"/>
                  <a:pt x="205051" y="602844"/>
                  <a:pt x="140685" y="607080"/>
                </a:cubicBezTo>
                <a:cubicBezTo>
                  <a:pt x="42078" y="584566"/>
                  <a:pt x="5404" y="541380"/>
                  <a:pt x="0" y="469910"/>
                </a:cubicBezTo>
                <a:cubicBezTo>
                  <a:pt x="5614" y="429546"/>
                  <a:pt x="-610" y="348859"/>
                  <a:pt x="0" y="306867"/>
                </a:cubicBezTo>
                <a:cubicBezTo>
                  <a:pt x="3011" y="272399"/>
                  <a:pt x="6037" y="188443"/>
                  <a:pt x="0" y="137169"/>
                </a:cubicBezTo>
                <a:close/>
              </a:path>
              <a:path w="1504709" h="607080" stroke="0" extrusionOk="0">
                <a:moveTo>
                  <a:pt x="0" y="137169"/>
                </a:moveTo>
                <a:cubicBezTo>
                  <a:pt x="-3317" y="70427"/>
                  <a:pt x="43591" y="4108"/>
                  <a:pt x="140685" y="0"/>
                </a:cubicBezTo>
                <a:cubicBezTo>
                  <a:pt x="187338" y="5273"/>
                  <a:pt x="248843" y="-1610"/>
                  <a:pt x="290980" y="0"/>
                </a:cubicBezTo>
                <a:cubicBezTo>
                  <a:pt x="323884" y="8157"/>
                  <a:pt x="406613" y="9446"/>
                  <a:pt x="453510" y="0"/>
                </a:cubicBezTo>
                <a:cubicBezTo>
                  <a:pt x="488475" y="-3235"/>
                  <a:pt x="534549" y="358"/>
                  <a:pt x="591572" y="0"/>
                </a:cubicBezTo>
                <a:cubicBezTo>
                  <a:pt x="656640" y="-4024"/>
                  <a:pt x="706976" y="-17731"/>
                  <a:pt x="778568" y="0"/>
                </a:cubicBezTo>
                <a:cubicBezTo>
                  <a:pt x="852561" y="2487"/>
                  <a:pt x="874999" y="-7216"/>
                  <a:pt x="916631" y="0"/>
                </a:cubicBezTo>
                <a:cubicBezTo>
                  <a:pt x="962674" y="7204"/>
                  <a:pt x="1042884" y="-712"/>
                  <a:pt x="1091394" y="0"/>
                </a:cubicBezTo>
                <a:cubicBezTo>
                  <a:pt x="1165017" y="2185"/>
                  <a:pt x="1315255" y="92"/>
                  <a:pt x="1364023" y="0"/>
                </a:cubicBezTo>
                <a:cubicBezTo>
                  <a:pt x="1453476" y="11334"/>
                  <a:pt x="1502166" y="73552"/>
                  <a:pt x="1504709" y="137169"/>
                </a:cubicBezTo>
                <a:cubicBezTo>
                  <a:pt x="1499526" y="181534"/>
                  <a:pt x="1509391" y="264173"/>
                  <a:pt x="1504709" y="303540"/>
                </a:cubicBezTo>
                <a:cubicBezTo>
                  <a:pt x="1519043" y="340232"/>
                  <a:pt x="1505788" y="426504"/>
                  <a:pt x="1504709" y="469910"/>
                </a:cubicBezTo>
                <a:cubicBezTo>
                  <a:pt x="1506321" y="547122"/>
                  <a:pt x="1434208" y="606257"/>
                  <a:pt x="1364023" y="607080"/>
                </a:cubicBezTo>
                <a:cubicBezTo>
                  <a:pt x="1302933" y="598710"/>
                  <a:pt x="1262879" y="597837"/>
                  <a:pt x="1177027" y="607080"/>
                </a:cubicBezTo>
                <a:cubicBezTo>
                  <a:pt x="1088953" y="607993"/>
                  <a:pt x="1052306" y="602414"/>
                  <a:pt x="1014498" y="607080"/>
                </a:cubicBezTo>
                <a:cubicBezTo>
                  <a:pt x="975213" y="605938"/>
                  <a:pt x="894952" y="616189"/>
                  <a:pt x="851969" y="607080"/>
                </a:cubicBezTo>
                <a:cubicBezTo>
                  <a:pt x="803482" y="609872"/>
                  <a:pt x="752178" y="611733"/>
                  <a:pt x="701673" y="607080"/>
                </a:cubicBezTo>
                <a:cubicBezTo>
                  <a:pt x="634215" y="595562"/>
                  <a:pt x="578953" y="599973"/>
                  <a:pt x="539143" y="607080"/>
                </a:cubicBezTo>
                <a:cubicBezTo>
                  <a:pt x="485232" y="599692"/>
                  <a:pt x="390306" y="612289"/>
                  <a:pt x="352147" y="607080"/>
                </a:cubicBezTo>
                <a:cubicBezTo>
                  <a:pt x="319948" y="611210"/>
                  <a:pt x="220317" y="611741"/>
                  <a:pt x="140685" y="607080"/>
                </a:cubicBezTo>
                <a:cubicBezTo>
                  <a:pt x="110746" y="623122"/>
                  <a:pt x="15748" y="568899"/>
                  <a:pt x="0" y="469910"/>
                </a:cubicBezTo>
                <a:cubicBezTo>
                  <a:pt x="-4984" y="439225"/>
                  <a:pt x="5294" y="382172"/>
                  <a:pt x="0" y="296885"/>
                </a:cubicBezTo>
                <a:cubicBezTo>
                  <a:pt x="-2101" y="218987"/>
                  <a:pt x="10401" y="207547"/>
                  <a:pt x="0" y="137169"/>
                </a:cubicBezTo>
                <a:close/>
              </a:path>
              <a:path w="1504709" h="607080" fill="none" stroke="0" extrusionOk="0">
                <a:moveTo>
                  <a:pt x="0" y="137169"/>
                </a:moveTo>
                <a:cubicBezTo>
                  <a:pt x="11967" y="52942"/>
                  <a:pt x="80159" y="-1429"/>
                  <a:pt x="140685" y="0"/>
                </a:cubicBezTo>
                <a:cubicBezTo>
                  <a:pt x="198932" y="-8227"/>
                  <a:pt x="231043" y="4963"/>
                  <a:pt x="303214" y="0"/>
                </a:cubicBezTo>
                <a:cubicBezTo>
                  <a:pt x="375675" y="-868"/>
                  <a:pt x="386325" y="5941"/>
                  <a:pt x="453510" y="0"/>
                </a:cubicBezTo>
                <a:cubicBezTo>
                  <a:pt x="521463" y="-4875"/>
                  <a:pt x="536846" y="-3165"/>
                  <a:pt x="591572" y="0"/>
                </a:cubicBezTo>
                <a:cubicBezTo>
                  <a:pt x="647542" y="7962"/>
                  <a:pt x="684332" y="13568"/>
                  <a:pt x="741868" y="0"/>
                </a:cubicBezTo>
                <a:cubicBezTo>
                  <a:pt x="802474" y="-5193"/>
                  <a:pt x="833088" y="5617"/>
                  <a:pt x="916631" y="0"/>
                </a:cubicBezTo>
                <a:cubicBezTo>
                  <a:pt x="979342" y="74"/>
                  <a:pt x="1025085" y="-6482"/>
                  <a:pt x="1054693" y="0"/>
                </a:cubicBezTo>
                <a:cubicBezTo>
                  <a:pt x="1089726" y="10643"/>
                  <a:pt x="1145643" y="12556"/>
                  <a:pt x="1192756" y="0"/>
                </a:cubicBezTo>
                <a:cubicBezTo>
                  <a:pt x="1231008" y="-1515"/>
                  <a:pt x="1285304" y="17384"/>
                  <a:pt x="1364023" y="0"/>
                </a:cubicBezTo>
                <a:cubicBezTo>
                  <a:pt x="1470783" y="-8744"/>
                  <a:pt x="1510783" y="84073"/>
                  <a:pt x="1504709" y="137169"/>
                </a:cubicBezTo>
                <a:cubicBezTo>
                  <a:pt x="1502279" y="215409"/>
                  <a:pt x="1501886" y="219856"/>
                  <a:pt x="1504709" y="293557"/>
                </a:cubicBezTo>
                <a:cubicBezTo>
                  <a:pt x="1511599" y="367912"/>
                  <a:pt x="1502192" y="404316"/>
                  <a:pt x="1504709" y="469910"/>
                </a:cubicBezTo>
                <a:cubicBezTo>
                  <a:pt x="1508128" y="527148"/>
                  <a:pt x="1444410" y="591854"/>
                  <a:pt x="1364023" y="607080"/>
                </a:cubicBezTo>
                <a:cubicBezTo>
                  <a:pt x="1323594" y="619460"/>
                  <a:pt x="1304533" y="595816"/>
                  <a:pt x="1225961" y="607080"/>
                </a:cubicBezTo>
                <a:cubicBezTo>
                  <a:pt x="1162231" y="618914"/>
                  <a:pt x="1082629" y="596030"/>
                  <a:pt x="1026731" y="607080"/>
                </a:cubicBezTo>
                <a:cubicBezTo>
                  <a:pt x="937689" y="611361"/>
                  <a:pt x="928844" y="615053"/>
                  <a:pt x="851969" y="607080"/>
                </a:cubicBezTo>
                <a:cubicBezTo>
                  <a:pt x="788583" y="610269"/>
                  <a:pt x="689534" y="600385"/>
                  <a:pt x="652739" y="607080"/>
                </a:cubicBezTo>
                <a:cubicBezTo>
                  <a:pt x="599129" y="615646"/>
                  <a:pt x="561048" y="609800"/>
                  <a:pt x="502443" y="607080"/>
                </a:cubicBezTo>
                <a:cubicBezTo>
                  <a:pt x="416922" y="614370"/>
                  <a:pt x="360451" y="609214"/>
                  <a:pt x="303214" y="607080"/>
                </a:cubicBezTo>
                <a:cubicBezTo>
                  <a:pt x="233115" y="617481"/>
                  <a:pt x="210036" y="607712"/>
                  <a:pt x="140685" y="607080"/>
                </a:cubicBezTo>
                <a:cubicBezTo>
                  <a:pt x="51200" y="602051"/>
                  <a:pt x="-6978" y="561646"/>
                  <a:pt x="0" y="469910"/>
                </a:cubicBezTo>
                <a:cubicBezTo>
                  <a:pt x="3129" y="422758"/>
                  <a:pt x="-6339" y="354615"/>
                  <a:pt x="0" y="306867"/>
                </a:cubicBezTo>
                <a:cubicBezTo>
                  <a:pt x="12661" y="265367"/>
                  <a:pt x="-5954" y="193550"/>
                  <a:pt x="0" y="137169"/>
                </a:cubicBezTo>
                <a:close/>
              </a:path>
              <a:path w="1504709" h="607080" fill="none" stroke="0" extrusionOk="0">
                <a:moveTo>
                  <a:pt x="0" y="137169"/>
                </a:moveTo>
                <a:cubicBezTo>
                  <a:pt x="1254" y="62135"/>
                  <a:pt x="81755" y="-6506"/>
                  <a:pt x="140685" y="0"/>
                </a:cubicBezTo>
                <a:cubicBezTo>
                  <a:pt x="190642" y="-11890"/>
                  <a:pt x="219073" y="8547"/>
                  <a:pt x="303214" y="0"/>
                </a:cubicBezTo>
                <a:cubicBezTo>
                  <a:pt x="377746" y="560"/>
                  <a:pt x="385365" y="5411"/>
                  <a:pt x="453510" y="0"/>
                </a:cubicBezTo>
                <a:cubicBezTo>
                  <a:pt x="520826" y="-6798"/>
                  <a:pt x="534300" y="-3092"/>
                  <a:pt x="591572" y="0"/>
                </a:cubicBezTo>
                <a:cubicBezTo>
                  <a:pt x="636576" y="-3525"/>
                  <a:pt x="679697" y="24046"/>
                  <a:pt x="741868" y="0"/>
                </a:cubicBezTo>
                <a:cubicBezTo>
                  <a:pt x="797199" y="-4723"/>
                  <a:pt x="839080" y="134"/>
                  <a:pt x="916631" y="0"/>
                </a:cubicBezTo>
                <a:cubicBezTo>
                  <a:pt x="992459" y="804"/>
                  <a:pt x="1024719" y="-5324"/>
                  <a:pt x="1054693" y="0"/>
                </a:cubicBezTo>
                <a:cubicBezTo>
                  <a:pt x="1093246" y="17578"/>
                  <a:pt x="1140435" y="10017"/>
                  <a:pt x="1192756" y="0"/>
                </a:cubicBezTo>
                <a:cubicBezTo>
                  <a:pt x="1227537" y="-2251"/>
                  <a:pt x="1295813" y="1439"/>
                  <a:pt x="1364023" y="0"/>
                </a:cubicBezTo>
                <a:cubicBezTo>
                  <a:pt x="1455400" y="-4323"/>
                  <a:pt x="1509826" y="80199"/>
                  <a:pt x="1504709" y="137169"/>
                </a:cubicBezTo>
                <a:cubicBezTo>
                  <a:pt x="1501546" y="213583"/>
                  <a:pt x="1500911" y="220020"/>
                  <a:pt x="1504709" y="293557"/>
                </a:cubicBezTo>
                <a:cubicBezTo>
                  <a:pt x="1514313" y="367785"/>
                  <a:pt x="1502703" y="400485"/>
                  <a:pt x="1504709" y="469910"/>
                </a:cubicBezTo>
                <a:cubicBezTo>
                  <a:pt x="1516522" y="534359"/>
                  <a:pt x="1463346" y="592672"/>
                  <a:pt x="1364023" y="607080"/>
                </a:cubicBezTo>
                <a:cubicBezTo>
                  <a:pt x="1329946" y="622018"/>
                  <a:pt x="1287994" y="602628"/>
                  <a:pt x="1225961" y="607080"/>
                </a:cubicBezTo>
                <a:cubicBezTo>
                  <a:pt x="1172268" y="617957"/>
                  <a:pt x="1078539" y="589617"/>
                  <a:pt x="1026731" y="607080"/>
                </a:cubicBezTo>
                <a:cubicBezTo>
                  <a:pt x="946611" y="611832"/>
                  <a:pt x="908217" y="602771"/>
                  <a:pt x="851969" y="607080"/>
                </a:cubicBezTo>
                <a:cubicBezTo>
                  <a:pt x="773932" y="600622"/>
                  <a:pt x="690354" y="597779"/>
                  <a:pt x="652739" y="607080"/>
                </a:cubicBezTo>
                <a:cubicBezTo>
                  <a:pt x="613930" y="614242"/>
                  <a:pt x="563851" y="622029"/>
                  <a:pt x="502443" y="607080"/>
                </a:cubicBezTo>
                <a:cubicBezTo>
                  <a:pt x="431641" y="602413"/>
                  <a:pt x="385008" y="597757"/>
                  <a:pt x="303214" y="607080"/>
                </a:cubicBezTo>
                <a:cubicBezTo>
                  <a:pt x="233115" y="610563"/>
                  <a:pt x="208929" y="600773"/>
                  <a:pt x="140685" y="607080"/>
                </a:cubicBezTo>
                <a:cubicBezTo>
                  <a:pt x="61254" y="586158"/>
                  <a:pt x="8153" y="553439"/>
                  <a:pt x="0" y="469910"/>
                </a:cubicBezTo>
                <a:cubicBezTo>
                  <a:pt x="-3622" y="422733"/>
                  <a:pt x="5231" y="348100"/>
                  <a:pt x="0" y="306867"/>
                </a:cubicBezTo>
                <a:cubicBezTo>
                  <a:pt x="-1794" y="263471"/>
                  <a:pt x="-10771" y="196096"/>
                  <a:pt x="0" y="13716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751</Words>
  <Application>Microsoft Office PowerPoint</Application>
  <PresentationFormat>Custom</PresentationFormat>
  <Paragraphs>56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ASUS</cp:lastModifiedBy>
  <cp:revision>34</cp:revision>
  <dcterms:created xsi:type="dcterms:W3CDTF">2023-08-02T10:09:50Z</dcterms:created>
  <dcterms:modified xsi:type="dcterms:W3CDTF">2025-11-04T08:08:47Z</dcterms:modified>
</cp:coreProperties>
</file>