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40" r:id="rId2"/>
    <p:sldMasterId id="2147483781" r:id="rId3"/>
    <p:sldMasterId id="2147483787" r:id="rId4"/>
    <p:sldMasterId id="2147483799" r:id="rId5"/>
    <p:sldMasterId id="2147483805" r:id="rId6"/>
    <p:sldMasterId id="2147483817" r:id="rId7"/>
  </p:sldMasterIdLst>
  <p:notesMasterIdLst>
    <p:notesMasterId r:id="rId47"/>
  </p:notesMasterIdLst>
  <p:sldIdLst>
    <p:sldId id="257" r:id="rId8"/>
    <p:sldId id="264" r:id="rId9"/>
    <p:sldId id="372" r:id="rId10"/>
    <p:sldId id="373" r:id="rId11"/>
    <p:sldId id="374" r:id="rId12"/>
    <p:sldId id="256" r:id="rId13"/>
    <p:sldId id="2007577132" r:id="rId14"/>
    <p:sldId id="262" r:id="rId15"/>
    <p:sldId id="2007577133" r:id="rId16"/>
    <p:sldId id="2007577134" r:id="rId17"/>
    <p:sldId id="2007577135" r:id="rId18"/>
    <p:sldId id="2007577136" r:id="rId19"/>
    <p:sldId id="2007577137" r:id="rId20"/>
    <p:sldId id="2007577138" r:id="rId21"/>
    <p:sldId id="2007577139" r:id="rId22"/>
    <p:sldId id="2007577140" r:id="rId23"/>
    <p:sldId id="2007577141" r:id="rId24"/>
    <p:sldId id="2007577142" r:id="rId25"/>
    <p:sldId id="2007577143" r:id="rId26"/>
    <p:sldId id="2007577144" r:id="rId27"/>
    <p:sldId id="2007577145" r:id="rId28"/>
    <p:sldId id="2007577124" r:id="rId29"/>
    <p:sldId id="2007577125" r:id="rId30"/>
    <p:sldId id="2007577126" r:id="rId31"/>
    <p:sldId id="2007577127" r:id="rId32"/>
    <p:sldId id="2007577128" r:id="rId33"/>
    <p:sldId id="2007577129" r:id="rId34"/>
    <p:sldId id="2007577130" r:id="rId35"/>
    <p:sldId id="2007577131" r:id="rId36"/>
    <p:sldId id="2007577146" r:id="rId37"/>
    <p:sldId id="2007577147" r:id="rId38"/>
    <p:sldId id="258" r:id="rId39"/>
    <p:sldId id="259" r:id="rId40"/>
    <p:sldId id="260" r:id="rId41"/>
    <p:sldId id="261" r:id="rId42"/>
    <p:sldId id="2007577148" r:id="rId43"/>
    <p:sldId id="263" r:id="rId44"/>
    <p:sldId id="265" r:id="rId45"/>
    <p:sldId id="26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4660"/>
  </p:normalViewPr>
  <p:slideViewPr>
    <p:cSldViewPr snapToGrid="0">
      <p:cViewPr>
        <p:scale>
          <a:sx n="50" d="100"/>
          <a:sy n="50" d="100"/>
        </p:scale>
        <p:origin x="1320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EB204-2B32-BB45-93EC-6FD37ECF34C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03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91FC71-669F-B681-8C5B-709E64682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2025/8/3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907BC-75F9-469F-65A3-5920454DF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ECEA2-C909-6F9E-2271-141E51559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583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7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A9CD8F-106F-41F6-ADED-7252EE820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1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73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022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7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93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2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03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21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4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82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19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9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9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12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2025/8/3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719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74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4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9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79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95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91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73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58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46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94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3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F2D9-1D81-373D-812D-AA9048CDB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139DE-5E0E-FDD4-7256-6C2A51D34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7935-2948-B6D9-12D1-D0A2B407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8D385-5A6A-B4BB-7E31-ECFCB1F3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20FD0-A1FD-ADD2-F20F-C2862BF9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1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41C1-DFCE-8ECB-2B69-8DD27079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308CE-9064-6F85-411D-2F56A274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DE885-C5DE-76A0-D5BB-63133228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5663E-A940-C2D6-9DCD-BFB7997A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2CF6-0CE8-C43A-B1F0-FD19EC96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781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A8F81-3DD0-82DD-0B0F-27B9539F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6D10F-1218-2B3F-AFD9-27ED6AD5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C2789-080D-95D7-2B10-E62A0EA3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8F409-5ADE-9B96-C6E7-C75B48F8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3DA5E-1CA9-CC10-629F-807CAF70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514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6BCC-C00C-0A4C-8251-A64C1724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1787-8D5F-75C0-9A22-9C42F1229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08225-9B55-93D6-A710-E7D705C33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E864F-802B-A839-D748-AB820F42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01ED8-F762-C71B-995B-D67C7BAB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9A215-C9B3-570A-99CC-4F58E954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0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5051-AAD4-78A3-2653-B8E9A462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EF859-04DE-F86A-AC56-9F0054ADF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4E002-4029-2F0C-D79B-55135E5C2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1022F-3AB9-5FFF-B2D5-744765E30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893B9-8322-FB7B-805D-62E3B6774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47F836-3569-1410-0E9D-5C396F52C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58B3B4-673B-B43D-D06F-DA37757C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B6EFE-D292-85D3-DFDA-D64AE34A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0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9618-6F67-56E1-40A1-8A0AF501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D5319-10C2-DFAB-5EF2-93226F88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FA6E4-FF94-DC89-4089-E93283EE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F8B88-08C0-D8A6-A454-AB003FA3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471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4233D-1513-A38A-F05D-80D6BF62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15C6F-503C-653E-604A-727691A2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92695-3AD9-AC2A-2D4C-A7EFF65E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98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1D76-7F1F-7D96-AC3E-C3A4D30F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766C-428A-0857-3922-A2FF7829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B92B8-186B-ED21-0551-E08913A8B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EA2B-8339-2C3C-1774-FE2BB67D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DCD21-F1FA-7D50-6875-A24F51EF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451E-D8FE-A7F7-570A-5529595F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45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608-2FD4-6DDE-6479-75DD0071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59D1-C09E-5560-CFCC-6EBCC5813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9C9FE-424E-E028-A592-AF51F2D5B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A210C-D0CE-D587-9639-C0D8F7D6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E96B-4217-F9C6-F09E-A8547B92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04B9D-62B6-1818-64DB-D1FAB7E3F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67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36F0-9C90-85EE-194C-122B609A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E6483-D690-038E-06A3-AACC5749D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8854A-0327-2526-C043-7A613243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01CB3-CCF3-D1B5-4B92-B87CB087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023B7-AA33-4A1D-868A-75E6C8CA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83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EC112-0093-0F94-3DC1-95F85579B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255CA-ABCE-488A-27B3-EBD5D9752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E890F-C4D9-1A06-555C-1784C93C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A03B4-B49A-0B35-BAF7-8CDA2548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093E-8F01-012B-B05B-40138DD9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2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F874CD-D8A9-E1A6-864C-D401229282E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79333" cy="69578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86A3DE-7DB1-9F95-40E3-01989B106F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1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07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32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AED57-BA5D-8ADF-764A-DED1DB33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5B245-F43D-F902-08FC-315E2F057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2FA7C-4F0E-547D-E8A9-D0EA92675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86B30-B9BC-B3AF-7835-74C677F5B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81A92-586B-AD62-424E-80CF98E0D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0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9.svg"/><Relationship Id="rId1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4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73.png"/><Relationship Id="rId17" Type="http://schemas.openxmlformats.org/officeDocument/2006/relationships/image" Target="../media/image87.png"/><Relationship Id="rId2" Type="http://schemas.openxmlformats.org/officeDocument/2006/relationships/image" Target="../media/image70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11" Type="http://schemas.openxmlformats.org/officeDocument/2006/relationships/image" Target="../media/image78.svg"/><Relationship Id="rId5" Type="http://schemas.openxmlformats.org/officeDocument/2006/relationships/image" Target="../media/image87.svg"/><Relationship Id="rId15" Type="http://schemas.openxmlformats.org/officeDocument/2006/relationships/image" Target="../media/image85.png"/><Relationship Id="rId10" Type="http://schemas.openxmlformats.org/officeDocument/2006/relationships/image" Target="../media/image66.png"/><Relationship Id="rId4" Type="http://schemas.openxmlformats.org/officeDocument/2006/relationships/image" Target="../media/image71.png"/><Relationship Id="rId9" Type="http://schemas.openxmlformats.org/officeDocument/2006/relationships/image" Target="../media/image89.svg"/><Relationship Id="rId14" Type="http://schemas.openxmlformats.org/officeDocument/2006/relationships/image" Target="../media/image8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4.png"/><Relationship Id="rId18" Type="http://schemas.openxmlformats.org/officeDocument/2006/relationships/image" Target="../media/image92.png"/><Relationship Id="rId3" Type="http://schemas.openxmlformats.org/officeDocument/2006/relationships/image" Target="../media/image85.svg"/><Relationship Id="rId21" Type="http://schemas.openxmlformats.org/officeDocument/2006/relationships/image" Target="../media/image95.png"/><Relationship Id="rId7" Type="http://schemas.openxmlformats.org/officeDocument/2006/relationships/image" Target="../media/image33.svg"/><Relationship Id="rId12" Type="http://schemas.openxmlformats.org/officeDocument/2006/relationships/image" Target="../media/image73.png"/><Relationship Id="rId17" Type="http://schemas.openxmlformats.org/officeDocument/2006/relationships/image" Target="../media/image91.png"/><Relationship Id="rId2" Type="http://schemas.openxmlformats.org/officeDocument/2006/relationships/image" Target="../media/image70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11" Type="http://schemas.openxmlformats.org/officeDocument/2006/relationships/image" Target="../media/image78.svg"/><Relationship Id="rId5" Type="http://schemas.openxmlformats.org/officeDocument/2006/relationships/image" Target="../media/image87.sv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66.png"/><Relationship Id="rId19" Type="http://schemas.openxmlformats.org/officeDocument/2006/relationships/image" Target="../media/image93.png"/><Relationship Id="rId4" Type="http://schemas.openxmlformats.org/officeDocument/2006/relationships/image" Target="../media/image71.png"/><Relationship Id="rId9" Type="http://schemas.openxmlformats.org/officeDocument/2006/relationships/image" Target="../media/image89.svg"/><Relationship Id="rId14" Type="http://schemas.openxmlformats.org/officeDocument/2006/relationships/image" Target="../media/image88.gif"/><Relationship Id="rId22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4.png"/><Relationship Id="rId18" Type="http://schemas.openxmlformats.org/officeDocument/2006/relationships/image" Target="../media/image102.png"/><Relationship Id="rId3" Type="http://schemas.openxmlformats.org/officeDocument/2006/relationships/image" Target="../media/image85.svg"/><Relationship Id="rId21" Type="http://schemas.openxmlformats.org/officeDocument/2006/relationships/image" Target="../media/image105.png"/><Relationship Id="rId7" Type="http://schemas.openxmlformats.org/officeDocument/2006/relationships/image" Target="../media/image33.svg"/><Relationship Id="rId12" Type="http://schemas.openxmlformats.org/officeDocument/2006/relationships/image" Target="../media/image73.png"/><Relationship Id="rId17" Type="http://schemas.openxmlformats.org/officeDocument/2006/relationships/image" Target="../media/image101.png"/><Relationship Id="rId2" Type="http://schemas.openxmlformats.org/officeDocument/2006/relationships/image" Target="../media/image70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11" Type="http://schemas.openxmlformats.org/officeDocument/2006/relationships/image" Target="../media/image78.svg"/><Relationship Id="rId24" Type="http://schemas.openxmlformats.org/officeDocument/2006/relationships/image" Target="../media/image108.png"/><Relationship Id="rId5" Type="http://schemas.openxmlformats.org/officeDocument/2006/relationships/image" Target="../media/image87.sv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10" Type="http://schemas.openxmlformats.org/officeDocument/2006/relationships/image" Target="../media/image66.png"/><Relationship Id="rId19" Type="http://schemas.openxmlformats.org/officeDocument/2006/relationships/image" Target="../media/image103.png"/><Relationship Id="rId4" Type="http://schemas.openxmlformats.org/officeDocument/2006/relationships/image" Target="../media/image71.png"/><Relationship Id="rId9" Type="http://schemas.openxmlformats.org/officeDocument/2006/relationships/image" Target="../media/image89.svg"/><Relationship Id="rId14" Type="http://schemas.openxmlformats.org/officeDocument/2006/relationships/image" Target="../media/image98.gif"/><Relationship Id="rId22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8.svg"/><Relationship Id="rId18" Type="http://schemas.openxmlformats.org/officeDocument/2006/relationships/image" Target="../media/image111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114.png"/><Relationship Id="rId7" Type="http://schemas.openxmlformats.org/officeDocument/2006/relationships/image" Target="../media/image87.svg"/><Relationship Id="rId12" Type="http://schemas.openxmlformats.org/officeDocument/2006/relationships/image" Target="../media/image66.png"/><Relationship Id="rId17" Type="http://schemas.openxmlformats.org/officeDocument/2006/relationships/image" Target="../media/image110.png"/><Relationship Id="rId2" Type="http://schemas.openxmlformats.org/officeDocument/2006/relationships/video" Target="../media/media2.mp4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microsoft.com/office/2007/relationships/media" Target="../media/media2.mp4"/><Relationship Id="rId6" Type="http://schemas.openxmlformats.org/officeDocument/2006/relationships/image" Target="../media/image71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74.png"/><Relationship Id="rId10" Type="http://schemas.openxmlformats.org/officeDocument/2006/relationships/image" Target="../media/image72.png"/><Relationship Id="rId19" Type="http://schemas.openxmlformats.org/officeDocument/2006/relationships/image" Target="../media/image112.png"/><Relationship Id="rId4" Type="http://schemas.openxmlformats.org/officeDocument/2006/relationships/image" Target="../media/image70.png"/><Relationship Id="rId9" Type="http://schemas.openxmlformats.org/officeDocument/2006/relationships/image" Target="../media/image33.svg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6.png"/><Relationship Id="rId3" Type="http://schemas.openxmlformats.org/officeDocument/2006/relationships/image" Target="../media/image64.png"/><Relationship Id="rId7" Type="http://schemas.openxmlformats.org/officeDocument/2006/relationships/image" Target="../media/image34.png"/><Relationship Id="rId12" Type="http://schemas.openxmlformats.org/officeDocument/2006/relationships/image" Target="../media/image78.svg"/><Relationship Id="rId17" Type="http://schemas.openxmlformats.org/officeDocument/2006/relationships/image" Target="../media/image115.png"/><Relationship Id="rId2" Type="http://schemas.openxmlformats.org/officeDocument/2006/relationships/image" Target="../media/image59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svg"/><Relationship Id="rId11" Type="http://schemas.openxmlformats.org/officeDocument/2006/relationships/image" Target="../media/image66.png"/><Relationship Id="rId5" Type="http://schemas.openxmlformats.org/officeDocument/2006/relationships/image" Target="../media/image65.png"/><Relationship Id="rId15" Type="http://schemas.openxmlformats.org/officeDocument/2006/relationships/image" Target="../media/image67.png"/><Relationship Id="rId10" Type="http://schemas.openxmlformats.org/officeDocument/2006/relationships/image" Target="../media/image41.svg"/><Relationship Id="rId4" Type="http://schemas.openxmlformats.org/officeDocument/2006/relationships/image" Target="../media/image74.svg"/><Relationship Id="rId9" Type="http://schemas.openxmlformats.org/officeDocument/2006/relationships/image" Target="../media/image35.png"/><Relationship Id="rId1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18.jpe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17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11" Type="http://schemas.openxmlformats.org/officeDocument/2006/relationships/image" Target="../media/image116.jpeg"/><Relationship Id="rId5" Type="http://schemas.openxmlformats.org/officeDocument/2006/relationships/image" Target="../media/image87.svg"/><Relationship Id="rId15" Type="http://schemas.openxmlformats.org/officeDocument/2006/relationships/image" Target="../media/image120.jpe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78.svg"/><Relationship Id="rId14" Type="http://schemas.openxmlformats.org/officeDocument/2006/relationships/image" Target="../media/image1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21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7.svg"/><Relationship Id="rId12" Type="http://schemas.openxmlformats.org/officeDocument/2006/relationships/image" Target="../media/image7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1.png"/><Relationship Id="rId11" Type="http://schemas.openxmlformats.org/officeDocument/2006/relationships/image" Target="../media/image78.svg"/><Relationship Id="rId5" Type="http://schemas.openxmlformats.org/officeDocument/2006/relationships/image" Target="../media/image85.svg"/><Relationship Id="rId10" Type="http://schemas.openxmlformats.org/officeDocument/2006/relationships/image" Target="../media/image66.png"/><Relationship Id="rId4" Type="http://schemas.openxmlformats.org/officeDocument/2006/relationships/image" Target="../media/image70.png"/><Relationship Id="rId9" Type="http://schemas.openxmlformats.org/officeDocument/2006/relationships/image" Target="../media/image33.svg"/><Relationship Id="rId14" Type="http://schemas.openxmlformats.org/officeDocument/2006/relationships/image" Target="../media/image1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84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11" Type="http://schemas.openxmlformats.org/officeDocument/2006/relationships/image" Target="../media/image123.png"/><Relationship Id="rId5" Type="http://schemas.openxmlformats.org/officeDocument/2006/relationships/image" Target="../media/image87.sv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7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2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11" Type="http://schemas.openxmlformats.org/officeDocument/2006/relationships/image" Target="../media/image88.gif"/><Relationship Id="rId5" Type="http://schemas.openxmlformats.org/officeDocument/2006/relationships/image" Target="../media/image87.sv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7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5.svg"/><Relationship Id="rId7" Type="http://schemas.openxmlformats.org/officeDocument/2006/relationships/image" Target="../media/image33.svg"/><Relationship Id="rId12" Type="http://schemas.openxmlformats.org/officeDocument/2006/relationships/image" Target="../media/image12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11" Type="http://schemas.openxmlformats.org/officeDocument/2006/relationships/image" Target="../media/image98.gif"/><Relationship Id="rId5" Type="http://schemas.openxmlformats.org/officeDocument/2006/relationships/image" Target="../media/image87.sv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0.gif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gif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0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7.svg"/><Relationship Id="rId12" Type="http://schemas.openxmlformats.org/officeDocument/2006/relationships/image" Target="../media/image7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1.png"/><Relationship Id="rId11" Type="http://schemas.openxmlformats.org/officeDocument/2006/relationships/image" Target="../media/image78.svg"/><Relationship Id="rId5" Type="http://schemas.openxmlformats.org/officeDocument/2006/relationships/image" Target="../media/image85.svg"/><Relationship Id="rId10" Type="http://schemas.openxmlformats.org/officeDocument/2006/relationships/image" Target="../media/image66.png"/><Relationship Id="rId4" Type="http://schemas.openxmlformats.org/officeDocument/2006/relationships/image" Target="../media/image70.png"/><Relationship Id="rId9" Type="http://schemas.openxmlformats.org/officeDocument/2006/relationships/image" Target="../media/image33.svg"/><Relationship Id="rId14" Type="http://schemas.openxmlformats.org/officeDocument/2006/relationships/image" Target="../media/image1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26.png"/><Relationship Id="rId18" Type="http://schemas.openxmlformats.org/officeDocument/2006/relationships/slide" Target="slide24.xml"/><Relationship Id="rId26" Type="http://schemas.openxmlformats.org/officeDocument/2006/relationships/image" Target="../media/image131.png"/><Relationship Id="rId3" Type="http://schemas.openxmlformats.org/officeDocument/2006/relationships/image" Target="../media/image85.svg"/><Relationship Id="rId21" Type="http://schemas.openxmlformats.org/officeDocument/2006/relationships/slide" Target="slide25.xml"/><Relationship Id="rId7" Type="http://schemas.openxmlformats.org/officeDocument/2006/relationships/image" Target="../media/image33.svg"/><Relationship Id="rId12" Type="http://schemas.openxmlformats.org/officeDocument/2006/relationships/slide" Target="slide22.xml"/><Relationship Id="rId17" Type="http://schemas.openxmlformats.org/officeDocument/2006/relationships/slide" Target="slide18.xml"/><Relationship Id="rId25" Type="http://schemas.openxmlformats.org/officeDocument/2006/relationships/image" Target="../media/image130.png"/><Relationship Id="rId2" Type="http://schemas.openxmlformats.org/officeDocument/2006/relationships/image" Target="../media/image70.png"/><Relationship Id="rId16" Type="http://schemas.openxmlformats.org/officeDocument/2006/relationships/image" Target="../media/image127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11" Type="http://schemas.openxmlformats.org/officeDocument/2006/relationships/slide" Target="slide34.xml"/><Relationship Id="rId24" Type="http://schemas.openxmlformats.org/officeDocument/2006/relationships/slide" Target="slide26.xml"/><Relationship Id="rId5" Type="http://schemas.openxmlformats.org/officeDocument/2006/relationships/image" Target="../media/image87.svg"/><Relationship Id="rId15" Type="http://schemas.openxmlformats.org/officeDocument/2006/relationships/slide" Target="slide23.xml"/><Relationship Id="rId23" Type="http://schemas.openxmlformats.org/officeDocument/2006/relationships/slide" Target="slide21.xml"/><Relationship Id="rId10" Type="http://schemas.openxmlformats.org/officeDocument/2006/relationships/image" Target="../media/image73.png"/><Relationship Id="rId19" Type="http://schemas.openxmlformats.org/officeDocument/2006/relationships/image" Target="../media/image128.png"/><Relationship Id="rId4" Type="http://schemas.openxmlformats.org/officeDocument/2006/relationships/image" Target="../media/image71.png"/><Relationship Id="rId9" Type="http://schemas.openxmlformats.org/officeDocument/2006/relationships/image" Target="../media/image78.svg"/><Relationship Id="rId14" Type="http://schemas.openxmlformats.org/officeDocument/2006/relationships/slide" Target="slide17.xml"/><Relationship Id="rId22" Type="http://schemas.openxmlformats.org/officeDocument/2006/relationships/image" Target="../media/image1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GIF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12" Type="http://schemas.openxmlformats.org/officeDocument/2006/relationships/image" Target="../media/image51.png"/><Relationship Id="rId2" Type="http://schemas.openxmlformats.org/officeDocument/2006/relationships/image" Target="../media/image39.gif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1.gif"/><Relationship Id="rId15" Type="http://schemas.openxmlformats.org/officeDocument/2006/relationships/image" Target="../media/image54.png"/><Relationship Id="rId10" Type="http://schemas.openxmlformats.org/officeDocument/2006/relationships/image" Target="../media/image44.png"/><Relationship Id="rId4" Type="http://schemas.openxmlformats.org/officeDocument/2006/relationships/image" Target="../media/image42.gif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9.svg"/><Relationship Id="rId14" Type="http://schemas.openxmlformats.org/officeDocument/2006/relationships/image" Target="../media/image1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72.svg"/><Relationship Id="rId18" Type="http://schemas.openxmlformats.org/officeDocument/2006/relationships/image" Target="../media/image177.svg"/><Relationship Id="rId3" Type="http://schemas.openxmlformats.org/officeDocument/2006/relationships/image" Target="../media/image162.svg"/><Relationship Id="rId21" Type="http://schemas.openxmlformats.org/officeDocument/2006/relationships/image" Target="../media/image155.png"/><Relationship Id="rId7" Type="http://schemas.openxmlformats.org/officeDocument/2006/relationships/image" Target="../media/image166.svg"/><Relationship Id="rId12" Type="http://schemas.openxmlformats.org/officeDocument/2006/relationships/image" Target="../media/image149.png"/><Relationship Id="rId17" Type="http://schemas.openxmlformats.org/officeDocument/2006/relationships/image" Target="../media/image153.png"/><Relationship Id="rId2" Type="http://schemas.openxmlformats.org/officeDocument/2006/relationships/image" Target="../media/image144.png"/><Relationship Id="rId16" Type="http://schemas.openxmlformats.org/officeDocument/2006/relationships/image" Target="../media/image152.png"/><Relationship Id="rId20" Type="http://schemas.openxmlformats.org/officeDocument/2006/relationships/image" Target="../media/image179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46.png"/><Relationship Id="rId11" Type="http://schemas.openxmlformats.org/officeDocument/2006/relationships/image" Target="../media/image170.svg"/><Relationship Id="rId24" Type="http://schemas.openxmlformats.org/officeDocument/2006/relationships/image" Target="../media/image183.svg"/><Relationship Id="rId5" Type="http://schemas.openxmlformats.org/officeDocument/2006/relationships/image" Target="../media/image164.svg"/><Relationship Id="rId15" Type="http://schemas.openxmlformats.org/officeDocument/2006/relationships/image" Target="../media/image151.png"/><Relationship Id="rId23" Type="http://schemas.openxmlformats.org/officeDocument/2006/relationships/image" Target="../media/image156.png"/><Relationship Id="rId10" Type="http://schemas.openxmlformats.org/officeDocument/2006/relationships/image" Target="../media/image148.png"/><Relationship Id="rId19" Type="http://schemas.openxmlformats.org/officeDocument/2006/relationships/image" Target="../media/image154.png"/><Relationship Id="rId4" Type="http://schemas.openxmlformats.org/officeDocument/2006/relationships/image" Target="../media/image145.png"/><Relationship Id="rId9" Type="http://schemas.openxmlformats.org/officeDocument/2006/relationships/image" Target="../media/image168.svg"/><Relationship Id="rId14" Type="http://schemas.openxmlformats.org/officeDocument/2006/relationships/image" Target="../media/image150.png"/><Relationship Id="rId22" Type="http://schemas.openxmlformats.org/officeDocument/2006/relationships/image" Target="../media/image18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95.svg"/><Relationship Id="rId18" Type="http://schemas.openxmlformats.org/officeDocument/2006/relationships/image" Target="../media/image164.png"/><Relationship Id="rId3" Type="http://schemas.openxmlformats.org/officeDocument/2006/relationships/image" Target="../media/image185.svg"/><Relationship Id="rId21" Type="http://schemas.openxmlformats.org/officeDocument/2006/relationships/image" Target="../media/image166.png"/><Relationship Id="rId7" Type="http://schemas.openxmlformats.org/officeDocument/2006/relationships/image" Target="../media/image189.svg"/><Relationship Id="rId12" Type="http://schemas.openxmlformats.org/officeDocument/2006/relationships/image" Target="../media/image162.png"/><Relationship Id="rId17" Type="http://schemas.openxmlformats.org/officeDocument/2006/relationships/image" Target="../media/image197.svg"/><Relationship Id="rId2" Type="http://schemas.openxmlformats.org/officeDocument/2006/relationships/image" Target="../media/image157.png"/><Relationship Id="rId16" Type="http://schemas.openxmlformats.org/officeDocument/2006/relationships/image" Target="../media/image163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9.png"/><Relationship Id="rId11" Type="http://schemas.openxmlformats.org/officeDocument/2006/relationships/image" Target="../media/image193.svg"/><Relationship Id="rId24" Type="http://schemas.openxmlformats.org/officeDocument/2006/relationships/image" Target="../media/image204.svg"/><Relationship Id="rId5" Type="http://schemas.openxmlformats.org/officeDocument/2006/relationships/image" Target="../media/image187.svg"/><Relationship Id="rId15" Type="http://schemas.openxmlformats.org/officeDocument/2006/relationships/image" Target="../media/image179.svg"/><Relationship Id="rId23" Type="http://schemas.openxmlformats.org/officeDocument/2006/relationships/image" Target="../media/image167.png"/><Relationship Id="rId10" Type="http://schemas.openxmlformats.org/officeDocument/2006/relationships/image" Target="../media/image161.png"/><Relationship Id="rId19" Type="http://schemas.openxmlformats.org/officeDocument/2006/relationships/image" Target="../media/image199.svg"/><Relationship Id="rId4" Type="http://schemas.openxmlformats.org/officeDocument/2006/relationships/image" Target="../media/image158.png"/><Relationship Id="rId9" Type="http://schemas.openxmlformats.org/officeDocument/2006/relationships/image" Target="../media/image191.svg"/><Relationship Id="rId14" Type="http://schemas.openxmlformats.org/officeDocument/2006/relationships/image" Target="../media/image154.png"/><Relationship Id="rId22" Type="http://schemas.openxmlformats.org/officeDocument/2006/relationships/image" Target="../media/image20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svg"/><Relationship Id="rId13" Type="http://schemas.openxmlformats.org/officeDocument/2006/relationships/slide" Target="slide36.xml"/><Relationship Id="rId18" Type="http://schemas.openxmlformats.org/officeDocument/2006/relationships/slide" Target="slide38.xml"/><Relationship Id="rId3" Type="http://schemas.openxmlformats.org/officeDocument/2006/relationships/image" Target="../media/image169.png"/><Relationship Id="rId7" Type="http://schemas.openxmlformats.org/officeDocument/2006/relationships/image" Target="../media/image171.png"/><Relationship Id="rId12" Type="http://schemas.openxmlformats.org/officeDocument/2006/relationships/image" Target="../media/image173.png"/><Relationship Id="rId17" Type="http://schemas.openxmlformats.org/officeDocument/2006/relationships/slide" Target="slide34.xml"/><Relationship Id="rId2" Type="http://schemas.openxmlformats.org/officeDocument/2006/relationships/image" Target="../media/image168.png"/><Relationship Id="rId16" Type="http://schemas.openxmlformats.org/officeDocument/2006/relationships/image" Target="../media/image175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9.svg"/><Relationship Id="rId11" Type="http://schemas.openxmlformats.org/officeDocument/2006/relationships/image" Target="../media/image213.svg"/><Relationship Id="rId5" Type="http://schemas.openxmlformats.org/officeDocument/2006/relationships/image" Target="../media/image170.png"/><Relationship Id="rId15" Type="http://schemas.openxmlformats.org/officeDocument/2006/relationships/slide" Target="slide35.xml"/><Relationship Id="rId10" Type="http://schemas.openxmlformats.org/officeDocument/2006/relationships/image" Target="../media/image172.png"/><Relationship Id="rId19" Type="http://schemas.openxmlformats.org/officeDocument/2006/relationships/image" Target="../media/image176.png"/><Relationship Id="rId4" Type="http://schemas.openxmlformats.org/officeDocument/2006/relationships/image" Target="../media/image207.svg"/><Relationship Id="rId9" Type="http://schemas.openxmlformats.org/officeDocument/2006/relationships/slide" Target="slide37.xml"/><Relationship Id="rId14" Type="http://schemas.openxmlformats.org/officeDocument/2006/relationships/image" Target="../media/image1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audio" Target="../media/audio1.wav"/><Relationship Id="rId7" Type="http://schemas.openxmlformats.org/officeDocument/2006/relationships/slide" Target="slide3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1.svg"/><Relationship Id="rId11" Type="http://schemas.openxmlformats.org/officeDocument/2006/relationships/image" Target="../media/image182.jpg"/><Relationship Id="rId5" Type="http://schemas.openxmlformats.org/officeDocument/2006/relationships/image" Target="../media/image179.png"/><Relationship Id="rId10" Type="http://schemas.openxmlformats.org/officeDocument/2006/relationships/image" Target="../media/image224.svg"/><Relationship Id="rId4" Type="http://schemas.openxmlformats.org/officeDocument/2006/relationships/image" Target="../media/image178.png"/><Relationship Id="rId9" Type="http://schemas.openxmlformats.org/officeDocument/2006/relationships/image" Target="../media/image1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8.png"/><Relationship Id="rId7" Type="http://schemas.openxmlformats.org/officeDocument/2006/relationships/image" Target="../media/image1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33.xml"/><Relationship Id="rId5" Type="http://schemas.openxmlformats.org/officeDocument/2006/relationships/image" Target="../media/image221.svg"/><Relationship Id="rId10" Type="http://schemas.openxmlformats.org/officeDocument/2006/relationships/image" Target="../media/image183.jpg"/><Relationship Id="rId4" Type="http://schemas.openxmlformats.org/officeDocument/2006/relationships/image" Target="../media/image179.png"/><Relationship Id="rId9" Type="http://schemas.openxmlformats.org/officeDocument/2006/relationships/image" Target="../media/image22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8.png"/><Relationship Id="rId7" Type="http://schemas.openxmlformats.org/officeDocument/2006/relationships/image" Target="../media/image1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33.xml"/><Relationship Id="rId5" Type="http://schemas.openxmlformats.org/officeDocument/2006/relationships/image" Target="../media/image221.svg"/><Relationship Id="rId10" Type="http://schemas.openxmlformats.org/officeDocument/2006/relationships/image" Target="../media/image184.jfif"/><Relationship Id="rId4" Type="http://schemas.openxmlformats.org/officeDocument/2006/relationships/image" Target="../media/image179.png"/><Relationship Id="rId9" Type="http://schemas.openxmlformats.org/officeDocument/2006/relationships/image" Target="../media/image22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8.png"/><Relationship Id="rId7" Type="http://schemas.openxmlformats.org/officeDocument/2006/relationships/image" Target="../media/image1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33.xml"/><Relationship Id="rId5" Type="http://schemas.openxmlformats.org/officeDocument/2006/relationships/image" Target="../media/image221.svg"/><Relationship Id="rId10" Type="http://schemas.openxmlformats.org/officeDocument/2006/relationships/image" Target="../media/image185.jpg"/><Relationship Id="rId4" Type="http://schemas.openxmlformats.org/officeDocument/2006/relationships/image" Target="../media/image179.png"/><Relationship Id="rId9" Type="http://schemas.openxmlformats.org/officeDocument/2006/relationships/image" Target="../media/image22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95.svg"/><Relationship Id="rId18" Type="http://schemas.openxmlformats.org/officeDocument/2006/relationships/image" Target="../media/image202.svg"/><Relationship Id="rId26" Type="http://schemas.openxmlformats.org/officeDocument/2006/relationships/image" Target="../media/image189.png"/><Relationship Id="rId3" Type="http://schemas.openxmlformats.org/officeDocument/2006/relationships/image" Target="../media/image185.svg"/><Relationship Id="rId21" Type="http://schemas.openxmlformats.org/officeDocument/2006/relationships/image" Target="../media/image186.png"/><Relationship Id="rId7" Type="http://schemas.openxmlformats.org/officeDocument/2006/relationships/image" Target="../media/image189.svg"/><Relationship Id="rId12" Type="http://schemas.openxmlformats.org/officeDocument/2006/relationships/image" Target="../media/image162.png"/><Relationship Id="rId17" Type="http://schemas.openxmlformats.org/officeDocument/2006/relationships/image" Target="../media/image166.png"/><Relationship Id="rId25" Type="http://schemas.openxmlformats.org/officeDocument/2006/relationships/image" Target="../media/image233.svg"/><Relationship Id="rId2" Type="http://schemas.openxmlformats.org/officeDocument/2006/relationships/image" Target="../media/image157.png"/><Relationship Id="rId16" Type="http://schemas.openxmlformats.org/officeDocument/2006/relationships/image" Target="../media/image165.png"/><Relationship Id="rId20" Type="http://schemas.openxmlformats.org/officeDocument/2006/relationships/image" Target="../media/image204.svg"/><Relationship Id="rId29" Type="http://schemas.openxmlformats.org/officeDocument/2006/relationships/image" Target="../media/image237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9.png"/><Relationship Id="rId11" Type="http://schemas.openxmlformats.org/officeDocument/2006/relationships/image" Target="../media/image191.svg"/><Relationship Id="rId24" Type="http://schemas.openxmlformats.org/officeDocument/2006/relationships/image" Target="../media/image188.png"/><Relationship Id="rId5" Type="http://schemas.openxmlformats.org/officeDocument/2006/relationships/image" Target="../media/image187.svg"/><Relationship Id="rId15" Type="http://schemas.openxmlformats.org/officeDocument/2006/relationships/image" Target="../media/image197.svg"/><Relationship Id="rId23" Type="http://schemas.openxmlformats.org/officeDocument/2006/relationships/image" Target="../media/image231.svg"/><Relationship Id="rId28" Type="http://schemas.openxmlformats.org/officeDocument/2006/relationships/image" Target="../media/image190.png"/><Relationship Id="rId10" Type="http://schemas.openxmlformats.org/officeDocument/2006/relationships/image" Target="../media/image160.png"/><Relationship Id="rId19" Type="http://schemas.openxmlformats.org/officeDocument/2006/relationships/image" Target="../media/image167.png"/><Relationship Id="rId4" Type="http://schemas.openxmlformats.org/officeDocument/2006/relationships/image" Target="../media/image158.png"/><Relationship Id="rId9" Type="http://schemas.openxmlformats.org/officeDocument/2006/relationships/image" Target="../media/image193.svg"/><Relationship Id="rId14" Type="http://schemas.openxmlformats.org/officeDocument/2006/relationships/image" Target="../media/image163.png"/><Relationship Id="rId22" Type="http://schemas.openxmlformats.org/officeDocument/2006/relationships/image" Target="../media/image187.png"/><Relationship Id="rId27" Type="http://schemas.openxmlformats.org/officeDocument/2006/relationships/image" Target="../media/image23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43.svg"/><Relationship Id="rId3" Type="http://schemas.openxmlformats.org/officeDocument/2006/relationships/image" Target="../media/image39.svg"/><Relationship Id="rId7" Type="http://schemas.openxmlformats.org/officeDocument/2006/relationships/image" Target="../media/image241.svg"/><Relationship Id="rId12" Type="http://schemas.openxmlformats.org/officeDocument/2006/relationships/image" Target="../media/image19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2.png"/><Relationship Id="rId11" Type="http://schemas.openxmlformats.org/officeDocument/2006/relationships/image" Target="../media/image80.svg"/><Relationship Id="rId5" Type="http://schemas.openxmlformats.org/officeDocument/2006/relationships/image" Target="../media/image239.svg"/><Relationship Id="rId10" Type="http://schemas.openxmlformats.org/officeDocument/2006/relationships/image" Target="../media/image67.png"/><Relationship Id="rId4" Type="http://schemas.openxmlformats.org/officeDocument/2006/relationships/image" Target="../media/image191.png"/><Relationship Id="rId9" Type="http://schemas.openxmlformats.org/officeDocument/2006/relationships/image" Target="../media/image43.svg"/><Relationship Id="rId14" Type="http://schemas.openxmlformats.org/officeDocument/2006/relationships/image" Target="../media/image19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GIF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12" Type="http://schemas.openxmlformats.org/officeDocument/2006/relationships/image" Target="../media/image51.png"/><Relationship Id="rId2" Type="http://schemas.openxmlformats.org/officeDocument/2006/relationships/image" Target="../media/image39.gif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1.gif"/><Relationship Id="rId15" Type="http://schemas.openxmlformats.org/officeDocument/2006/relationships/image" Target="../media/image54.png"/><Relationship Id="rId10" Type="http://schemas.openxmlformats.org/officeDocument/2006/relationships/image" Target="../media/image44.png"/><Relationship Id="rId4" Type="http://schemas.openxmlformats.org/officeDocument/2006/relationships/image" Target="../media/image42.gif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png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12" Type="http://schemas.openxmlformats.org/officeDocument/2006/relationships/image" Target="../media/image51.png"/><Relationship Id="rId17" Type="http://schemas.openxmlformats.org/officeDocument/2006/relationships/image" Target="../media/image58.png"/><Relationship Id="rId2" Type="http://schemas.openxmlformats.org/officeDocument/2006/relationships/image" Target="../media/image39.gif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1.gif"/><Relationship Id="rId15" Type="http://schemas.openxmlformats.org/officeDocument/2006/relationships/image" Target="../media/image53.png"/><Relationship Id="rId10" Type="http://schemas.openxmlformats.org/officeDocument/2006/relationships/image" Target="../media/image44.png"/><Relationship Id="rId4" Type="http://schemas.openxmlformats.org/officeDocument/2006/relationships/image" Target="../media/image42.gif"/><Relationship Id="rId9" Type="http://schemas.openxmlformats.org/officeDocument/2006/relationships/image" Target="../media/image49.png"/><Relationship Id="rId14" Type="http://schemas.openxmlformats.org/officeDocument/2006/relationships/image" Target="../media/image5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60.png"/><Relationship Id="rId7" Type="http://schemas.openxmlformats.org/officeDocument/2006/relationships/image" Target="../media/image34.png"/><Relationship Id="rId12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0.svg"/><Relationship Id="rId11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43.svg"/><Relationship Id="rId4" Type="http://schemas.openxmlformats.org/officeDocument/2006/relationships/image" Target="../media/image68.sv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36.png"/><Relationship Id="rId3" Type="http://schemas.openxmlformats.org/officeDocument/2006/relationships/image" Target="../media/image64.png"/><Relationship Id="rId7" Type="http://schemas.openxmlformats.org/officeDocument/2006/relationships/image" Target="../media/image34.png"/><Relationship Id="rId12" Type="http://schemas.openxmlformats.org/officeDocument/2006/relationships/image" Target="../media/image78.svg"/><Relationship Id="rId17" Type="http://schemas.openxmlformats.org/officeDocument/2006/relationships/image" Target="../media/image68.png"/><Relationship Id="rId2" Type="http://schemas.openxmlformats.org/officeDocument/2006/relationships/image" Target="../media/image59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svg"/><Relationship Id="rId11" Type="http://schemas.openxmlformats.org/officeDocument/2006/relationships/image" Target="../media/image66.png"/><Relationship Id="rId5" Type="http://schemas.openxmlformats.org/officeDocument/2006/relationships/image" Target="../media/image65.png"/><Relationship Id="rId15" Type="http://schemas.openxmlformats.org/officeDocument/2006/relationships/image" Target="../media/image67.png"/><Relationship Id="rId10" Type="http://schemas.openxmlformats.org/officeDocument/2006/relationships/image" Target="../media/image41.svg"/><Relationship Id="rId4" Type="http://schemas.openxmlformats.org/officeDocument/2006/relationships/image" Target="../media/image74.svg"/><Relationship Id="rId9" Type="http://schemas.openxmlformats.org/officeDocument/2006/relationships/image" Target="../media/image35.png"/><Relationship Id="rId1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8.sv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66.png"/><Relationship Id="rId2" Type="http://schemas.openxmlformats.org/officeDocument/2006/relationships/image" Target="../media/image69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1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74.pn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33.svg"/><Relationship Id="rId1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4.png"/><Relationship Id="rId18" Type="http://schemas.openxmlformats.org/officeDocument/2006/relationships/image" Target="../media/image80.png"/><Relationship Id="rId3" Type="http://schemas.openxmlformats.org/officeDocument/2006/relationships/image" Target="../media/image85.svg"/><Relationship Id="rId21" Type="http://schemas.openxmlformats.org/officeDocument/2006/relationships/image" Target="../media/image83.png"/><Relationship Id="rId7" Type="http://schemas.openxmlformats.org/officeDocument/2006/relationships/image" Target="../media/image33.svg"/><Relationship Id="rId12" Type="http://schemas.openxmlformats.org/officeDocument/2006/relationships/image" Target="../media/image73.png"/><Relationship Id="rId17" Type="http://schemas.openxmlformats.org/officeDocument/2006/relationships/image" Target="../media/image79.png"/><Relationship Id="rId2" Type="http://schemas.openxmlformats.org/officeDocument/2006/relationships/image" Target="../media/image70.png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11" Type="http://schemas.openxmlformats.org/officeDocument/2006/relationships/image" Target="../media/image78.svg"/><Relationship Id="rId5" Type="http://schemas.openxmlformats.org/officeDocument/2006/relationships/image" Target="../media/image87.svg"/><Relationship Id="rId15" Type="http://schemas.openxmlformats.org/officeDocument/2006/relationships/image" Target="../media/image77.png"/><Relationship Id="rId10" Type="http://schemas.openxmlformats.org/officeDocument/2006/relationships/image" Target="../media/image66.png"/><Relationship Id="rId19" Type="http://schemas.openxmlformats.org/officeDocument/2006/relationships/image" Target="../media/image81.png"/><Relationship Id="rId4" Type="http://schemas.openxmlformats.org/officeDocument/2006/relationships/image" Target="../media/image71.png"/><Relationship Id="rId9" Type="http://schemas.openxmlformats.org/officeDocument/2006/relationships/image" Target="../media/image89.svg"/><Relationship Id="rId14" Type="http://schemas.openxmlformats.org/officeDocument/2006/relationships/image" Target="../media/image7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3802077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553326-8D08-02B4-A4D4-D2ADF3CBBB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2843" y="870491"/>
            <a:ext cx="7832007" cy="5117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6A70A8-DF31-8579-3443-028F78775E94}"/>
              </a:ext>
            </a:extLst>
          </p:cNvPr>
          <p:cNvSpPr txBox="1">
            <a:spLocks/>
          </p:cNvSpPr>
          <p:nvPr/>
        </p:nvSpPr>
        <p:spPr>
          <a:xfrm>
            <a:off x="1634717" y="491185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bảy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DF864F-3902-0E1B-35E6-F544112275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19" y="1108710"/>
            <a:ext cx="3625320" cy="3625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300AB-6C27-B64D-58BF-228BBF318A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39" y="1350463"/>
            <a:ext cx="5293112" cy="28424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1AF5A7-4440-2621-369A-2AAC20BAFC2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45" y="2044066"/>
            <a:ext cx="809625" cy="906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472026-D08F-186B-3CEA-EA67E1B4561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70" y="2884750"/>
            <a:ext cx="862766" cy="114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98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0FCF7A8-0F0A-7788-F3B4-5865D77B94C8}"/>
              </a:ext>
            </a:extLst>
          </p:cNvPr>
          <p:cNvSpPr txBox="1">
            <a:spLocks/>
          </p:cNvSpPr>
          <p:nvPr/>
        </p:nvSpPr>
        <p:spPr>
          <a:xfrm>
            <a:off x="1363672" y="511791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tám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8E39B-E511-98BB-C8FB-C4C720A507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61" y="1133954"/>
            <a:ext cx="3848289" cy="3848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48E89-604C-C2E6-96B0-170778FAC8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91" y="1710418"/>
            <a:ext cx="5717274" cy="3078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FF0DD7-0947-31BE-0774-86EF431041C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88" y="2329882"/>
            <a:ext cx="960229" cy="963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8F440E-913A-59EA-9E60-D3CFDD46FF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35" y="2320397"/>
            <a:ext cx="891991" cy="1162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26A527-28AC-F9B6-7629-05E08DAF9E0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07" y="2320397"/>
            <a:ext cx="881735" cy="106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EAC712-69B7-0E24-170A-05E233E4707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798" y="2160739"/>
            <a:ext cx="824360" cy="1064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CFC359-056C-89DB-194B-369FF71ABE3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14" y="3376158"/>
            <a:ext cx="1189031" cy="1005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F5DE80-B101-2B93-28B4-322D617379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0" y="3367693"/>
            <a:ext cx="996230" cy="10242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1798CC-49CB-1882-A099-F962770C00B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37" y="3367693"/>
            <a:ext cx="792578" cy="9596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6521EE-C404-84FF-E94F-1E7B8DE594E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94" y="3222358"/>
            <a:ext cx="873914" cy="118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5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2383C-6EC9-6DF7-2212-496786FAFF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19" y="1066680"/>
            <a:ext cx="4041831" cy="4041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13FCD-0A1D-B51D-C434-7000D63941D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63" y="1876344"/>
            <a:ext cx="5273723" cy="2879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83C59F-84A3-EB67-9B78-29DDE01056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1" y="2307894"/>
            <a:ext cx="821732" cy="6676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E2A979-88A9-48A8-42BF-C92B5A281F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50" y="2460724"/>
            <a:ext cx="880702" cy="7252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87F17C-26F1-1373-9B18-AC4824E969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864" y="2605590"/>
            <a:ext cx="850263" cy="5947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9DB005-AC92-07B3-20A9-32CD9E8B31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256" y="2772119"/>
            <a:ext cx="759091" cy="6751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F6007-8E7A-E6ED-7263-CBF49285E3E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86" y="3541404"/>
            <a:ext cx="901700" cy="8263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C94010-2182-C2B8-CF21-F2CF288FAAD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52" y="3399687"/>
            <a:ext cx="719778" cy="5783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9FFF39-9271-BD49-02AE-FC4BDFF7340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06" y="3770388"/>
            <a:ext cx="685946" cy="6320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9A75D2-38EB-188D-07D0-9479AD18943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77" y="3681841"/>
            <a:ext cx="650207" cy="5924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1E5AEB-67AB-4C80-A011-379616A3A2A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19" y="3065165"/>
            <a:ext cx="767369" cy="683873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48FB6C4-3925-B343-F0FF-F76A7BB15569}"/>
              </a:ext>
            </a:extLst>
          </p:cNvPr>
          <p:cNvSpPr txBox="1">
            <a:spLocks/>
          </p:cNvSpPr>
          <p:nvPr/>
        </p:nvSpPr>
        <p:spPr>
          <a:xfrm>
            <a:off x="1878022" y="516363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chín</a:t>
            </a:r>
            <a:endParaRPr lang="en-GB" sz="48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13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8D55ACD-CBED-63F0-011D-17C6B1C68C70}"/>
              </a:ext>
            </a:extLst>
          </p:cNvPr>
          <p:cNvSpPr txBox="1">
            <a:spLocks/>
          </p:cNvSpPr>
          <p:nvPr/>
        </p:nvSpPr>
        <p:spPr>
          <a:xfrm>
            <a:off x="1711683" y="5136119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mười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36" name="y2mate.com - Hướng dẫn viết chữ số 10_360p">
            <a:hlinkClick r:id="" action="ppaction://media"/>
            <a:extLst>
              <a:ext uri="{FF2B5EF4-FFF2-40B4-BE49-F238E27FC236}">
                <a16:creationId xmlns:a16="http://schemas.microsoft.com/office/drawing/2014/main" id="{EAFA44DE-17E3-7419-D85A-6E2472608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4280" y="754380"/>
            <a:ext cx="4225572" cy="42255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3035F6-B86B-F6B2-3F13-62721FBB74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46" y="1802838"/>
            <a:ext cx="6640294" cy="35957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3C2AD29-C756-3559-B514-22886F7A8D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148369" y="3208790"/>
            <a:ext cx="538693" cy="5386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01DC1CC-0BB5-DE30-A7D0-172ED2164E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936415" y="3141634"/>
            <a:ext cx="698696" cy="5216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CE06FE-04EF-B3B7-B541-576C7C558A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515330" y="2889825"/>
            <a:ext cx="614250" cy="6142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DF0411-60DC-47EB-C6CC-726B0373FA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257818" y="3623222"/>
            <a:ext cx="614250" cy="6142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A6F2C55-2A0F-C82F-3790-4D9DCE0CDC5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99671" y="2868481"/>
            <a:ext cx="614250" cy="6142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3C71033-0592-7254-1039-0BE785F32AD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9060038" y="3637800"/>
            <a:ext cx="614250" cy="6142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BE2B266-360A-DCA0-BBD8-6AD996C1791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579807" y="3396013"/>
            <a:ext cx="529241" cy="5292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ADA9533-AB89-D25D-0496-651A11A36E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742796" y="3602042"/>
            <a:ext cx="614250" cy="6142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49CACFF-9F66-09F2-7666-B07C675255B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452932" y="3640615"/>
            <a:ext cx="698696" cy="52164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21818C3-6D3D-B70C-A51F-9AE169716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279667" y="3047092"/>
            <a:ext cx="698696" cy="5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7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785259"/>
            <a:ext cx="10678810" cy="5125455"/>
            <a:chOff x="0" y="0"/>
            <a:chExt cx="4218789" cy="2024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024871"/>
            </a:xfrm>
            <a:custGeom>
              <a:avLst/>
              <a:gdLst/>
              <a:ahLst/>
              <a:cxnLst/>
              <a:rect l="l" t="t" r="r" b="b"/>
              <a:pathLst>
                <a:path w="4218789" h="2024871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000222"/>
                  </a:lnTo>
                  <a:cubicBezTo>
                    <a:pt x="4218789" y="2006759"/>
                    <a:pt x="4216192" y="2013029"/>
                    <a:pt x="4211569" y="2017652"/>
                  </a:cubicBezTo>
                  <a:cubicBezTo>
                    <a:pt x="4206947" y="2022274"/>
                    <a:pt x="4200677" y="2024871"/>
                    <a:pt x="4194140" y="2024871"/>
                  </a:cubicBezTo>
                  <a:lnTo>
                    <a:pt x="24649" y="2024871"/>
                  </a:lnTo>
                  <a:cubicBezTo>
                    <a:pt x="18112" y="2024871"/>
                    <a:pt x="11842" y="2022274"/>
                    <a:pt x="7220" y="2017652"/>
                  </a:cubicBezTo>
                  <a:cubicBezTo>
                    <a:pt x="2597" y="2013029"/>
                    <a:pt x="0" y="2006759"/>
                    <a:pt x="0" y="2000222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024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027975" y="1405773"/>
            <a:ext cx="3998631" cy="6864603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90032" y="3628967"/>
            <a:ext cx="2985358" cy="3548717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02677">
            <a:off x="1103651" y="5221618"/>
            <a:ext cx="935726" cy="923817"/>
          </a:xfrm>
          <a:custGeom>
            <a:avLst/>
            <a:gdLst/>
            <a:ahLst/>
            <a:cxnLst/>
            <a:rect l="l" t="t" r="r" b="b"/>
            <a:pathLst>
              <a:path w="1403589" h="1385725">
                <a:moveTo>
                  <a:pt x="0" y="0"/>
                </a:moveTo>
                <a:lnTo>
                  <a:pt x="1403589" y="0"/>
                </a:lnTo>
                <a:lnTo>
                  <a:pt x="1403589" y="1385725"/>
                </a:lnTo>
                <a:lnTo>
                  <a:pt x="0" y="1385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35684" y="2353005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403813" y="-293197"/>
            <a:ext cx="1346867" cy="2314460"/>
          </a:xfrm>
          <a:custGeom>
            <a:avLst/>
            <a:gdLst/>
            <a:ahLst/>
            <a:cxnLst/>
            <a:rect l="l" t="t" r="r" b="b"/>
            <a:pathLst>
              <a:path w="2020300" h="3471690">
                <a:moveTo>
                  <a:pt x="0" y="0"/>
                </a:moveTo>
                <a:lnTo>
                  <a:pt x="2020300" y="0"/>
                </a:lnTo>
                <a:lnTo>
                  <a:pt x="2020300" y="3471690"/>
                </a:lnTo>
                <a:lnTo>
                  <a:pt x="0" y="34716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14203" y="-3144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2F73A920-F63A-CE8D-C70D-242ABC6BD9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73" y="1641914"/>
            <a:ext cx="8939524" cy="34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1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C:\Users\Administrator\Desktop\GA ĐT TOAN\6 so.jpg">
            <a:extLst>
              <a:ext uri="{FF2B5EF4-FFF2-40B4-BE49-F238E27FC236}">
                <a16:creationId xmlns:a16="http://schemas.microsoft.com/office/drawing/2014/main" id="{8BD21B0F-ED27-1917-37F4-7CD123F11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87" y="205505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GA ĐT TOAN\10 so.jpg">
            <a:extLst>
              <a:ext uri="{FF2B5EF4-FFF2-40B4-BE49-F238E27FC236}">
                <a16:creationId xmlns:a16="http://schemas.microsoft.com/office/drawing/2014/main" id="{6174ADF7-B802-8D79-0E68-A5E3F63D1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635" y="400417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GA ĐT TOAN\7 so.jpg">
            <a:extLst>
              <a:ext uri="{FF2B5EF4-FFF2-40B4-BE49-F238E27FC236}">
                <a16:creationId xmlns:a16="http://schemas.microsoft.com/office/drawing/2014/main" id="{2FA236DD-66BD-D4C6-14C3-3040DEF46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02" y="205505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8 so.jpg">
            <a:extLst>
              <a:ext uri="{FF2B5EF4-FFF2-40B4-BE49-F238E27FC236}">
                <a16:creationId xmlns:a16="http://schemas.microsoft.com/office/drawing/2014/main" id="{EB1837C4-7589-5CFD-DAB0-08143963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91" y="205505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istrator\Desktop\GA ĐT TOAN\9 so.jpg">
            <a:extLst>
              <a:ext uri="{FF2B5EF4-FFF2-40B4-BE49-F238E27FC236}">
                <a16:creationId xmlns:a16="http://schemas.microsoft.com/office/drawing/2014/main" id="{157D97F8-74B5-27BD-15EE-483D7E4B8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68" y="400416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0D0242-E3DD-DEA4-6A7D-72BED9BDC506}"/>
              </a:ext>
            </a:extLst>
          </p:cNvPr>
          <p:cNvSpPr txBox="1">
            <a:spLocks/>
          </p:cNvSpPr>
          <p:nvPr/>
        </p:nvSpPr>
        <p:spPr>
          <a:xfrm>
            <a:off x="1337768" y="807239"/>
            <a:ext cx="4205782" cy="37005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viết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endParaRPr lang="en-GB" sz="48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BEA190-F395-0968-1F77-EAF7FC794048}"/>
              </a:ext>
            </a:extLst>
          </p:cNvPr>
          <p:cNvSpPr/>
          <p:nvPr/>
        </p:nvSpPr>
        <p:spPr>
          <a:xfrm>
            <a:off x="1085850" y="845820"/>
            <a:ext cx="685800" cy="628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9094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Bài 5_số 6">
            <a:hlinkClick r:id="" action="ppaction://media"/>
            <a:extLst>
              <a:ext uri="{FF2B5EF4-FFF2-40B4-BE49-F238E27FC236}">
                <a16:creationId xmlns:a16="http://schemas.microsoft.com/office/drawing/2014/main" id="{7258509A-8342-65A2-49C4-E110B4117632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20179" y="931123"/>
            <a:ext cx="4413956" cy="4643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60FF3F-3B42-A4CF-6870-8276E331BF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86" y="1285637"/>
            <a:ext cx="4007089" cy="39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94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9ADB7-8DAF-7927-4DD0-F482E32B1A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71" y="1213984"/>
            <a:ext cx="3811411" cy="379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255A4B-2267-6037-BA69-7AD8992786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63" y="644826"/>
            <a:ext cx="4809067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90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43433-DC08-F420-D8F1-E192892EAE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08" y="614206"/>
            <a:ext cx="4951692" cy="4951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B2B3D-AD00-E604-F109-16BAC69D61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75" y="1136771"/>
            <a:ext cx="3831063" cy="38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2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3FA775-41F0-D318-EFA8-FD417FE3EF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04" y="664289"/>
            <a:ext cx="4952497" cy="4952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10EA8-3F1D-32D4-A1C7-36C8B45524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18" y="1402673"/>
            <a:ext cx="4005143" cy="39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98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1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vi-VN" sz="53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223897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solidFill>
                  <a:srgbClr val="FF0000"/>
                </a:solidFill>
                <a:latin typeface="Calibri"/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y2mate.com - Hướng dẫn viết chữ số 10_360p">
            <a:hlinkClick r:id="" action="ppaction://media"/>
            <a:extLst>
              <a:ext uri="{FF2B5EF4-FFF2-40B4-BE49-F238E27FC236}">
                <a16:creationId xmlns:a16="http://schemas.microsoft.com/office/drawing/2014/main" id="{701D26B6-BA94-2495-980D-CED5D78712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51112" y="930385"/>
            <a:ext cx="4814299" cy="4814299"/>
          </a:xfrm>
          <a:prstGeom prst="rect">
            <a:avLst/>
          </a:prstGeom>
        </p:spPr>
      </p:pic>
      <p:pic>
        <p:nvPicPr>
          <p:cNvPr id="7" name="Picture 6" descr="C:\Users\Administrator\Desktop\GA ĐT TOAN\10 so.jpg">
            <a:extLst>
              <a:ext uri="{FF2B5EF4-FFF2-40B4-BE49-F238E27FC236}">
                <a16:creationId xmlns:a16="http://schemas.microsoft.com/office/drawing/2014/main" id="{4A79267E-7158-7CFB-9B23-A8DFB0A14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005" y="1636288"/>
            <a:ext cx="3479847" cy="34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261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25FF3E8-7A63-A20B-6A9C-FD20C11E63C9}"/>
              </a:ext>
            </a:extLst>
          </p:cNvPr>
          <p:cNvSpPr txBox="1">
            <a:spLocks/>
          </p:cNvSpPr>
          <p:nvPr/>
        </p:nvSpPr>
        <p:spPr>
          <a:xfrm>
            <a:off x="1257758" y="510059"/>
            <a:ext cx="2388412" cy="56436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560F6C4-DDC6-698F-F58E-BD5A723F9EDE}"/>
              </a:ext>
            </a:extLst>
          </p:cNvPr>
          <p:cNvSpPr/>
          <p:nvPr/>
        </p:nvSpPr>
        <p:spPr>
          <a:xfrm>
            <a:off x="1005840" y="548640"/>
            <a:ext cx="685800" cy="628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" name="Rounded Rectangle 4">
            <a:hlinkClick r:id="rId11" action="ppaction://hlinksldjump"/>
            <a:extLst>
              <a:ext uri="{FF2B5EF4-FFF2-40B4-BE49-F238E27FC236}">
                <a16:creationId xmlns:a16="http://schemas.microsoft.com/office/drawing/2014/main" id="{1F4E1C25-6936-391F-092B-7E4ECA34EF75}"/>
              </a:ext>
            </a:extLst>
          </p:cNvPr>
          <p:cNvSpPr/>
          <p:nvPr/>
        </p:nvSpPr>
        <p:spPr>
          <a:xfrm>
            <a:off x="1295505" y="16467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B92C8A2-84FA-37FE-2ADC-402789C609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95" y="2072068"/>
            <a:ext cx="2266168" cy="1661856"/>
          </a:xfrm>
          <a:prstGeom prst="rect">
            <a:avLst/>
          </a:prstGeom>
        </p:spPr>
      </p:pic>
      <p:sp>
        <p:nvSpPr>
          <p:cNvPr id="10" name="Rounded Rectangle 7">
            <a:hlinkClick r:id="rId14" action="ppaction://hlinksldjump"/>
            <a:extLst>
              <a:ext uri="{FF2B5EF4-FFF2-40B4-BE49-F238E27FC236}">
                <a16:creationId xmlns:a16="http://schemas.microsoft.com/office/drawing/2014/main" id="{A4850CFB-F62E-6BBE-7D08-6FE874126EBB}"/>
              </a:ext>
            </a:extLst>
          </p:cNvPr>
          <p:cNvSpPr/>
          <p:nvPr/>
        </p:nvSpPr>
        <p:spPr>
          <a:xfrm>
            <a:off x="4997210" y="16467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3B6B338C-7559-0184-8EFB-A8477E2536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044" y="1994635"/>
            <a:ext cx="2261707" cy="1658584"/>
          </a:xfrm>
          <a:prstGeom prst="rect">
            <a:avLst/>
          </a:prstGeom>
        </p:spPr>
      </p:pic>
      <p:sp>
        <p:nvSpPr>
          <p:cNvPr id="12" name="Rounded Rectangle 11">
            <a:hlinkClick r:id="rId17" action="ppaction://hlinksldjump"/>
            <a:extLst>
              <a:ext uri="{FF2B5EF4-FFF2-40B4-BE49-F238E27FC236}">
                <a16:creationId xmlns:a16="http://schemas.microsoft.com/office/drawing/2014/main" id="{4CDCC15C-865F-26E2-8AA7-FAC1ACA2BB78}"/>
              </a:ext>
            </a:extLst>
          </p:cNvPr>
          <p:cNvSpPr/>
          <p:nvPr/>
        </p:nvSpPr>
        <p:spPr>
          <a:xfrm>
            <a:off x="8603058" y="16467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7190D4A7-A93E-8E93-BB83-81F14A4C42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5467" y="1740970"/>
            <a:ext cx="2268869" cy="1663836"/>
          </a:xfrm>
          <a:prstGeom prst="rect">
            <a:avLst/>
          </a:prstGeom>
        </p:spPr>
      </p:pic>
      <p:sp>
        <p:nvSpPr>
          <p:cNvPr id="15" name="Rounded Rectangle 17">
            <a:hlinkClick r:id="rId20" action="ppaction://hlinksldjump"/>
            <a:extLst>
              <a:ext uri="{FF2B5EF4-FFF2-40B4-BE49-F238E27FC236}">
                <a16:creationId xmlns:a16="http://schemas.microsoft.com/office/drawing/2014/main" id="{A685F15A-64F2-F088-53B5-7018903FD9A6}"/>
              </a:ext>
            </a:extLst>
          </p:cNvPr>
          <p:cNvSpPr/>
          <p:nvPr/>
        </p:nvSpPr>
        <p:spPr>
          <a:xfrm>
            <a:off x="1304041" y="41283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6" name="Picture 15">
            <a:hlinkClick r:id="rId21" action="ppaction://hlinksldjump"/>
            <a:extLst>
              <a:ext uri="{FF2B5EF4-FFF2-40B4-BE49-F238E27FC236}">
                <a16:creationId xmlns:a16="http://schemas.microsoft.com/office/drawing/2014/main" id="{776A3595-2970-EEDA-91C2-60F69160764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95" y="4286690"/>
            <a:ext cx="2310218" cy="1694159"/>
          </a:xfrm>
          <a:prstGeom prst="rect">
            <a:avLst/>
          </a:prstGeom>
        </p:spPr>
      </p:pic>
      <p:sp>
        <p:nvSpPr>
          <p:cNvPr id="18" name="Rounded Rectangle 22">
            <a:hlinkClick r:id="rId23" action="ppaction://hlinksldjump"/>
            <a:extLst>
              <a:ext uri="{FF2B5EF4-FFF2-40B4-BE49-F238E27FC236}">
                <a16:creationId xmlns:a16="http://schemas.microsoft.com/office/drawing/2014/main" id="{9885C3E8-A363-B21A-7326-31A1B942B0A7}"/>
              </a:ext>
            </a:extLst>
          </p:cNvPr>
          <p:cNvSpPr/>
          <p:nvPr/>
        </p:nvSpPr>
        <p:spPr>
          <a:xfrm>
            <a:off x="4997210" y="40839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B7B11B1E-01AF-C5C4-AB4C-C97333EDBAE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41" y="4128497"/>
            <a:ext cx="2543515" cy="1865242"/>
          </a:xfrm>
          <a:prstGeom prst="rect">
            <a:avLst/>
          </a:prstGeom>
        </p:spPr>
      </p:pic>
      <p:sp>
        <p:nvSpPr>
          <p:cNvPr id="2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7A153255-7BD9-2E02-3AD6-046BEB7D9A35}"/>
              </a:ext>
            </a:extLst>
          </p:cNvPr>
          <p:cNvSpPr/>
          <p:nvPr/>
        </p:nvSpPr>
        <p:spPr>
          <a:xfrm>
            <a:off x="8603058" y="40839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23" name="Picture 22">
            <a:hlinkClick r:id="rId24" action="ppaction://hlinksldjump"/>
            <a:extLst>
              <a:ext uri="{FF2B5EF4-FFF2-40B4-BE49-F238E27FC236}">
                <a16:creationId xmlns:a16="http://schemas.microsoft.com/office/drawing/2014/main" id="{713B1FF7-E499-F27F-A869-B4302EF22F6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699" y="4260715"/>
            <a:ext cx="2578407" cy="189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89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794510"/>
            <a:ext cx="3426377" cy="239792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4137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4" y="369480"/>
            <a:ext cx="2392797" cy="11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?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112548" y="459344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84854" y="432088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9628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91726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520221" y="246702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bánh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đĩa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a)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đĩa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6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cái</a:t>
            </a:r>
            <a:r>
              <a:rPr lang="en-GB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bánh</a:t>
            </a:r>
            <a:endParaRPr lang="en-GB" sz="3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3D2F3AD-1000-DC79-CA32-F4C2CA48FB90}"/>
              </a:ext>
            </a:extLst>
          </p:cNvPr>
          <p:cNvSpPr txBox="1">
            <a:spLocks/>
          </p:cNvSpPr>
          <p:nvPr/>
        </p:nvSpPr>
        <p:spPr>
          <a:xfrm>
            <a:off x="1143458" y="464339"/>
            <a:ext cx="5508802" cy="56436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Chọn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câu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trả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lời</a:t>
            </a:r>
            <a:r>
              <a:rPr lang="en-GB" sz="40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đúng</a:t>
            </a:r>
            <a:endParaRPr lang="en-GB" sz="40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517A12-0719-8A25-A048-C4AE6544A4CA}"/>
              </a:ext>
            </a:extLst>
          </p:cNvPr>
          <p:cNvSpPr/>
          <p:nvPr/>
        </p:nvSpPr>
        <p:spPr>
          <a:xfrm>
            <a:off x="617220" y="457200"/>
            <a:ext cx="685800" cy="6286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2958F-49C0-8449-ADEA-ED5EA5A5D1C1}"/>
              </a:ext>
            </a:extLst>
          </p:cNvPr>
          <p:cNvSpPr/>
          <p:nvPr/>
        </p:nvSpPr>
        <p:spPr>
          <a:xfrm>
            <a:off x="7086600" y="3794760"/>
            <a:ext cx="1085850" cy="948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5185 L -0.11589 -0.12731 C -0.14024 -0.14398 -0.1767 -0.15301 -0.21433 -0.15301 C -0.25808 -0.15301 -0.29245 -0.14398 -0.31641 -0.12731 L -0.43216 -0.0518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212330" y="4181890"/>
            <a:ext cx="70135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518048" y="565851"/>
            <a:ext cx="6305662" cy="4859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b)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đĩa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9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cái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bánh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1F1BDE-DDA5-574C-6E04-A1A15CFEBD47}"/>
              </a:ext>
            </a:extLst>
          </p:cNvPr>
          <p:cNvSpPr/>
          <p:nvPr/>
        </p:nvSpPr>
        <p:spPr>
          <a:xfrm>
            <a:off x="7029450" y="2503170"/>
            <a:ext cx="1085850" cy="9486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50572 0.3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192000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8" y="3046939"/>
            <a:ext cx="4562557" cy="381845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0" y="4045946"/>
            <a:ext cx="6202838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657489"/>
            <a:ext cx="1347302" cy="967223"/>
            <a:chOff x="9540552" y="4239924"/>
            <a:chExt cx="1619672" cy="11627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55245" y="4239924"/>
              <a:ext cx="597776" cy="99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216503"/>
            <a:ext cx="1185564" cy="830997"/>
            <a:chOff x="9540552" y="4269531"/>
            <a:chExt cx="1619672" cy="11352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9253" y="4269531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820542"/>
            <a:ext cx="1185564" cy="830997"/>
            <a:chOff x="9540552" y="4269050"/>
            <a:chExt cx="1619672" cy="11352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27862" y="4269050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333192" y="3588089"/>
            <a:ext cx="1275158" cy="831609"/>
            <a:chOff x="9540552" y="4420621"/>
            <a:chExt cx="1619672" cy="10562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31286" y="4421398"/>
              <a:ext cx="631596" cy="105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992686"/>
            <a:ext cx="926003" cy="830997"/>
            <a:chOff x="9540552" y="4022892"/>
            <a:chExt cx="1619672" cy="14703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95905" y="4022892"/>
              <a:ext cx="869744" cy="1470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1" y="3427095"/>
            <a:ext cx="276225" cy="2590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257" y="777019"/>
            <a:ext cx="460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Có mấy củ cà rốt?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0056" y="225804"/>
            <a:ext cx="4027773" cy="997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3802077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FBF967D2-2091-C59B-B3A4-CCF08E020F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78" y="7388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92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3075" y="2318155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0145" y="5005142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508380" y="347813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5" y="0"/>
                </a:lnTo>
                <a:lnTo>
                  <a:pt x="3091395" y="4928310"/>
                </a:lnTo>
                <a:lnTo>
                  <a:pt x="0" y="4928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1" y="-446806"/>
            <a:ext cx="1672459" cy="1854542"/>
          </a:xfrm>
          <a:custGeom>
            <a:avLst/>
            <a:gdLst/>
            <a:ahLst/>
            <a:cxnLst/>
            <a:rect l="l" t="t" r="r" b="b"/>
            <a:pathLst>
              <a:path w="2508689" h="2781813">
                <a:moveTo>
                  <a:pt x="0" y="2781813"/>
                </a:moveTo>
                <a:lnTo>
                  <a:pt x="2508689" y="2781813"/>
                </a:lnTo>
                <a:lnTo>
                  <a:pt x="2508689" y="0"/>
                </a:lnTo>
                <a:lnTo>
                  <a:pt x="0" y="0"/>
                </a:lnTo>
                <a:lnTo>
                  <a:pt x="0" y="278181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10426572" y="-446806"/>
            <a:ext cx="2142737" cy="2376019"/>
          </a:xfrm>
          <a:custGeom>
            <a:avLst/>
            <a:gdLst/>
            <a:ahLst/>
            <a:cxnLst/>
            <a:rect l="l" t="t" r="r" b="b"/>
            <a:pathLst>
              <a:path w="3214106" h="3564029">
                <a:moveTo>
                  <a:pt x="3214106" y="3564029"/>
                </a:moveTo>
                <a:lnTo>
                  <a:pt x="0" y="3564029"/>
                </a:lnTo>
                <a:lnTo>
                  <a:pt x="0" y="0"/>
                </a:lnTo>
                <a:lnTo>
                  <a:pt x="3214106" y="0"/>
                </a:lnTo>
                <a:lnTo>
                  <a:pt x="3214106" y="356402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597361" y="4889886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6934" y="347813"/>
            <a:ext cx="1844077" cy="1505074"/>
          </a:xfrm>
          <a:custGeom>
            <a:avLst/>
            <a:gdLst/>
            <a:ahLst/>
            <a:cxnLst/>
            <a:rect l="l" t="t" r="r" b="b"/>
            <a:pathLst>
              <a:path w="2372977" h="1444550">
                <a:moveTo>
                  <a:pt x="0" y="0"/>
                </a:moveTo>
                <a:lnTo>
                  <a:pt x="2372977" y="0"/>
                </a:lnTo>
                <a:lnTo>
                  <a:pt x="2372977" y="1444550"/>
                </a:lnTo>
                <a:lnTo>
                  <a:pt x="0" y="1444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6805874" y="3429000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1"/>
                </a:lnTo>
                <a:lnTo>
                  <a:pt x="3091395" y="4928311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095443" y="3925231"/>
            <a:ext cx="1811495" cy="1102747"/>
          </a:xfrm>
          <a:custGeom>
            <a:avLst/>
            <a:gdLst/>
            <a:ahLst/>
            <a:cxnLst/>
            <a:rect l="l" t="t" r="r" b="b"/>
            <a:pathLst>
              <a:path w="2717243" h="1654121">
                <a:moveTo>
                  <a:pt x="2717242" y="0"/>
                </a:moveTo>
                <a:lnTo>
                  <a:pt x="0" y="0"/>
                </a:lnTo>
                <a:lnTo>
                  <a:pt x="0" y="1654122"/>
                </a:lnTo>
                <a:lnTo>
                  <a:pt x="2717242" y="1654122"/>
                </a:lnTo>
                <a:lnTo>
                  <a:pt x="27172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9049665" y="5097829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3942210" y="0"/>
                </a:moveTo>
                <a:lnTo>
                  <a:pt x="0" y="0"/>
                </a:lnTo>
                <a:lnTo>
                  <a:pt x="0" y="3017583"/>
                </a:lnTo>
                <a:lnTo>
                  <a:pt x="3942210" y="3017583"/>
                </a:lnTo>
                <a:lnTo>
                  <a:pt x="39422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481269" y="722649"/>
            <a:ext cx="1545832" cy="1235059"/>
          </a:xfrm>
          <a:custGeom>
            <a:avLst/>
            <a:gdLst/>
            <a:ahLst/>
            <a:cxnLst/>
            <a:rect l="l" t="t" r="r" b="b"/>
            <a:pathLst>
              <a:path w="2739843" h="2157626">
                <a:moveTo>
                  <a:pt x="0" y="0"/>
                </a:moveTo>
                <a:lnTo>
                  <a:pt x="2739843" y="0"/>
                </a:lnTo>
                <a:lnTo>
                  <a:pt x="2739843" y="2157626"/>
                </a:lnTo>
                <a:lnTo>
                  <a:pt x="0" y="2157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952206" y="685801"/>
            <a:ext cx="1201057" cy="721935"/>
          </a:xfrm>
          <a:custGeom>
            <a:avLst/>
            <a:gdLst/>
            <a:ahLst/>
            <a:cxnLst/>
            <a:rect l="l" t="t" r="r" b="b"/>
            <a:pathLst>
              <a:path w="1801586" h="1082903">
                <a:moveTo>
                  <a:pt x="0" y="0"/>
                </a:moveTo>
                <a:lnTo>
                  <a:pt x="1801586" y="0"/>
                </a:lnTo>
                <a:lnTo>
                  <a:pt x="1801586" y="1082903"/>
                </a:lnTo>
                <a:lnTo>
                  <a:pt x="0" y="1082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470083" y="5961970"/>
            <a:ext cx="889676" cy="650205"/>
          </a:xfrm>
          <a:custGeom>
            <a:avLst/>
            <a:gdLst/>
            <a:ahLst/>
            <a:cxnLst/>
            <a:rect l="l" t="t" r="r" b="b"/>
            <a:pathLst>
              <a:path w="1334514" h="975307">
                <a:moveTo>
                  <a:pt x="0" y="0"/>
                </a:moveTo>
                <a:lnTo>
                  <a:pt x="1334514" y="0"/>
                </a:lnTo>
                <a:lnTo>
                  <a:pt x="1334514" y="975308"/>
                </a:lnTo>
                <a:lnTo>
                  <a:pt x="0" y="9753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85800" y="6205390"/>
            <a:ext cx="720268" cy="691457"/>
          </a:xfrm>
          <a:custGeom>
            <a:avLst/>
            <a:gdLst/>
            <a:ahLst/>
            <a:cxnLst/>
            <a:rect l="l" t="t" r="r" b="b"/>
            <a:pathLst>
              <a:path w="1080402" h="1037186">
                <a:moveTo>
                  <a:pt x="0" y="0"/>
                </a:moveTo>
                <a:lnTo>
                  <a:pt x="1080402" y="0"/>
                </a:lnTo>
                <a:lnTo>
                  <a:pt x="1080402" y="1037186"/>
                </a:lnTo>
                <a:lnTo>
                  <a:pt x="0" y="1037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242358" y="4664834"/>
            <a:ext cx="1988075" cy="902727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730154" y="4183113"/>
            <a:ext cx="1895302" cy="2743200"/>
          </a:xfrm>
          <a:custGeom>
            <a:avLst/>
            <a:gdLst/>
            <a:ahLst/>
            <a:cxnLst/>
            <a:rect l="l" t="t" r="r" b="b"/>
            <a:pathLst>
              <a:path w="2842953" h="4114800">
                <a:moveTo>
                  <a:pt x="0" y="0"/>
                </a:moveTo>
                <a:lnTo>
                  <a:pt x="2842953" y="0"/>
                </a:lnTo>
                <a:lnTo>
                  <a:pt x="2842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437" y="2857944"/>
            <a:ext cx="11775978" cy="974626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ts val="75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35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 CỨU ĐẠI DƯƠNG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426572" y="5904906"/>
            <a:ext cx="1269425" cy="939374"/>
          </a:xfrm>
          <a:custGeom>
            <a:avLst/>
            <a:gdLst/>
            <a:ahLst/>
            <a:cxnLst/>
            <a:rect l="l" t="t" r="r" b="b"/>
            <a:pathLst>
              <a:path w="1904137" h="1409061">
                <a:moveTo>
                  <a:pt x="0" y="0"/>
                </a:moveTo>
                <a:lnTo>
                  <a:pt x="1904137" y="0"/>
                </a:lnTo>
                <a:lnTo>
                  <a:pt x="1904137" y="1409061"/>
                </a:lnTo>
                <a:lnTo>
                  <a:pt x="0" y="140906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23 L 0.72735 0.0209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7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12 -0.01821 C -0.02804 0.02485 -0.0612 0.0679 -0.09375 0.08503 C -0.1263 0.10232 -0.16371 0.08303 -0.19028 0.08503 C -0.21684 0.08719 -0.23099 0.08951 -0.25304 0.09753 C -0.27517 0.1054 -0.30286 0.13195 -0.32283 0.13257 C -0.34279 0.13334 -0.35929 0.10741 -0.37283 0.10155 C -0.38637 0.09584 -0.39418 0.09815 -0.40425 0.09753 C -0.41432 0.09676 -0.42378 0.09707 -0.43324 0.09753 " pathEditMode="relative" ptsTypes="AAAAAAAA">
                                      <p:cBhvr>
                                        <p:cTn id="8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9 0.00725 C -0.07943 0.0537 -0.12118 0.10015 -0.16085 0.11883 C -0.20061 0.13735 -0.24523 0.11914 -0.27604 0.11883 C -0.30686 0.11836 -0.327 0.07948 -0.34575 0.11667 C -0.36458 0.15386 -0.36849 0.29336 -0.3888 0.34198 C -0.40912 0.39059 -0.41901 0.41744 -0.46788 0.40818 C -0.51667 0.39877 -0.63958 0.32654 -0.68186 0.28627 C -0.72405 0.24583 -0.72136 0.16636 -0.72136 0.16636 L -0.72136 0.16636 L -0.72136 0.16636 " pathEditMode="relative" ptsTypes="AAAAAAAAAA">
                                      <p:cBhvr>
                                        <p:cTn id="1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426 L 0.00469 -0.24845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3719 L 0.02179 -0.44182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239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 0.20972 L -0.04201 0.50308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" y="146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.00833 L -0.31901 0.02747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9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31372 -0.00263 " pathEditMode="relative" rAng="0" ptsTypes="AA">
                                      <p:cBhvr>
                                        <p:cTn id="2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8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296 L -0.16172 0.01018 " pathEditMode="relative" rAng="0" ptsTypes="AA">
                                      <p:cBhvr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91682" y="4681182"/>
            <a:ext cx="16378615" cy="2980520"/>
            <a:chOff x="0" y="0"/>
            <a:chExt cx="6470564" cy="11774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C5C3A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532970" y="4329127"/>
            <a:ext cx="2144683" cy="27432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06547" y="5872843"/>
            <a:ext cx="1116593" cy="1112533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8745" y="9078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1223141" y="3313563"/>
            <a:ext cx="865701" cy="15212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074702" y="907866"/>
            <a:ext cx="7431498" cy="2740387"/>
            <a:chOff x="0" y="0"/>
            <a:chExt cx="2570851" cy="9480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70862" cy="948009"/>
            </a:xfrm>
            <a:custGeom>
              <a:avLst/>
              <a:gdLst/>
              <a:ahLst/>
              <a:cxnLst/>
              <a:rect l="l" t="t" r="r" b="b"/>
              <a:pathLst>
                <a:path w="2570862" h="948009">
                  <a:moveTo>
                    <a:pt x="2258473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258473" y="788542"/>
                  </a:lnTo>
                  <a:cubicBezTo>
                    <a:pt x="2444414" y="788542"/>
                    <a:pt x="2570851" y="665029"/>
                    <a:pt x="2570851" y="404746"/>
                  </a:cubicBezTo>
                  <a:cubicBezTo>
                    <a:pt x="2570862" y="123512"/>
                    <a:pt x="2444414" y="0"/>
                    <a:pt x="2258473" y="0"/>
                  </a:cubicBezTo>
                  <a:close/>
                </a:path>
              </a:pathLst>
            </a:custGeom>
            <a:solidFill>
              <a:srgbClr val="FFF9D9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2570851" cy="6908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602031" y="2314563"/>
            <a:ext cx="5157177" cy="4041351"/>
          </a:xfrm>
          <a:custGeom>
            <a:avLst/>
            <a:gdLst/>
            <a:ahLst/>
            <a:cxnLst/>
            <a:rect l="l" t="t" r="r" b="b"/>
            <a:pathLst>
              <a:path w="7735766" h="6062027">
                <a:moveTo>
                  <a:pt x="0" y="0"/>
                </a:moveTo>
                <a:lnTo>
                  <a:pt x="7735766" y="0"/>
                </a:lnTo>
                <a:lnTo>
                  <a:pt x="7735766" y="6062027"/>
                </a:lnTo>
                <a:lnTo>
                  <a:pt x="0" y="6062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637361" y="5058717"/>
            <a:ext cx="1842841" cy="1799283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05480" y="234437"/>
            <a:ext cx="1988075" cy="902727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448791" y="5682616"/>
            <a:ext cx="1170960" cy="768575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1697961">
            <a:off x="10143348" y="338675"/>
            <a:ext cx="1553761" cy="1152347"/>
          </a:xfrm>
          <a:custGeom>
            <a:avLst/>
            <a:gdLst/>
            <a:ahLst/>
            <a:cxnLst/>
            <a:rect l="l" t="t" r="r" b="b"/>
            <a:pathLst>
              <a:path w="2330642" h="1728521">
                <a:moveTo>
                  <a:pt x="0" y="0"/>
                </a:moveTo>
                <a:lnTo>
                  <a:pt x="2330642" y="0"/>
                </a:lnTo>
                <a:lnTo>
                  <a:pt x="2330642" y="1728521"/>
                </a:lnTo>
                <a:lnTo>
                  <a:pt x="0" y="1728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0" y="385156"/>
            <a:ext cx="600215" cy="1035597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0" y="5700728"/>
            <a:ext cx="1038994" cy="59128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938070" y="36328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481827" y="1732727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664845" y="4963633"/>
            <a:ext cx="1880935" cy="1989451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07200" y="1183634"/>
            <a:ext cx="228228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D1541"/>
                </a:solidFill>
                <a:effectLst/>
                <a:uLnTx/>
                <a:uFillTx/>
                <a:latin typeface="UTM Ambrose" panose="02040603050506020204" pitchFamily="18"/>
                <a:ea typeface="+mn-ea"/>
                <a:cs typeface="Apple Chancery" panose="03020702040506060504" pitchFamily="66" charset="-79"/>
              </a:rPr>
              <a:t>Luật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D1541"/>
                </a:solidFill>
                <a:effectLst/>
                <a:uLnTx/>
                <a:uFillTx/>
                <a:latin typeface="UTM Ambrose" panose="02040603050506020204" pitchFamily="18"/>
                <a:ea typeface="+mn-ea"/>
                <a:cs typeface="Apple Chancery" panose="03020702040506060504" pitchFamily="66" charset="-79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D1541"/>
                </a:solidFill>
                <a:effectLst/>
                <a:uLnTx/>
                <a:uFillTx/>
                <a:latin typeface="UTM Ambrose" panose="02040603050506020204" pitchFamily="18"/>
                <a:ea typeface="+mn-ea"/>
                <a:cs typeface="Apple Chancery" panose="03020702040506060504" pitchFamily="66" charset="-79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D1541"/>
              </a:solidFill>
              <a:effectLst/>
              <a:uLnTx/>
              <a:uFillTx/>
              <a:latin typeface="UTM Ambrose" panose="02040603050506020204" pitchFamily="18"/>
              <a:ea typeface="+mn-ea"/>
              <a:cs typeface="Apple Chancery" panose="03020702040506060504" pitchFamily="66" charset="-79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247052" y="1681927"/>
            <a:ext cx="7086798" cy="1430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bạn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nhỏ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ơi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hãy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giúp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tôi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bỏ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rác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vào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đúng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nơi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quy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định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bằng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cách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trả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lời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đúng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câu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hỏi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nhé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23457E-6 L -0.91085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47" y="3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77422 0.0009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5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7764E-17 -4.93827E-7 L -0.34566 -0.00154 " pathEditMode="relative" rAng="0" ptsTypes="AA">
                                      <p:cBhvr>
                                        <p:cTn id="3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4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14537 C 0.01692 -0.11513 0.03263 -0.08457 0.03975 -0.03318 C 0.04687 0.01836 0.03698 0.14135 0.04366 0.16296 C 0.05026 0.18426 0.07231 0.11913 0.07942 0.09552 C 0.08645 0.07191 0.08637 0.04676 0.08637 0.02129 " pathEditMode="relative" rAng="0" ptsTypes="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1563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3 -0.00494 C -0.04627 0.00417 -0.06893 0.01327 -0.0829 0.00324 C -0.09679 -0.00663 -0.10113 -0.05355 -0.1073 -0.06497 C -0.11355 -0.07623 -0.1125 -0.06636 -0.12006 -0.06497 C -0.12769 -0.06358 -0.14358 -0.07392 -0.15269 -0.05663 C -0.16172 -0.03935 -0.15695 0.02253 -0.17474 0.03843 C -0.19263 0.05432 -0.24471 0.04738 -0.25964 0.03843 C -0.27457 0.02948 -0.25478 -0.00633 -0.26433 -0.01528 C -0.27379 -0.02423 -0.29523 -0.01975 -0.31658 -0.01528 " pathEditMode="relative" ptsTypes="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5 0.03842 C -0.11554 0.04398 -0.23273 0.04938 -0.28681 0.04259 C -0.34089 0.03565 -0.32691 0.00324 -0.32283 -0.00293 C -0.31875 -0.00911 -0.34549 0.00741 -0.26233 0.0054 C -0.17925 0.00324 0.09071 -0.01574 0.17604 -0.01528 C 0.26128 -0.01497 0.26536 -0.00432 0.24931 0.00741 C 0.23325 0.01913 0.12578 0.05046 0.07951 0.05494 C 0.03307 0.05941 -0.02865 0.03426 -0.02865 0.03441 L -0.02865 0.03426 L -0.02865 0.03441 " pathEditMode="relative" rAng="0" ptsTypes="AAAAAAAAAA">
                                      <p:cBhvr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7" y="-18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2547 L 0.23125 0.0237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022" y="-137494"/>
            <a:ext cx="12274727" cy="3804051"/>
          </a:xfrm>
          <a:custGeom>
            <a:avLst/>
            <a:gdLst/>
            <a:ahLst/>
            <a:cxnLst/>
            <a:rect l="l" t="t" r="r" b="b"/>
            <a:pathLst>
              <a:path w="18412091" h="5706077">
                <a:moveTo>
                  <a:pt x="0" y="0"/>
                </a:moveTo>
                <a:lnTo>
                  <a:pt x="18412091" y="0"/>
                </a:lnTo>
                <a:lnTo>
                  <a:pt x="18412091" y="5706077"/>
                </a:lnTo>
                <a:lnTo>
                  <a:pt x="0" y="5706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2" r="-2242" b="-317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8022" y="1316609"/>
            <a:ext cx="12274727" cy="3680876"/>
          </a:xfrm>
          <a:custGeom>
            <a:avLst/>
            <a:gdLst/>
            <a:ahLst/>
            <a:cxnLst/>
            <a:rect l="l" t="t" r="r" b="b"/>
            <a:pathLst>
              <a:path w="18412091" h="5521314">
                <a:moveTo>
                  <a:pt x="0" y="0"/>
                </a:moveTo>
                <a:lnTo>
                  <a:pt x="18412091" y="0"/>
                </a:lnTo>
                <a:lnTo>
                  <a:pt x="18412091" y="5521314"/>
                </a:lnTo>
                <a:lnTo>
                  <a:pt x="0" y="552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6491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4312" y="1640251"/>
            <a:ext cx="12330770" cy="4114196"/>
          </a:xfrm>
          <a:custGeom>
            <a:avLst/>
            <a:gdLst/>
            <a:ahLst/>
            <a:cxnLst/>
            <a:rect l="l" t="t" r="r" b="b"/>
            <a:pathLst>
              <a:path w="18496155" h="6171294">
                <a:moveTo>
                  <a:pt x="0" y="0"/>
                </a:moveTo>
                <a:lnTo>
                  <a:pt x="18496155" y="0"/>
                </a:lnTo>
                <a:lnTo>
                  <a:pt x="18496155" y="6171294"/>
                </a:lnTo>
                <a:lnTo>
                  <a:pt x="0" y="617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4822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55E56EEB-511F-E759-B279-5E4B63F849DA}"/>
              </a:ext>
            </a:extLst>
          </p:cNvPr>
          <p:cNvSpPr/>
          <p:nvPr/>
        </p:nvSpPr>
        <p:spPr>
          <a:xfrm>
            <a:off x="5235678" y="105052"/>
            <a:ext cx="1803371" cy="2331141"/>
          </a:xfrm>
          <a:custGeom>
            <a:avLst/>
            <a:gdLst/>
            <a:ahLst/>
            <a:cxnLst/>
            <a:rect l="l" t="t" r="r" b="b"/>
            <a:pathLst>
              <a:path w="1952986" h="3345732">
                <a:moveTo>
                  <a:pt x="0" y="0"/>
                </a:moveTo>
                <a:lnTo>
                  <a:pt x="1952986" y="0"/>
                </a:lnTo>
                <a:lnTo>
                  <a:pt x="1952986" y="3345732"/>
                </a:lnTo>
                <a:lnTo>
                  <a:pt x="0" y="3345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vongtron4">
            <a:hlinkClick r:id="rId9" action="ppaction://hlinksldjump"/>
          </p:cNvPr>
          <p:cNvSpPr/>
          <p:nvPr/>
        </p:nvSpPr>
        <p:spPr>
          <a:xfrm>
            <a:off x="8658170" y="3389182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ao"/>
          <p:cNvSpPr/>
          <p:nvPr/>
        </p:nvSpPr>
        <p:spPr>
          <a:xfrm>
            <a:off x="9067566" y="3914282"/>
            <a:ext cx="730557" cy="767085"/>
          </a:xfrm>
          <a:custGeom>
            <a:avLst/>
            <a:gdLst/>
            <a:ahLst/>
            <a:cxnLst/>
            <a:rect l="l" t="t" r="r" b="b"/>
            <a:pathLst>
              <a:path w="1095835" h="1150627">
                <a:moveTo>
                  <a:pt x="0" y="0"/>
                </a:moveTo>
                <a:lnTo>
                  <a:pt x="1095834" y="0"/>
                </a:lnTo>
                <a:lnTo>
                  <a:pt x="1095834" y="1150626"/>
                </a:lnTo>
                <a:lnTo>
                  <a:pt x="0" y="1150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9065" r="-340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vongtron3">
            <a:hlinkClick r:id="rId13" action="ppaction://hlinksldjump"/>
          </p:cNvPr>
          <p:cNvSpPr/>
          <p:nvPr/>
        </p:nvSpPr>
        <p:spPr>
          <a:xfrm>
            <a:off x="6608972" y="4938531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rung"/>
          <p:cNvSpPr/>
          <p:nvPr/>
        </p:nvSpPr>
        <p:spPr>
          <a:xfrm>
            <a:off x="6934153" y="5578234"/>
            <a:ext cx="898987" cy="544286"/>
          </a:xfrm>
          <a:custGeom>
            <a:avLst/>
            <a:gdLst/>
            <a:ahLst/>
            <a:cxnLst/>
            <a:rect l="l" t="t" r="r" b="b"/>
            <a:pathLst>
              <a:path w="1348481" h="816429">
                <a:moveTo>
                  <a:pt x="0" y="0"/>
                </a:moveTo>
                <a:lnTo>
                  <a:pt x="1348481" y="0"/>
                </a:lnTo>
                <a:lnTo>
                  <a:pt x="1348481" y="816428"/>
                </a:lnTo>
                <a:lnTo>
                  <a:pt x="0" y="816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6695" r="-194" b="-3002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ongtron2">
            <a:hlinkClick r:id="rId15" action="ppaction://hlinksldjump"/>
          </p:cNvPr>
          <p:cNvSpPr/>
          <p:nvPr/>
        </p:nvSpPr>
        <p:spPr>
          <a:xfrm>
            <a:off x="3936089" y="3008286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huoc"/>
          <p:cNvSpPr/>
          <p:nvPr/>
        </p:nvSpPr>
        <p:spPr>
          <a:xfrm>
            <a:off x="4225258" y="3559911"/>
            <a:ext cx="799641" cy="653143"/>
          </a:xfrm>
          <a:custGeom>
            <a:avLst/>
            <a:gdLst/>
            <a:ahLst/>
            <a:cxnLst/>
            <a:rect l="l" t="t" r="r" b="b"/>
            <a:pathLst>
              <a:path w="1199461" h="979714">
                <a:moveTo>
                  <a:pt x="0" y="0"/>
                </a:moveTo>
                <a:lnTo>
                  <a:pt x="1199461" y="0"/>
                </a:lnTo>
                <a:lnTo>
                  <a:pt x="1199461" y="979715"/>
                </a:lnTo>
                <a:lnTo>
                  <a:pt x="0" y="9797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4864" b="-756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ongtron1">
            <a:hlinkClick r:id="rId17" action="ppaction://hlinksldjump"/>
          </p:cNvPr>
          <p:cNvSpPr/>
          <p:nvPr/>
        </p:nvSpPr>
        <p:spPr>
          <a:xfrm>
            <a:off x="1209807" y="4681367"/>
            <a:ext cx="1549349" cy="1549349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3"/>
                </a:lnTo>
                <a:lnTo>
                  <a:pt x="0" y="232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5">
            <a:hlinkClick r:id="rId18" action="ppaction://hlinksldjump"/>
            <a:extLst>
              <a:ext uri="{FF2B5EF4-FFF2-40B4-BE49-F238E27FC236}">
                <a16:creationId xmlns:a16="http://schemas.microsoft.com/office/drawing/2014/main" id="{93DAACF3-ED22-1594-D9E1-99E4D72292E9}"/>
              </a:ext>
            </a:extLst>
          </p:cNvPr>
          <p:cNvSpPr/>
          <p:nvPr/>
        </p:nvSpPr>
        <p:spPr>
          <a:xfrm rot="-916973">
            <a:off x="10023816" y="548932"/>
            <a:ext cx="1583496" cy="1182571"/>
          </a:xfrm>
          <a:custGeom>
            <a:avLst/>
            <a:gdLst/>
            <a:ahLst/>
            <a:cxnLst/>
            <a:rect l="l" t="t" r="r" b="b"/>
            <a:pathLst>
              <a:path w="2375244" h="1773856">
                <a:moveTo>
                  <a:pt x="0" y="0"/>
                </a:moveTo>
                <a:lnTo>
                  <a:pt x="2375244" y="0"/>
                </a:lnTo>
                <a:lnTo>
                  <a:pt x="2375244" y="1773856"/>
                </a:lnTo>
                <a:lnTo>
                  <a:pt x="0" y="17738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46" b="-4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hainhua"/>
          <p:cNvSpPr/>
          <p:nvPr/>
        </p:nvSpPr>
        <p:spPr>
          <a:xfrm>
            <a:off x="1576328" y="5132109"/>
            <a:ext cx="816306" cy="844134"/>
          </a:xfrm>
          <a:custGeom>
            <a:avLst/>
            <a:gdLst/>
            <a:ahLst/>
            <a:cxnLst/>
            <a:rect l="l" t="t" r="r" b="b"/>
            <a:pathLst>
              <a:path w="1224459" h="1266201">
                <a:moveTo>
                  <a:pt x="0" y="0"/>
                </a:moveTo>
                <a:lnTo>
                  <a:pt x="1224459" y="0"/>
                </a:lnTo>
                <a:lnTo>
                  <a:pt x="1224459" y="1266201"/>
                </a:lnTo>
                <a:lnTo>
                  <a:pt x="0" y="1266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911 C 0.00087 -0.0625 8.98611E-5 -0.1159 0.00156 -0.17809 C 0.00304 -0.24028 0.00096 -0.32763 0.01033 -0.38257 C 0.01971 -0.43735 0.03785 -0.47624 0.05781 -0.50695 C 0.07778 -0.53766 0.10156 -0.55664 0.1303 -0.56698 C 0.15903 -0.57732 0.2105 -0.5551 0.2303 -0.56914 C 0.25009 -0.58318 0.23299 -0.62284 0.24905 -0.65139 C 0.2651 -0.67994 0.298 -0.73503 0.32656 -0.74028 C 0.35503 -0.74537 0.38767 -0.71389 0.42031 -0.68241 " pathEditMode="relative" ptsTypes="AAAAAAA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7 0.00957 C -0.01024 -0.04537 -0.03177 -0.10016 -0.03741 -0.15046 C -0.04305 -0.20077 -0.03472 -0.25046 -0.02239 -0.29259 C -0.01007 -0.33488 0.00972 -0.37747 0.03637 -0.4037 C 0.06302 -0.42994 0.10781 -0.44599 0.13767 -0.45031 C 0.16745 -0.45478 0.19132 -0.44259 0.21519 -0.4304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71 C -0.02275 -0.05818 -0.04202 -0.10911 -0.05217 -0.15834 C -0.06242 -0.20756 -0.07092 -0.2642 -0.06467 -0.30278 C -0.05842 -0.34136 -0.02179 -0.36312 -0.01467 -0.38951 C -0.00764 -0.41574 -0.01259 -0.42315 -0.02223 -0.46065 C -0.03178 -0.498 -0.06745 -0.56065 -0.07223 -0.61389 C -0.077 -0.66729 -0.08282 -0.75695 -0.05096 -0.78056 C -0.0191 -0.80432 0.05 -0.78025 0.11909 -0.75618 " pathEditMode="relative" ptsTypes="AAAAAA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1466 C 0.00486 -0.05432 0.00399 -0.09398 0.01319 -0.11466 C 0.02239 -0.1355 0.05277 -0.12145 0.06067 -0.1392 C 0.06857 -0.15695 0.06276 -0.17948 0.06067 -0.22145 C 0.05859 -0.26327 0.05859 -0.35988 0.04817 -0.39028 C 0.03776 -0.42068 0.01067 -0.38997 -0.00183 -0.40355 C -0.01433 -0.41729 -0.02014 -0.45772 -0.02683 -0.47253 C -0.03351 -0.48735 -0.03768 -0.48997 -0.04176 -0.49244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6" name="Group 6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B3FDE5E-B88D-2132-F5C7-CE9FFC65F5E0}"/>
              </a:ext>
            </a:extLst>
          </p:cNvPr>
          <p:cNvSpPr/>
          <p:nvPr/>
        </p:nvSpPr>
        <p:spPr>
          <a:xfrm>
            <a:off x="2696892" y="333391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kumimoji="0" lang="en-VN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Freeform 26">
            <a:hlinkClick r:id="rId7" action="ppaction://hlinksldjump"/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2C25804-E8B9-D359-AF8F-E989B9B2EB28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Hình ảnh 5">
            <a:extLst>
              <a:ext uri="{FF2B5EF4-FFF2-40B4-BE49-F238E27FC236}">
                <a16:creationId xmlns:a16="http://schemas.microsoft.com/office/drawing/2014/main" id="{5ED7EAAB-96BB-BDCD-0073-583936FBB8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47" y="2818782"/>
            <a:ext cx="3889514" cy="2507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>
            <a:extLst>
              <a:ext uri="{FF2B5EF4-FFF2-40B4-BE49-F238E27FC236}">
                <a16:creationId xmlns:a16="http://schemas.microsoft.com/office/drawing/2014/main" id="{BCB566B5-2B6B-693A-AB3D-1E526B6E3280}"/>
              </a:ext>
            </a:extLst>
          </p:cNvPr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FBEC48B2-437D-CC66-7481-73C43B64F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15" name="Freeform 4">
            <a:extLst>
              <a:ext uri="{FF2B5EF4-FFF2-40B4-BE49-F238E27FC236}">
                <a16:creationId xmlns:a16="http://schemas.microsoft.com/office/drawing/2014/main" id="{7FB9BFEE-6182-EE38-E59E-0E7273E0FFB6}"/>
              </a:ext>
            </a:extLst>
          </p:cNvPr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D3B069FF-68B1-3D7E-DA34-756A54A14F84}"/>
              </a:ext>
            </a:extLst>
          </p:cNvPr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id="{A7488556-B6C0-0D08-06F1-32E55E3E63F6}"/>
                </a:ext>
              </a:extLst>
            </p:cNvPr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D62CCD50-6DF7-3688-A819-289D1A9DD651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4F83E0BC-E43E-CE51-ED91-4844C59D9AA1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FB6F4B54-D9D4-17C5-9DC0-46BB8511E077}"/>
                </a:ext>
              </a:extLst>
            </p:cNvPr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DFA22B97-3C00-0F70-20C2-72F83DDD84AF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84FA4AA3-69B5-5BA9-C9CD-ADD487D25EA1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id="{A2015994-8406-696E-A289-6B7EEAACB772}"/>
              </a:ext>
            </a:extLst>
          </p:cNvPr>
          <p:cNvSpPr/>
          <p:nvPr/>
        </p:nvSpPr>
        <p:spPr>
          <a:xfrm>
            <a:off x="2696892" y="333391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kumimoji="0" lang="en-VN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A1FC88B4-D028-EA48-0543-86B02A652840}"/>
              </a:ext>
            </a:extLst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D309785E-1C53-5244-493F-F28D8BBAC6EA}"/>
              </a:ext>
            </a:extLst>
          </p:cNvPr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D12BAFDA-C7F8-5B16-3A24-4708CE33446C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Hình ảnh 28">
            <a:extLst>
              <a:ext uri="{FF2B5EF4-FFF2-40B4-BE49-F238E27FC236}">
                <a16:creationId xmlns:a16="http://schemas.microsoft.com/office/drawing/2014/main" id="{3ED4D5F4-FB2E-217F-F3E4-84EA400F34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56" y="2794948"/>
            <a:ext cx="3542337" cy="2737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1BE1CAA1-BD3C-ED87-F3D5-591943DD103B}"/>
              </a:ext>
            </a:extLst>
          </p:cNvPr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C3C26023-1B0A-6E1F-3FB7-1C668C4F9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8" name="Freeform 4">
            <a:extLst>
              <a:ext uri="{FF2B5EF4-FFF2-40B4-BE49-F238E27FC236}">
                <a16:creationId xmlns:a16="http://schemas.microsoft.com/office/drawing/2014/main" id="{CC36A3C8-458A-3F22-FE7E-53D736F60979}"/>
              </a:ext>
            </a:extLst>
          </p:cNvPr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CF776749-748B-3732-3EEE-1D70CB63C263}"/>
              </a:ext>
            </a:extLst>
          </p:cNvPr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C256EFD8-FD65-5B33-D881-293CCCCBC251}"/>
                </a:ext>
              </a:extLst>
            </p:cNvPr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79FC81EE-2EB0-B25B-2094-0CCD647BD9DE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53029E7E-DEC2-F820-4BF5-F00073DB6AFE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419B8B4E-5F56-5830-8109-CCF76051E60C}"/>
                </a:ext>
              </a:extLst>
            </p:cNvPr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9524AD80-DA4B-020C-7AAB-C12BC4B9B24C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06F8302E-FC47-55DA-2504-AAC928E84872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DA97547F-3A59-B171-5D53-9891B2D4044A}"/>
              </a:ext>
            </a:extLst>
          </p:cNvPr>
          <p:cNvSpPr/>
          <p:nvPr/>
        </p:nvSpPr>
        <p:spPr>
          <a:xfrm>
            <a:off x="2514012" y="321961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kumimoji="0" lang="en-VN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22F531E0-F079-D48F-A903-90AA5801D64F}"/>
              </a:ext>
            </a:extLst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29">
            <a:extLst>
              <a:ext uri="{FF2B5EF4-FFF2-40B4-BE49-F238E27FC236}">
                <a16:creationId xmlns:a16="http://schemas.microsoft.com/office/drawing/2014/main" id="{D21CA8F8-2003-F354-647B-F739FD118937}"/>
              </a:ext>
            </a:extLst>
          </p:cNvPr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7EED1BAD-8ED1-CA86-516E-347E270D1840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Hình ảnh 4">
            <a:extLst>
              <a:ext uri="{FF2B5EF4-FFF2-40B4-BE49-F238E27FC236}">
                <a16:creationId xmlns:a16="http://schemas.microsoft.com/office/drawing/2014/main" id="{1EB3390A-AE0A-909D-BA25-8C76DB4C26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69" y="2675441"/>
            <a:ext cx="4189161" cy="2640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B02F3AE5-79CC-42B0-DB44-E69090EF25C4}"/>
              </a:ext>
            </a:extLst>
          </p:cNvPr>
          <p:cNvGrpSpPr/>
          <p:nvPr/>
        </p:nvGrpSpPr>
        <p:grpSpPr>
          <a:xfrm>
            <a:off x="0" y="-95250"/>
            <a:ext cx="12192000" cy="7130143"/>
            <a:chOff x="0" y="0"/>
            <a:chExt cx="24384000" cy="14260286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17BD793-4FAB-B8AF-DC25-F598E0E13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7722B640-CCDC-E7AF-28CA-D38E38CB7990}"/>
              </a:ext>
            </a:extLst>
          </p:cNvPr>
          <p:cNvSpPr/>
          <p:nvPr/>
        </p:nvSpPr>
        <p:spPr>
          <a:xfrm flipV="1">
            <a:off x="4838791" y="-316897"/>
            <a:ext cx="10218551" cy="5019863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9D3B478C-2F13-1279-126E-F9D9A810BF4C}"/>
              </a:ext>
            </a:extLst>
          </p:cNvPr>
          <p:cNvGrpSpPr/>
          <p:nvPr/>
        </p:nvGrpSpPr>
        <p:grpSpPr>
          <a:xfrm>
            <a:off x="1840651" y="668279"/>
            <a:ext cx="8510699" cy="1776471"/>
            <a:chOff x="0" y="0"/>
            <a:chExt cx="17021397" cy="3552941"/>
          </a:xfrm>
        </p:grpSpPr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12C689B9-3B40-0D2B-3D3A-97D66F022D7E}"/>
                </a:ext>
              </a:extLst>
            </p:cNvPr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724389AC-16D2-DAAE-03C0-C1C32AE1FAC3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192CBB60-61A8-C115-FA2E-AF02ED0FC352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9">
              <a:extLst>
                <a:ext uri="{FF2B5EF4-FFF2-40B4-BE49-F238E27FC236}">
                  <a16:creationId xmlns:a16="http://schemas.microsoft.com/office/drawing/2014/main" id="{DD8B0CE3-19E4-2932-CEF3-0C2DB2EC8716}"/>
                </a:ext>
              </a:extLst>
            </p:cNvPr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3F76769D-2E3E-032D-3223-D2F1A4315551}"/>
                  </a:ext>
                </a:extLst>
              </p:cNvPr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11">
                <a:extLst>
                  <a:ext uri="{FF2B5EF4-FFF2-40B4-BE49-F238E27FC236}">
                    <a16:creationId xmlns:a16="http://schemas.microsoft.com/office/drawing/2014/main" id="{78E69815-D3CA-7046-0AF2-39028563C34B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33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Rounded Rectangle 31">
            <a:extLst>
              <a:ext uri="{FF2B5EF4-FFF2-40B4-BE49-F238E27FC236}">
                <a16:creationId xmlns:a16="http://schemas.microsoft.com/office/drawing/2014/main" id="{4F3F6125-AB89-046F-9A05-A041F9876EA8}"/>
              </a:ext>
            </a:extLst>
          </p:cNvPr>
          <p:cNvSpPr/>
          <p:nvPr/>
        </p:nvSpPr>
        <p:spPr>
          <a:xfrm>
            <a:off x="913812" y="3128173"/>
            <a:ext cx="4869768" cy="1946747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en-VN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6">
            <a:hlinkClick r:id="rId6" action="ppaction://hlinksldjump"/>
            <a:extLst>
              <a:ext uri="{FF2B5EF4-FFF2-40B4-BE49-F238E27FC236}">
                <a16:creationId xmlns:a16="http://schemas.microsoft.com/office/drawing/2014/main" id="{D4F89F6E-B577-C37C-0611-31ED0DD1D54E}"/>
              </a:ext>
            </a:extLst>
          </p:cNvPr>
          <p:cNvSpPr/>
          <p:nvPr/>
        </p:nvSpPr>
        <p:spPr>
          <a:xfrm>
            <a:off x="10883120" y="5575297"/>
            <a:ext cx="1308881" cy="1282703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1492EFD5-CA8C-F43E-A870-3E1A72C63CA7}"/>
              </a:ext>
            </a:extLst>
          </p:cNvPr>
          <p:cNvSpPr/>
          <p:nvPr/>
        </p:nvSpPr>
        <p:spPr>
          <a:xfrm>
            <a:off x="21437" y="600565"/>
            <a:ext cx="1620111" cy="1668653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C3C95C72-E0C3-AB52-4497-E16C129A85E3}"/>
              </a:ext>
            </a:extLst>
          </p:cNvPr>
          <p:cNvSpPr txBox="1"/>
          <p:nvPr/>
        </p:nvSpPr>
        <p:spPr>
          <a:xfrm>
            <a:off x="2240784" y="1376620"/>
            <a:ext cx="7634978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Hình ảnh 27">
            <a:extLst>
              <a:ext uri="{FF2B5EF4-FFF2-40B4-BE49-F238E27FC236}">
                <a16:creationId xmlns:a16="http://schemas.microsoft.com/office/drawing/2014/main" id="{6227A078-60AD-76B2-2524-FEC6746513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0" y="2475194"/>
            <a:ext cx="4315432" cy="3550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4AF2A2F-6DEF-CD3A-2DB4-888EE6E1E8F6}"/>
              </a:ext>
            </a:extLst>
          </p:cNvPr>
          <p:cNvGrpSpPr/>
          <p:nvPr/>
        </p:nvGrpSpPr>
        <p:grpSpPr>
          <a:xfrm>
            <a:off x="-1737525" y="4749526"/>
            <a:ext cx="16378615" cy="2980520"/>
            <a:chOff x="0" y="0"/>
            <a:chExt cx="6470564" cy="11774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40DE948-06C7-088D-1651-0AFDABCEAA0D}"/>
                </a:ext>
              </a:extLst>
            </p:cNvPr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BB9F7E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B21BDE5-CB44-4507-EC9C-4EEA3F2DAAC9}"/>
                </a:ext>
              </a:extLst>
            </p:cNvPr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F2ED5AA-9398-7AB6-DEAF-4E0011C88B53}"/>
              </a:ext>
            </a:extLst>
          </p:cNvPr>
          <p:cNvSpPr/>
          <p:nvPr/>
        </p:nvSpPr>
        <p:spPr>
          <a:xfrm>
            <a:off x="10532970" y="4329127"/>
            <a:ext cx="2144683" cy="27432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CA55C9A-9BE2-8EB5-153E-2DACFF898953}"/>
              </a:ext>
            </a:extLst>
          </p:cNvPr>
          <p:cNvSpPr/>
          <p:nvPr/>
        </p:nvSpPr>
        <p:spPr>
          <a:xfrm>
            <a:off x="10106547" y="5872843"/>
            <a:ext cx="1116593" cy="1112533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6121BED-FB02-1A16-E3BE-9ADA51FB35A3}"/>
              </a:ext>
            </a:extLst>
          </p:cNvPr>
          <p:cNvSpPr/>
          <p:nvPr/>
        </p:nvSpPr>
        <p:spPr>
          <a:xfrm>
            <a:off x="-48745" y="9078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80DE2A6-EDAF-FDC3-C2E2-845C6B5DBDC9}"/>
              </a:ext>
            </a:extLst>
          </p:cNvPr>
          <p:cNvGrpSpPr/>
          <p:nvPr/>
        </p:nvGrpSpPr>
        <p:grpSpPr>
          <a:xfrm>
            <a:off x="2238721" y="1555762"/>
            <a:ext cx="8426123" cy="2740387"/>
            <a:chOff x="0" y="0"/>
            <a:chExt cx="2914931" cy="94800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328DC20-6658-04BB-B59E-DCCED067A4E4}"/>
                </a:ext>
              </a:extLst>
            </p:cNvPr>
            <p:cNvSpPr/>
            <p:nvPr/>
          </p:nvSpPr>
          <p:spPr>
            <a:xfrm>
              <a:off x="0" y="0"/>
              <a:ext cx="2914943" cy="948009"/>
            </a:xfrm>
            <a:custGeom>
              <a:avLst/>
              <a:gdLst/>
              <a:ahLst/>
              <a:cxnLst/>
              <a:rect l="l" t="t" r="r" b="b"/>
              <a:pathLst>
                <a:path w="2914943" h="948009">
                  <a:moveTo>
                    <a:pt x="259669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596691" y="788542"/>
                  </a:lnTo>
                  <a:cubicBezTo>
                    <a:pt x="2788494" y="788542"/>
                    <a:pt x="2914931" y="665029"/>
                    <a:pt x="2914931" y="404746"/>
                  </a:cubicBezTo>
                  <a:cubicBezTo>
                    <a:pt x="2914943" y="123512"/>
                    <a:pt x="2788494" y="0"/>
                    <a:pt x="2596691" y="0"/>
                  </a:cubicBezTo>
                  <a:close/>
                </a:path>
              </a:pathLst>
            </a:custGeom>
            <a:solidFill>
              <a:srgbClr val="FFF9D9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BFB5E2A-795A-850C-EC02-44AD30B5198A}"/>
                </a:ext>
              </a:extLst>
            </p:cNvPr>
            <p:cNvSpPr txBox="1"/>
            <p:nvPr/>
          </p:nvSpPr>
          <p:spPr>
            <a:xfrm>
              <a:off x="0" y="66675"/>
              <a:ext cx="2914931" cy="6908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E71E778C-B793-31A6-B113-E2E20E1F6989}"/>
              </a:ext>
            </a:extLst>
          </p:cNvPr>
          <p:cNvSpPr/>
          <p:nvPr/>
        </p:nvSpPr>
        <p:spPr>
          <a:xfrm>
            <a:off x="1018467" y="3924736"/>
            <a:ext cx="2937144" cy="2393356"/>
          </a:xfrm>
          <a:custGeom>
            <a:avLst/>
            <a:gdLst/>
            <a:ahLst/>
            <a:cxnLst/>
            <a:rect l="l" t="t" r="r" b="b"/>
            <a:pathLst>
              <a:path w="4169121" h="3267075">
                <a:moveTo>
                  <a:pt x="0" y="0"/>
                </a:moveTo>
                <a:lnTo>
                  <a:pt x="4169120" y="0"/>
                </a:lnTo>
                <a:lnTo>
                  <a:pt x="4169120" y="3267074"/>
                </a:lnTo>
                <a:lnTo>
                  <a:pt x="0" y="3267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160600D-A4B0-137D-4038-1ACA55C7A21C}"/>
              </a:ext>
            </a:extLst>
          </p:cNvPr>
          <p:cNvSpPr/>
          <p:nvPr/>
        </p:nvSpPr>
        <p:spPr>
          <a:xfrm flipH="1">
            <a:off x="11223141" y="3313563"/>
            <a:ext cx="865701" cy="15212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EDBD06F-FDC9-1DDF-7AAF-22EE7FB89F62}"/>
              </a:ext>
            </a:extLst>
          </p:cNvPr>
          <p:cNvSpPr/>
          <p:nvPr/>
        </p:nvSpPr>
        <p:spPr>
          <a:xfrm>
            <a:off x="-637361" y="5058717"/>
            <a:ext cx="1842841" cy="1799283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05B7DC5-4915-BF72-6B43-B10BCBAC464A}"/>
              </a:ext>
            </a:extLst>
          </p:cNvPr>
          <p:cNvSpPr/>
          <p:nvPr/>
        </p:nvSpPr>
        <p:spPr>
          <a:xfrm>
            <a:off x="6164579" y="5706436"/>
            <a:ext cx="1170960" cy="768575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9C86997-1F8E-98A5-811E-9CC5F8BC031A}"/>
              </a:ext>
            </a:extLst>
          </p:cNvPr>
          <p:cNvSpPr/>
          <p:nvPr/>
        </p:nvSpPr>
        <p:spPr>
          <a:xfrm>
            <a:off x="85585" y="1349164"/>
            <a:ext cx="600215" cy="1035597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81D952E-929D-2C8E-D97D-8E0F665DFC89}"/>
              </a:ext>
            </a:extLst>
          </p:cNvPr>
          <p:cNvSpPr/>
          <p:nvPr/>
        </p:nvSpPr>
        <p:spPr>
          <a:xfrm>
            <a:off x="0" y="5700728"/>
            <a:ext cx="1038994" cy="59128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4E4E45D-9F6D-F00C-5256-05FCACB1CE58}"/>
              </a:ext>
            </a:extLst>
          </p:cNvPr>
          <p:cNvSpPr/>
          <p:nvPr/>
        </p:nvSpPr>
        <p:spPr>
          <a:xfrm>
            <a:off x="10544188" y="673165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5"/>
                </a:lnTo>
                <a:lnTo>
                  <a:pt x="0" y="1323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22A53DA-BF6C-7BBE-B1A3-2714DD0CBE47}"/>
              </a:ext>
            </a:extLst>
          </p:cNvPr>
          <p:cNvSpPr/>
          <p:nvPr/>
        </p:nvSpPr>
        <p:spPr>
          <a:xfrm>
            <a:off x="-344823" y="3085313"/>
            <a:ext cx="1461031" cy="882596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EB79D74-DF65-E8FB-EBA1-786F5C3ED230}"/>
              </a:ext>
            </a:extLst>
          </p:cNvPr>
          <p:cNvSpPr/>
          <p:nvPr/>
        </p:nvSpPr>
        <p:spPr>
          <a:xfrm>
            <a:off x="10664845" y="4963633"/>
            <a:ext cx="1880935" cy="1989451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64A5A02-C0B7-6613-F3CA-217D47B7090A}"/>
              </a:ext>
            </a:extLst>
          </p:cNvPr>
          <p:cNvSpPr/>
          <p:nvPr/>
        </p:nvSpPr>
        <p:spPr>
          <a:xfrm rot="1518735">
            <a:off x="4813443" y="5066595"/>
            <a:ext cx="853895" cy="790921"/>
          </a:xfrm>
          <a:custGeom>
            <a:avLst/>
            <a:gdLst/>
            <a:ahLst/>
            <a:cxnLst/>
            <a:rect l="l" t="t" r="r" b="b"/>
            <a:pathLst>
              <a:path w="1280843" h="1186381">
                <a:moveTo>
                  <a:pt x="0" y="0"/>
                </a:moveTo>
                <a:lnTo>
                  <a:pt x="1280843" y="0"/>
                </a:lnTo>
                <a:lnTo>
                  <a:pt x="1280843" y="1186381"/>
                </a:lnTo>
                <a:lnTo>
                  <a:pt x="0" y="11863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34894A5-962B-480D-61A5-4DE614F2C66B}"/>
              </a:ext>
            </a:extLst>
          </p:cNvPr>
          <p:cNvSpPr/>
          <p:nvPr/>
        </p:nvSpPr>
        <p:spPr>
          <a:xfrm>
            <a:off x="8519756" y="4315199"/>
            <a:ext cx="2024432" cy="1487037"/>
          </a:xfrm>
          <a:custGeom>
            <a:avLst/>
            <a:gdLst/>
            <a:ahLst/>
            <a:cxnLst/>
            <a:rect l="l" t="t" r="r" b="b"/>
            <a:pathLst>
              <a:path w="3036648" h="2230556">
                <a:moveTo>
                  <a:pt x="0" y="0"/>
                </a:moveTo>
                <a:lnTo>
                  <a:pt x="3036648" y="0"/>
                </a:lnTo>
                <a:lnTo>
                  <a:pt x="3036648" y="2230556"/>
                </a:lnTo>
                <a:lnTo>
                  <a:pt x="0" y="22305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D8411E4-E30A-D1BD-20A8-41DFF31E67C8}"/>
              </a:ext>
            </a:extLst>
          </p:cNvPr>
          <p:cNvSpPr/>
          <p:nvPr/>
        </p:nvSpPr>
        <p:spPr>
          <a:xfrm>
            <a:off x="85586" y="4781412"/>
            <a:ext cx="796438" cy="554611"/>
          </a:xfrm>
          <a:custGeom>
            <a:avLst/>
            <a:gdLst/>
            <a:ahLst/>
            <a:cxnLst/>
            <a:rect l="l" t="t" r="r" b="b"/>
            <a:pathLst>
              <a:path w="1194657" h="831916">
                <a:moveTo>
                  <a:pt x="0" y="0"/>
                </a:moveTo>
                <a:lnTo>
                  <a:pt x="1194657" y="0"/>
                </a:lnTo>
                <a:lnTo>
                  <a:pt x="1194657" y="831916"/>
                </a:lnTo>
                <a:lnTo>
                  <a:pt x="0" y="8319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D12EB5B-6D80-EAAD-648D-E1294FFE4969}"/>
              </a:ext>
            </a:extLst>
          </p:cNvPr>
          <p:cNvSpPr/>
          <p:nvPr/>
        </p:nvSpPr>
        <p:spPr>
          <a:xfrm>
            <a:off x="9847677" y="1144685"/>
            <a:ext cx="979266" cy="726437"/>
          </a:xfrm>
          <a:custGeom>
            <a:avLst/>
            <a:gdLst/>
            <a:ahLst/>
            <a:cxnLst/>
            <a:rect l="l" t="t" r="r" b="b"/>
            <a:pathLst>
              <a:path w="1468899" h="1089656">
                <a:moveTo>
                  <a:pt x="0" y="0"/>
                </a:moveTo>
                <a:lnTo>
                  <a:pt x="1468898" y="0"/>
                </a:lnTo>
                <a:lnTo>
                  <a:pt x="1468898" y="1089656"/>
                </a:lnTo>
                <a:lnTo>
                  <a:pt x="0" y="108965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3305454A-0AAF-8B8A-5C24-7E0214BA7209}"/>
              </a:ext>
            </a:extLst>
          </p:cNvPr>
          <p:cNvSpPr/>
          <p:nvPr/>
        </p:nvSpPr>
        <p:spPr>
          <a:xfrm flipH="1">
            <a:off x="1760736" y="192854"/>
            <a:ext cx="783891" cy="480311"/>
          </a:xfrm>
          <a:custGeom>
            <a:avLst/>
            <a:gdLst/>
            <a:ahLst/>
            <a:cxnLst/>
            <a:rect l="l" t="t" r="r" b="b"/>
            <a:pathLst>
              <a:path w="1175836" h="720467">
                <a:moveTo>
                  <a:pt x="1175836" y="0"/>
                </a:moveTo>
                <a:lnTo>
                  <a:pt x="0" y="0"/>
                </a:lnTo>
                <a:lnTo>
                  <a:pt x="0" y="720467"/>
                </a:lnTo>
                <a:lnTo>
                  <a:pt x="1175836" y="720467"/>
                </a:lnTo>
                <a:lnTo>
                  <a:pt x="117583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E07F0B1-F4AD-D68F-420B-20C3E02876A2}"/>
              </a:ext>
            </a:extLst>
          </p:cNvPr>
          <p:cNvSpPr txBox="1"/>
          <p:nvPr/>
        </p:nvSpPr>
        <p:spPr>
          <a:xfrm>
            <a:off x="2514401" y="2006299"/>
            <a:ext cx="7966449" cy="134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Chúng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tớ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cảm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ơn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cậu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nhé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.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cậu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hãy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cùng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nhau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chung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tay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bảo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vệ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môi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biển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bằng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cách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bỏ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rác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đúng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nơi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quy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định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,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góp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phần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giữ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cho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biển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xanh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,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sạch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559" b="0" i="0" u="none" strike="noStrike" kern="1200" cap="none" spc="0" normalizeH="0" baseline="0" noProof="0" dirty="0" err="1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đẹp</a:t>
            </a:r>
            <a:r>
              <a:rPr kumimoji="0" lang="en-US" sz="2559" b="0" i="0" u="none" strike="noStrike" kern="1200" cap="none" spc="0" normalizeH="0" baseline="0" noProof="0" dirty="0">
                <a:ln>
                  <a:noFill/>
                </a:ln>
                <a:solidFill>
                  <a:srgbClr val="383C61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7810417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68125 0.05216 " pathEditMode="relative" rAng="0" ptsTypes="AA">
                                      <p:cBhvr>
                                        <p:cTn id="6" dur="5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26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0772 L -0.56033 -0.0875 " pathEditMode="relative" rAng="0" ptsTypes="AA">
                                      <p:cBhvr>
                                        <p:cTn id="8" dur="5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2" y="-39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C 0.01042 -0.03025 0.02084 -0.06034 0.03629 -0.05864 C 0.05183 -0.05694 0.08351 -0.01019 0.09314 0.01003 C 0.10278 0.03025 0.09071 0.05185 0.09427 0.06265 C 0.09792 0.07346 0.10591 0.07608 0.11476 0.07469 C 0.12344 0.07346 0.13759 0.07608 0.14644 0.05447 C 0.15547 0.03302 0.14341 -0.0412 0.16814 -0.05463 C 0.1928 -0.06806 0.25 -0.0304 0.29427 -0.02623 C 0.33863 -0.02222 0.43403 -0.0304 0.43403 -0.03025 L 0.43403 -0.0304 L 0.43516 -0.0284 " pathEditMode="relative" rAng="0" ptsTypes="AAAAAAAAAAA">
                                      <p:cBhvr>
                                        <p:cTn id="10" dur="5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62" y="8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3 0.0304 L 0.70478 0.03318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0.00663 C -0.01407 -0.01281 -0.04948 -0.03241 -0.06841 -0.05386 C -0.08733 -0.07547 -0.08525 -0.09769 -0.09228 -0.12253 C -0.09931 -0.14753 -0.11763 -0.17917 -0.11051 -0.2034 C -0.1033 -0.22763 -0.07335 -0.27238 -0.04914 -0.26806 C -0.02483 -0.26374 0.01145 -0.17516 0.03498 -0.17716 C 0.0585 -0.17917 0.07213 -0.27516 0.09184 -0.28025 C 0.11145 -0.28519 0.14409 -0.24753 0.15312 -0.20741 C 0.16224 -0.16744 0.15451 -0.07439 0.14635 -0.03982 C 0.13819 -0.0051 0.12395 -0.00648 0.10434 0.00061 C 0.08463 0.00771 0.02812 0.00262 0.02812 0.00262 C 0.0151 0.00401 0.02048 0.00632 0.02586 0.00879 " pathEditMode="relative" ptsTypes="AAAAAAAAAAAA">
                                      <p:cBhvr>
                                        <p:cTn id="14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36 -0.01636 L 0.20113 -0.02639 C 0.23472 -0.02778 0.22761 -0.02608 0.22049 -0.02438 " pathEditMode="relative" ptsTypes="AAA">
                                      <p:cBhvr>
                                        <p:cTn id="16" dur="5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1543 L -0.35443 0.00756 " pathEditMode="relative" rAng="0" ptsTypes="AA">
                                      <p:cBhvr>
                                        <p:cTn id="18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287" y="1194812"/>
            <a:ext cx="10678810" cy="4766427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285056">
            <a:off x="1272285" y="5238582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220323">
            <a:off x="4386401" y="591991"/>
            <a:ext cx="2001868" cy="1769151"/>
          </a:xfrm>
          <a:custGeom>
            <a:avLst/>
            <a:gdLst/>
            <a:ahLst/>
            <a:cxnLst/>
            <a:rect l="l" t="t" r="r" b="b"/>
            <a:pathLst>
              <a:path w="3002802" h="2653726">
                <a:moveTo>
                  <a:pt x="0" y="0"/>
                </a:moveTo>
                <a:lnTo>
                  <a:pt x="3002802" y="0"/>
                </a:lnTo>
                <a:lnTo>
                  <a:pt x="3002802" y="2653726"/>
                </a:lnTo>
                <a:lnTo>
                  <a:pt x="0" y="265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731959" y="338960"/>
            <a:ext cx="1703131" cy="2132245"/>
          </a:xfrm>
          <a:custGeom>
            <a:avLst/>
            <a:gdLst/>
            <a:ahLst/>
            <a:cxnLst/>
            <a:rect l="l" t="t" r="r" b="b"/>
            <a:pathLst>
              <a:path w="2554696" h="3198368">
                <a:moveTo>
                  <a:pt x="0" y="0"/>
                </a:moveTo>
                <a:lnTo>
                  <a:pt x="2554696" y="0"/>
                </a:lnTo>
                <a:lnTo>
                  <a:pt x="2554696" y="3198368"/>
                </a:lnTo>
                <a:lnTo>
                  <a:pt x="0" y="3198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Freeform 45"/>
          <p:cNvSpPr/>
          <p:nvPr/>
        </p:nvSpPr>
        <p:spPr>
          <a:xfrm rot="-5894438">
            <a:off x="-798183" y="1430852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46"/>
          <p:cNvSpPr/>
          <p:nvPr/>
        </p:nvSpPr>
        <p:spPr>
          <a:xfrm rot="-3802077">
            <a:off x="10780914" y="4947219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47"/>
          <p:cNvSpPr/>
          <p:nvPr/>
        </p:nvSpPr>
        <p:spPr>
          <a:xfrm>
            <a:off x="10689088" y="2671082"/>
            <a:ext cx="2259780" cy="1488885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8"/>
          <p:cNvSpPr/>
          <p:nvPr/>
        </p:nvSpPr>
        <p:spPr>
          <a:xfrm>
            <a:off x="2925161" y="5631309"/>
            <a:ext cx="998599" cy="855164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5A5139A-5820-99C8-1367-6D97CC1C9D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013" y="1556577"/>
            <a:ext cx="11128197" cy="4897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88" y="2733676"/>
            <a:ext cx="12220786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2" y="4449079"/>
            <a:ext cx="630850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49" y="3995456"/>
            <a:ext cx="5112851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1158" y="3373878"/>
            <a:ext cx="1347302" cy="884105"/>
            <a:chOff x="9540552" y="4420621"/>
            <a:chExt cx="1619672" cy="1062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29016" cy="84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02427" y="3762325"/>
            <a:ext cx="1185564" cy="831111"/>
            <a:chOff x="9540552" y="4420621"/>
            <a:chExt cx="1619672" cy="1135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931486"/>
            <a:ext cx="1185564" cy="718998"/>
            <a:chOff x="9540552" y="4420621"/>
            <a:chExt cx="1619672" cy="982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49851" y="4437347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62902" y="4860033"/>
            <a:ext cx="1275158" cy="899772"/>
            <a:chOff x="9540552" y="4420621"/>
            <a:chExt cx="1619672" cy="11428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58946" cy="897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141910"/>
            <a:ext cx="926003" cy="706755"/>
            <a:chOff x="9540552" y="4286921"/>
            <a:chExt cx="1619672" cy="125048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98130" y="4286921"/>
              <a:ext cx="769700" cy="1250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087" y="433484"/>
            <a:ext cx="35255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Có mấy con voi?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6035" y="46769"/>
            <a:ext cx="327596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271022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0855"/>
            <a:ext cx="684106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271022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7" y="4007650"/>
            <a:ext cx="5550258" cy="2868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807799"/>
            <a:ext cx="1347302" cy="822509"/>
            <a:chOff x="9540552" y="4420621"/>
            <a:chExt cx="1619672" cy="9887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98481" cy="775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327096"/>
            <a:ext cx="1185564" cy="769516"/>
            <a:chOff x="9540552" y="4420621"/>
            <a:chExt cx="1619672" cy="1051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12349" y="3782335"/>
            <a:ext cx="1185564" cy="790753"/>
            <a:chOff x="9540552" y="4420621"/>
            <a:chExt cx="1619672" cy="10802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07107" y="4619525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99089" y="4835885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99890" y="4493182"/>
              <a:ext cx="526684" cy="81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217474"/>
            <a:ext cx="926003" cy="722630"/>
            <a:chOff x="9540552" y="4420621"/>
            <a:chExt cx="1619672" cy="12785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68103" y="4557691"/>
              <a:ext cx="725273" cy="114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422" y="268065"/>
            <a:ext cx="39020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Có mấy con bò sữa?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74" y="2433277"/>
            <a:ext cx="660243" cy="6602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3492" y="187602"/>
            <a:ext cx="284797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726930" y="2240280"/>
            <a:ext cx="3254714" cy="5133600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692390" y="3246120"/>
            <a:ext cx="2415518" cy="3346222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145414" y="-385067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3FB49E-703E-6CF9-07AB-6D91DE38D5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0250" y="-213551"/>
            <a:ext cx="4389500" cy="2353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C47C4-05E0-24B6-EEFF-3725538CC7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6328" y="1652656"/>
            <a:ext cx="9455716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6596" y="785259"/>
            <a:ext cx="10678810" cy="5125455"/>
            <a:chOff x="0" y="0"/>
            <a:chExt cx="4218789" cy="20248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024871"/>
            </a:xfrm>
            <a:custGeom>
              <a:avLst/>
              <a:gdLst/>
              <a:ahLst/>
              <a:cxnLst/>
              <a:rect l="l" t="t" r="r" b="b"/>
              <a:pathLst>
                <a:path w="4218789" h="2024871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000222"/>
                  </a:lnTo>
                  <a:cubicBezTo>
                    <a:pt x="4218789" y="2006759"/>
                    <a:pt x="4216192" y="2013029"/>
                    <a:pt x="4211569" y="2017652"/>
                  </a:cubicBezTo>
                  <a:cubicBezTo>
                    <a:pt x="4206947" y="2022274"/>
                    <a:pt x="4200677" y="2024871"/>
                    <a:pt x="4194140" y="2024871"/>
                  </a:cubicBezTo>
                  <a:lnTo>
                    <a:pt x="24649" y="2024871"/>
                  </a:lnTo>
                  <a:cubicBezTo>
                    <a:pt x="18112" y="2024871"/>
                    <a:pt x="11842" y="2022274"/>
                    <a:pt x="7220" y="2017652"/>
                  </a:cubicBezTo>
                  <a:cubicBezTo>
                    <a:pt x="2597" y="2013029"/>
                    <a:pt x="0" y="2006759"/>
                    <a:pt x="0" y="2000222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0248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027975" y="1405773"/>
            <a:ext cx="3998631" cy="6864603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90032" y="3628967"/>
            <a:ext cx="2985358" cy="3548717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02677">
            <a:off x="1103651" y="5221618"/>
            <a:ext cx="935726" cy="923817"/>
          </a:xfrm>
          <a:custGeom>
            <a:avLst/>
            <a:gdLst/>
            <a:ahLst/>
            <a:cxnLst/>
            <a:rect l="l" t="t" r="r" b="b"/>
            <a:pathLst>
              <a:path w="1403589" h="1385725">
                <a:moveTo>
                  <a:pt x="0" y="0"/>
                </a:moveTo>
                <a:lnTo>
                  <a:pt x="1403589" y="0"/>
                </a:lnTo>
                <a:lnTo>
                  <a:pt x="1403589" y="1385725"/>
                </a:lnTo>
                <a:lnTo>
                  <a:pt x="0" y="1385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735684" y="2353005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5894438">
            <a:off x="403813" y="-293197"/>
            <a:ext cx="1346867" cy="2314460"/>
          </a:xfrm>
          <a:custGeom>
            <a:avLst/>
            <a:gdLst/>
            <a:ahLst/>
            <a:cxnLst/>
            <a:rect l="l" t="t" r="r" b="b"/>
            <a:pathLst>
              <a:path w="2020300" h="3471690">
                <a:moveTo>
                  <a:pt x="0" y="0"/>
                </a:moveTo>
                <a:lnTo>
                  <a:pt x="2020300" y="0"/>
                </a:lnTo>
                <a:lnTo>
                  <a:pt x="2020300" y="3471690"/>
                </a:lnTo>
                <a:lnTo>
                  <a:pt x="0" y="34716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14203" y="-3144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09EFDB1-0BA1-EDD5-05FD-294C954523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83" y="1219720"/>
            <a:ext cx="6273107" cy="4698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defTabSz="609630">
              <a:lnSpc>
                <a:spcPts val="30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42328" y="2936001"/>
            <a:ext cx="1437136" cy="1418845"/>
          </a:xfrm>
          <a:custGeom>
            <a:avLst/>
            <a:gdLst/>
            <a:ahLst/>
            <a:cxnLst/>
            <a:rect l="l" t="t" r="r" b="b"/>
            <a:pathLst>
              <a:path w="2155704" h="2128267">
                <a:moveTo>
                  <a:pt x="0" y="0"/>
                </a:moveTo>
                <a:lnTo>
                  <a:pt x="2155704" y="0"/>
                </a:lnTo>
                <a:lnTo>
                  <a:pt x="2155704" y="2128268"/>
                </a:lnTo>
                <a:lnTo>
                  <a:pt x="0" y="2128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519133" y="3099804"/>
            <a:ext cx="1210749" cy="1036841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3" y="0"/>
                </a:lnTo>
                <a:lnTo>
                  <a:pt x="1816123" y="1555262"/>
                </a:lnTo>
                <a:lnTo>
                  <a:pt x="0" y="1555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6D60A9E-9A5F-D36A-3A7B-659A41F907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830" y="474232"/>
            <a:ext cx="6024598" cy="5882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46237" y="31262"/>
            <a:ext cx="10643361" cy="652955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l" defTabSz="609630" rtl="0" eaLnBrk="1" fontAlgn="auto" latinLnBrk="0" hangingPunct="1">
              <a:lnSpc>
                <a:spcPts val="30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41539" y="5581640"/>
            <a:ext cx="970747" cy="970747"/>
          </a:xfrm>
          <a:custGeom>
            <a:avLst/>
            <a:gdLst/>
            <a:ahLst/>
            <a:cxnLst/>
            <a:rect l="l" t="t" r="r" b="b"/>
            <a:pathLst>
              <a:path w="1456120" h="1456120">
                <a:moveTo>
                  <a:pt x="0" y="0"/>
                </a:moveTo>
                <a:lnTo>
                  <a:pt x="1456120" y="0"/>
                </a:lnTo>
                <a:lnTo>
                  <a:pt x="1456120" y="1456119"/>
                </a:lnTo>
                <a:lnTo>
                  <a:pt x="0" y="1456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285056">
            <a:off x="3504516" y="5463020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700"/>
                </a:lnTo>
                <a:lnTo>
                  <a:pt x="0" y="1561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1606433" flipH="1">
            <a:off x="7863153" y="534319"/>
            <a:ext cx="1493019" cy="922957"/>
          </a:xfrm>
          <a:custGeom>
            <a:avLst/>
            <a:gdLst/>
            <a:ahLst/>
            <a:cxnLst/>
            <a:rect l="l" t="t" r="r" b="b"/>
            <a:pathLst>
              <a:path w="2239529" h="1384436">
                <a:moveTo>
                  <a:pt x="2239529" y="0"/>
                </a:moveTo>
                <a:lnTo>
                  <a:pt x="0" y="0"/>
                </a:lnTo>
                <a:lnTo>
                  <a:pt x="0" y="1384436"/>
                </a:lnTo>
                <a:lnTo>
                  <a:pt x="2239529" y="1384436"/>
                </a:lnTo>
                <a:lnTo>
                  <a:pt x="22395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809180" y="461299"/>
            <a:ext cx="1914311" cy="1948409"/>
          </a:xfrm>
          <a:custGeom>
            <a:avLst/>
            <a:gdLst/>
            <a:ahLst/>
            <a:cxnLst/>
            <a:rect l="l" t="t" r="r" b="b"/>
            <a:pathLst>
              <a:path w="2871467" h="2922613">
                <a:moveTo>
                  <a:pt x="0" y="0"/>
                </a:moveTo>
                <a:lnTo>
                  <a:pt x="2871467" y="0"/>
                </a:lnTo>
                <a:lnTo>
                  <a:pt x="2871467" y="2922613"/>
                </a:lnTo>
                <a:lnTo>
                  <a:pt x="0" y="292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61552">
            <a:off x="5626966" y="5363463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039" y="0"/>
            <a:ext cx="1092755" cy="935796"/>
          </a:xfrm>
          <a:custGeom>
            <a:avLst/>
            <a:gdLst/>
            <a:ahLst/>
            <a:cxnLst/>
            <a:rect l="l" t="t" r="r" b="b"/>
            <a:pathLst>
              <a:path w="1639133" h="1403694">
                <a:moveTo>
                  <a:pt x="0" y="0"/>
                </a:moveTo>
                <a:lnTo>
                  <a:pt x="1639133" y="0"/>
                </a:lnTo>
                <a:lnTo>
                  <a:pt x="1639133" y="1403694"/>
                </a:lnTo>
                <a:lnTo>
                  <a:pt x="0" y="140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285056">
            <a:off x="5071979" y="273717"/>
            <a:ext cx="1054555" cy="1041133"/>
          </a:xfrm>
          <a:custGeom>
            <a:avLst/>
            <a:gdLst/>
            <a:ahLst/>
            <a:cxnLst/>
            <a:rect l="l" t="t" r="r" b="b"/>
            <a:pathLst>
              <a:path w="1581832" h="1561700">
                <a:moveTo>
                  <a:pt x="0" y="0"/>
                </a:moveTo>
                <a:lnTo>
                  <a:pt x="1581832" y="0"/>
                </a:lnTo>
                <a:lnTo>
                  <a:pt x="1581832" y="1561699"/>
                </a:lnTo>
                <a:lnTo>
                  <a:pt x="0" y="156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94361" y="308610"/>
            <a:ext cx="11178540" cy="6252210"/>
          </a:xfrm>
          <a:custGeom>
            <a:avLst/>
            <a:gdLst/>
            <a:ahLst/>
            <a:cxnLst/>
            <a:rect l="l" t="t" r="r" b="b"/>
            <a:pathLst>
              <a:path w="3686905" h="1587665">
                <a:moveTo>
                  <a:pt x="24731" y="0"/>
                </a:moveTo>
                <a:lnTo>
                  <a:pt x="3662174" y="0"/>
                </a:lnTo>
                <a:cubicBezTo>
                  <a:pt x="3668733" y="0"/>
                  <a:pt x="3675023" y="2606"/>
                  <a:pt x="3679661" y="7244"/>
                </a:cubicBezTo>
                <a:cubicBezTo>
                  <a:pt x="3684300" y="11882"/>
                  <a:pt x="3686905" y="18172"/>
                  <a:pt x="3686905" y="24731"/>
                </a:cubicBezTo>
                <a:lnTo>
                  <a:pt x="3686905" y="1562933"/>
                </a:lnTo>
                <a:cubicBezTo>
                  <a:pt x="3686905" y="1576592"/>
                  <a:pt x="3675833" y="1587665"/>
                  <a:pt x="3662174" y="1587665"/>
                </a:cubicBezTo>
                <a:lnTo>
                  <a:pt x="24731" y="1587665"/>
                </a:lnTo>
                <a:cubicBezTo>
                  <a:pt x="18172" y="1587665"/>
                  <a:pt x="11882" y="1585059"/>
                  <a:pt x="7244" y="1580421"/>
                </a:cubicBezTo>
                <a:cubicBezTo>
                  <a:pt x="2606" y="1575783"/>
                  <a:pt x="0" y="1569492"/>
                  <a:pt x="0" y="1562933"/>
                </a:cubicBezTo>
                <a:lnTo>
                  <a:pt x="0" y="24731"/>
                </a:lnTo>
                <a:cubicBezTo>
                  <a:pt x="0" y="11073"/>
                  <a:pt x="11073" y="0"/>
                  <a:pt x="24731" y="0"/>
                </a:cubicBezTo>
                <a:close/>
              </a:path>
            </a:pathLst>
          </a:custGeom>
          <a:solidFill>
            <a:srgbClr val="C8E4B2"/>
          </a:solidFill>
          <a:ln w="76200" cap="rnd">
            <a:solidFill>
              <a:srgbClr val="46271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18"/>
          <p:cNvSpPr/>
          <p:nvPr/>
        </p:nvSpPr>
        <p:spPr>
          <a:xfrm flipH="1">
            <a:off x="-228105" y="4652010"/>
            <a:ext cx="1668285" cy="2048566"/>
          </a:xfrm>
          <a:custGeom>
            <a:avLst/>
            <a:gdLst/>
            <a:ahLst/>
            <a:cxnLst/>
            <a:rect l="l" t="t" r="r" b="b"/>
            <a:pathLst>
              <a:path w="2923026" h="4346507">
                <a:moveTo>
                  <a:pt x="2923026" y="0"/>
                </a:moveTo>
                <a:lnTo>
                  <a:pt x="0" y="0"/>
                </a:lnTo>
                <a:lnTo>
                  <a:pt x="0" y="4346507"/>
                </a:lnTo>
                <a:lnTo>
                  <a:pt x="2923026" y="4346507"/>
                </a:lnTo>
                <a:lnTo>
                  <a:pt x="292302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40E7F-8A43-0390-D2AB-361FDE2378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0ACB17-9936-6983-A102-943A939E11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97" y="822960"/>
            <a:ext cx="4148383" cy="41483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B7371-728F-8099-C2BA-21FF38877417}"/>
              </a:ext>
            </a:extLst>
          </p:cNvPr>
          <p:cNvSpPr txBox="1">
            <a:spLocks/>
          </p:cNvSpPr>
          <p:nvPr/>
        </p:nvSpPr>
        <p:spPr>
          <a:xfrm>
            <a:off x="1995655" y="500414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sáu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2C17A-F8F8-BF26-D8EE-9359078232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48" y="1854261"/>
            <a:ext cx="5293112" cy="2879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FEB48-9D94-F9B4-CC54-39537335B2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48" y="2899873"/>
            <a:ext cx="718089" cy="673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1D93C9-BFE0-30A6-0A5B-633761A95C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93" y="2021889"/>
            <a:ext cx="777317" cy="607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3B650C-4186-263F-F611-4AC507D2DA1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78" y="2940201"/>
            <a:ext cx="743477" cy="647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1FED5C-E78E-0035-6835-E2352B70CE0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716" y="2086285"/>
            <a:ext cx="957077" cy="7172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BFE136-B024-743D-DAA5-429ABF202D7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860" y="1979773"/>
            <a:ext cx="901703" cy="66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BADECE-EB87-43EA-246C-E3D42AE1D46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292" y="2840076"/>
            <a:ext cx="905171" cy="6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63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2.5E-6 0.00023 C 0.00742 -0.00671 0.00612 -0.00764 0.01679 -0.0037 C 0.0181 -0.00347 0.01862 -0.00023 0.01966 -3.7037E-7 C 0.02344 0.00116 0.02721 0.00093 0.03086 0.00116 C 0.03177 0.00532 0.03242 0.00764 0.03086 0.01227 C 0.0306 0.01366 0.02955 0.01319 0.02877 0.01389 C 0.02669 0.01319 0.02448 0.01319 0.02252 0.01227 C 0.02174 0.01204 0.02122 0.01042 0.02031 0.00995 C 0.01914 0.00903 0.01758 0.00833 0.01614 0.00741 C 0.01549 0.00718 0.01471 0.00671 0.01406 0.00625 C 0.01302 0.00556 0.01211 0.0044 0.01133 0.0037 C 0.00989 0.00278 0.00833 0.00208 0.0069 0.00116 C 0.00625 0.00093 0.0056 0.00023 0.00482 -3.7037E-7 L 2.5E-6 -3.7037E-7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4.79167E-6 0.00023 C 0.00222 -0.00023 0.00469 -0.00116 0.00717 -0.00116 C 0.00873 -0.00116 0.01029 -0.00092 0.01185 -1.48148E-6 C 0.01967 0.00533 0.00639 0.00093 0.01576 0.0044 C 0.01889 0.00556 0.02201 0.00625 0.0254 0.00718 C 0.02605 0.0081 0.02696 0.00903 0.02761 0.00996 C 0.02826 0.01088 0.0293 0.01134 0.02917 0.01273 C 0.02878 0.01852 0.0267 0.02014 0.02448 0.02292 C 0.02201 0.02222 0.0198 0.02199 0.01732 0.0213 C 0.01407 0.02037 0.01355 0.01736 0.01029 0.01412 C 0.00925 0.0132 0.00821 0.01227 0.00717 0.01134 C 0.00625 0.01042 0.00534 0.00949 0.00469 0.00857 C 0.00157 0.00394 0.00066 0.00162 -4.79167E-6 -1.48148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0.00023 C 0.00937 -0.00162 0.0082 -0.00208 0.01888 -7.40741E-7 C 0.0207 0.0007 0.02304 0.00347 0.02448 0.0044 C 0.02513 0.00486 0.02604 0.00556 0.02695 0.00579 C 0.03112 0.00648 0.03528 0.00671 0.03958 0.00718 C 0.03919 0.00903 0.03945 0.01134 0.03867 0.01296 C 0.03802 0.01458 0.03437 0.01644 0.0332 0.01736 C 0.0276 0.01667 0.022 0.01644 0.01653 0.01574 C 0.01549 0.01551 0.01445 0.01482 0.01341 0.01412 C 0.01185 0.01366 0.00872 0.01134 0.00872 0.01157 C 0.0069 0.00857 0.00612 0.00648 0.00377 0.0044 C 0.00312 0.0037 0.00052 0.00093 3.54167E-6 -7.40741E-7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3.95833E-6 0.00023 C -0.00248 -0.00093 -0.00482 -0.00186 -0.0073 -0.00278 C -0.00886 -0.00371 -0.01042 -0.00463 -0.01198 -0.00556 C -0.01263 -0.00625 -0.01355 -0.00672 -0.01446 -0.00718 L -0.01993 -0.00834 C -0.02657 -0.00741 -0.028 -0.01088 -0.03086 -0.0044 C -0.03164 -0.00301 -0.0319 -0.00162 -0.03243 4.07407E-6 C -0.0323 0.00208 -0.03321 0.00671 -0.03177 0.00717 C -0.02201 0.00902 -0.00534 0.00115 3.95833E-6 4.07407E-6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8.33333E-7 0.00023 C -0.00885 -0.00093 -0.01758 -0.00278 -0.02617 0 C -0.02708 0.00023 -0.02747 0.00185 -0.028 0.00278 C -0.028 0.00301 -0.02917 0.01204 -0.02956 0.01296 C -0.03333 0.01968 -0.03802 0.01782 -0.04284 0.01852 C -0.04219 0.01921 -0.04128 0.01944 -0.04063 0.02014 C -0.03854 0.02106 -0.03425 0.02292 -0.03425 0.02315 C -0.02669 0.02222 -0.01927 0.02407 -0.01198 0.0213 C -0.01003 0.0206 -0.00885 0.01296 -0.00885 0.01319 C -0.00768 0.00625 -0.00885 0.01042 -0.00573 0.00579 C -0.00508 0.00486 -0.00104 0.00093 8.33333E-7 0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255</Words>
  <Application>Microsoft Office PowerPoint</Application>
  <PresentationFormat>Widescreen</PresentationFormat>
  <Paragraphs>71</Paragraphs>
  <Slides>39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60" baseType="lpstr">
      <vt:lpstr>微软雅黑</vt:lpstr>
      <vt:lpstr>Apple Chancery</vt:lpstr>
      <vt:lpstr>Arial</vt:lpstr>
      <vt:lpstr>Arial Black</vt:lpstr>
      <vt:lpstr>Arial-Rounded</vt:lpstr>
      <vt:lpstr>Calibri</vt:lpstr>
      <vt:lpstr>Calibri Light</vt:lpstr>
      <vt:lpstr>Cambria</vt:lpstr>
      <vt:lpstr>等线</vt:lpstr>
      <vt:lpstr>Lato</vt:lpstr>
      <vt:lpstr>Lato Heavy</vt:lpstr>
      <vt:lpstr>Lobster</vt:lpstr>
      <vt:lpstr>Times New Roman</vt:lpstr>
      <vt:lpstr>UTM Ambrose</vt:lpstr>
      <vt:lpstr>2_Office Theme</vt:lpstr>
      <vt:lpstr>1_Office Theme</vt:lpstr>
      <vt:lpstr>Office 主题</vt:lpstr>
      <vt:lpstr>Office Theme</vt:lpstr>
      <vt:lpstr>1_Office 主题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140</cp:revision>
  <dcterms:created xsi:type="dcterms:W3CDTF">2020-07-13T02:14:00Z</dcterms:created>
  <dcterms:modified xsi:type="dcterms:W3CDTF">2025-08-03T08:05:13Z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