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3"/>
    <p:sldId id="2979" r:id="rId5"/>
    <p:sldId id="2980" r:id="rId6"/>
    <p:sldId id="2983" r:id="rId7"/>
    <p:sldId id="2994" r:id="rId8"/>
    <p:sldId id="2998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6" y="451"/>
      </p:cViewPr>
      <p:guideLst>
        <p:guide orient="horz" pos="2198"/>
        <p:guide pos="3840"/>
        <p:guide pos="39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615387" y="1254895"/>
            <a:ext cx="9416415" cy="3696335"/>
            <a:chOff x="1183583" y="451780"/>
            <a:chExt cx="9416415" cy="369633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1183583" y="451780"/>
              <a:ext cx="9416415" cy="36963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83583" y="1146470"/>
              <a:ext cx="9314180" cy="2306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7200" b="1" dirty="0" err="1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7200" b="1" dirty="0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7200" b="1" dirty="0" err="1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7200" b="1" dirty="0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7200" b="1" dirty="0" err="1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7200" b="1" dirty="0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7200" b="1" dirty="0" err="1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7200" b="1" dirty="0">
                <a:solidFill>
                  <a:srgbClr val="F9326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342900"/>
              <a:r>
                <a:rPr lang="en-US" altLang="vi-VN" sz="7200" b="1" dirty="0" err="1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7200" b="1" dirty="0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7200" b="1" dirty="0" err="1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vi-VN" sz="7200" b="1" dirty="0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7200" b="1" dirty="0" err="1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endParaRPr lang="en-US" altLang="vi-VN" sz="7200" b="1" dirty="0">
                <a:solidFill>
                  <a:srgbClr val="F9326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598">
        <p:random/>
      </p:transition>
    </mc:Choice>
    <mc:Fallback>
      <p:transition spd="slow" advTm="4598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23875" y="391161"/>
            <a:ext cx="10828655" cy="5184139"/>
            <a:chOff x="229585" y="372413"/>
            <a:chExt cx="10828958" cy="3236197"/>
          </a:xfrm>
        </p:grpSpPr>
        <p:sp>
          <p:nvSpPr>
            <p:cNvPr id="14" name="Rectangle 13"/>
            <p:cNvSpPr/>
            <p:nvPr/>
          </p:nvSpPr>
          <p:spPr>
            <a:xfrm>
              <a:off x="229585" y="372413"/>
              <a:ext cx="10828958" cy="1180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altLang="vi-VN" sz="2600" b="1" dirty="0">
                  <a:latin typeface="UTM  Avo"/>
                  <a:cs typeface="Times New Roman" panose="02020603050405020304" pitchFamily="18" charset="0"/>
                </a:rPr>
                <a:t>An và Khoa tạo trang đầu tiên của bài trình chiếu “Cảnh đẹp quê hương”.</a:t>
              </a:r>
              <a:r>
                <a:rPr lang="en-US" altLang="vi-VN" sz="2600" b="1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600" b="1" dirty="0">
                  <a:latin typeface="UTM  Avo"/>
                  <a:cs typeface="Times New Roman" panose="02020603050405020304" pitchFamily="18" charset="0"/>
                </a:rPr>
                <a:t>Em hãy quan sát và cho biết hai trang chiếu sau có gì khác nhau? Em thích</a:t>
              </a:r>
              <a:r>
                <a:rPr lang="en-US" altLang="vi-VN" sz="2600" b="1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600" b="1" dirty="0">
                  <a:latin typeface="UTM  Avo"/>
                  <a:cs typeface="Times New Roman" panose="02020603050405020304" pitchFamily="18" charset="0"/>
                </a:rPr>
                <a:t>trang chiếu nào hơn? Tại sao?</a:t>
              </a:r>
              <a:endParaRPr lang="en-US" altLang="vi-VN" sz="2600" b="1" dirty="0">
                <a:latin typeface="UTM  Avo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83880" y="813568"/>
              <a:ext cx="721380" cy="413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endParaRPr lang="vi-VN" sz="2800" b="1" dirty="0">
                <a:solidFill>
                  <a:schemeClr val="bg1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311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689610" y="2860040"/>
            <a:ext cx="5097145" cy="247713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Cảnh đẹp quê hương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Nguyễn Thu An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Lớp 4A2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6184900" y="2860040"/>
            <a:ext cx="5167630" cy="2476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 đẹp quê hương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 Đăng Khoa</a:t>
            </a:r>
            <a:endParaRPr lang="vi-VN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Lớp 4A2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endParaRPr lang="en-US" altLang="vi-VN" sz="280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9855"/>
            <a:ext cx="12191365" cy="666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818005" y="1174750"/>
            <a:ext cx="3261360" cy="2089785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785620" y="1347470"/>
            <a:ext cx="3244215" cy="101600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85315" y="3264535"/>
            <a:ext cx="3210560" cy="967105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36825" y="4281805"/>
            <a:ext cx="2542540" cy="1965325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785620" y="2237740"/>
            <a:ext cx="3342640" cy="2894965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001520" y="5231130"/>
            <a:ext cx="3208655" cy="101600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61290"/>
            <a:ext cx="402463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00000"/>
              </a:lnSpc>
            </a:pPr>
            <a:r>
              <a:rPr lang="vi-VN" alt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</a:t>
            </a:r>
            <a:endParaRPr lang="vi-VN" alt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0302" y="1533549"/>
            <a:ext cx="10567689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hãy mở tệp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 dep que huong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đã lưu ở Bài 7 và thực 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yêu cầu sau: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Định dạng phông chữ, kiểu chữ, cỡ chữ và màu chữ cho văn bản trêntrang chiếu theo mẫu sau: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4276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4875" y="4522470"/>
            <a:ext cx="8494395" cy="25819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Chọn mẫu gạch đầu dòng cho từng địa danh ở trang 2.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Lưu tệp trình chiếu vào thư mục tên của em và thoát khỏi phần mềm.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4.6|21.8|32.7|2.7|1.5|1.1"/>
</p:tagLst>
</file>

<file path=ppt/tags/tag2.xml><?xml version="1.0" encoding="utf-8"?>
<p:tagLst xmlns:p="http://schemas.openxmlformats.org/presentationml/2006/main">
  <p:tag name="KSO_WM_DIAGRAM_VIRTUALLY_FRAME" val="{&quot;height&quot;:272.9899212598426,&quot;left&quot;:78.68456692913385,&quot;top&quot;:211.47645669291336,&quot;width&quot;:720.5181102362205}"/>
</p:tagLst>
</file>

<file path=ppt/tags/tag3.xml><?xml version="1.0" encoding="utf-8"?>
<p:tagLst xmlns:p="http://schemas.openxmlformats.org/presentationml/2006/main">
  <p:tag name="KSO_WM_DIAGRAM_VIRTUALLY_FRAME" val="{&quot;height&quot;:272.9899212598426,&quot;left&quot;:78.68456692913385,&quot;top&quot;:211.47645669291336,&quot;width&quot;:720.5181102362205}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WPS Presentation</Application>
  <PresentationFormat>Widescreen</PresentationFormat>
  <Paragraphs>50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等线</vt:lpstr>
      <vt:lpstr>UTM  Avo</vt:lpstr>
      <vt:lpstr>Segoe Print</vt:lpstr>
      <vt:lpstr>UTM Avo</vt:lpstr>
      <vt:lpstr>iCiel Cadena</vt:lpstr>
      <vt:lpstr>Microsoft YaHei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Minh</cp:lastModifiedBy>
  <cp:revision>199</cp:revision>
  <dcterms:created xsi:type="dcterms:W3CDTF">2021-11-14T08:33:00Z</dcterms:created>
  <dcterms:modified xsi:type="dcterms:W3CDTF">2025-12-08T00:11:30Z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1033-12.2.0.23155</vt:lpwstr>
  </property>
</Properties>
</file>