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02" r:id="rId4"/>
    <p:sldMasterId id="2147483715" r:id="rId5"/>
    <p:sldMasterId id="2147483763" r:id="rId6"/>
  </p:sldMasterIdLst>
  <p:notesMasterIdLst>
    <p:notesMasterId r:id="rId24"/>
  </p:notesMasterIdLst>
  <p:sldIdLst>
    <p:sldId id="334" r:id="rId7"/>
    <p:sldId id="333" r:id="rId8"/>
    <p:sldId id="395" r:id="rId9"/>
    <p:sldId id="289" r:id="rId10"/>
    <p:sldId id="329" r:id="rId11"/>
    <p:sldId id="335" r:id="rId12"/>
    <p:sldId id="344" r:id="rId13"/>
    <p:sldId id="350" r:id="rId14"/>
    <p:sldId id="337" r:id="rId15"/>
    <p:sldId id="338" r:id="rId16"/>
    <p:sldId id="339" r:id="rId17"/>
    <p:sldId id="340" r:id="rId18"/>
    <p:sldId id="353" r:id="rId19"/>
    <p:sldId id="351" r:id="rId20"/>
    <p:sldId id="396" r:id="rId21"/>
    <p:sldId id="352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D404E-5531-47BC-B257-0F438E5674D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8831-AE74-4958-A767-AF75DF85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50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87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33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4" name="Google Shape;5874;ge9cd5644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5" name="Google Shape;5875;ge9cd5644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5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2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08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157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16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31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926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27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233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9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98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05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77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64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18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678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451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95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32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664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66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44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30A1DA-B528-54DF-D0C2-824FC3355A21}"/>
              </a:ext>
            </a:extLst>
          </p:cNvPr>
          <p:cNvSpPr/>
          <p:nvPr userDrawn="1"/>
        </p:nvSpPr>
        <p:spPr>
          <a:xfrm>
            <a:off x="525516" y="294289"/>
            <a:ext cx="11343279" cy="6283923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330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26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413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074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653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120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18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8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252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054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2" y="398619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2" y="1535221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4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1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1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2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2" y="5093128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2" y="460202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1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3789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1425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1" y="512919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9" y="3860801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5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416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20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8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9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40" lvl="1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09" lvl="2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278" lvl="3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848" lvl="4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418" lvl="5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6987" lvl="6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557" lvl="7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126" lvl="8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917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5" y="4218002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9" y="478535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7" y="2606049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6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70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240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1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4" y="3339468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3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301" y="3429001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3560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9" y="6292733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2" y="5536123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40" lvl="1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09" lvl="2" indent="-4317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278" lvl="3" indent="-43177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848" lvl="4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418" lvl="5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987" lvl="6" indent="-41484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557" lvl="7" indent="-41484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126" lvl="8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9" y="475912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84608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3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3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100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8" y="5327940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3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5542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7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7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2" y="717793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6" y="362762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9" y="612193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2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2" y="1333502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2" y="4849968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1" y="4849979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9" y="262692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458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9" y="3449709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470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6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70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2" y="574888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9" y="493996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51586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82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011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3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2" y="512919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2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1" y="6053511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7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9" y="4324050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5473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40" lvl="1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8" y="6139483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2965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7" y="469170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4479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8" y="4952223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8" y="5983277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3" y="924066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1" y="2553469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4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762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8" y="5983277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3" y="924066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8" y="4952223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1" y="2553469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4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9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3" y="5192717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22494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3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65925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1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9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5" y="388386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2" y="2007386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2" y="4428268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7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8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61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4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701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701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7893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2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30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700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24448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5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8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4194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2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396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12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5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5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4690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90" y="505938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710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6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7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6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963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1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1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8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8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8" y="4925198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95245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9" y="369309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5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8" y="4952069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8" y="6120425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9" y="6120244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7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9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9714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2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2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5" y="172269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24154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8" y="4531869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8" y="6120425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5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0941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1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1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8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2" y="418131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1" y="4468922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2" y="3650842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8" y="3650842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4765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3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1" y="1182134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9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4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9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7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2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5891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2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2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5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1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7026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599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9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32914984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8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9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7" y="2181901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50" y="2563369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8" y="557073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7" y="672369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6" y="2855402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9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3" y="5192717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901985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20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8" y="5113368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4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7" y="2187102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9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90" y="884869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6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6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2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6" y="4554887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6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798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18067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7153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979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8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6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8EDBA-2DBA-FB7A-2763-4D5AEB27B88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" y="0"/>
            <a:ext cx="12244143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B0ABD7-481F-9C60-D57D-CB78156828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7783" y="243816"/>
            <a:ext cx="1602427" cy="160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1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C5D49EA-BDED-48A6-86D4-4A73758FA3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6970E473-96DE-4BDA-884B-FAAA14699A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D7E977-EBB1-4816-A78F-9F0E455998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5F3A7A-6153-42D2-A064-3F89C3C99A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AD1D79-642B-4B12-9CCA-6EFDD37489B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46BEC8-0321-4C13-AC69-12A41A94F9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33D785B-04A4-3ADB-8A3E-726D747768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7783" y="243816"/>
            <a:ext cx="1602427" cy="160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8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99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DFD9CB-C6FC-7758-3B41-A0FC70F0A89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244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4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601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 dirty="0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75F238-86D3-4F97-8AF9-8EA89FEEE7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965" y="144158"/>
            <a:ext cx="1708290" cy="17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889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4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5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3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FE9CC81F-CBC7-61B8-E30A-D7332C924E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29" y="0"/>
            <a:ext cx="7063456" cy="24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Speech Bubble: Rectangle with Corners Rounded 4"/>
          <p:cNvSpPr/>
          <p:nvPr/>
        </p:nvSpPr>
        <p:spPr>
          <a:xfrm>
            <a:off x="968081" y="2158409"/>
            <a:ext cx="5781822" cy="2522900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nhỏ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902" y="3707391"/>
            <a:ext cx="2275493" cy="3558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E729BB-19F1-BBF4-9F55-5D20260E8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4973" y="1490883"/>
            <a:ext cx="4304637" cy="30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Speech Bubble: Rectangle with Corners Rounded 4"/>
          <p:cNvSpPr/>
          <p:nvPr/>
        </p:nvSpPr>
        <p:spPr>
          <a:xfrm>
            <a:off x="5273750" y="2472690"/>
            <a:ext cx="4954196" cy="1555115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5E27DA-4F53-0E4E-C1DF-B9ADCBE33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55" y="4387702"/>
            <a:ext cx="6534150" cy="21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2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Speech Bubble: Rectangle with Corners Rounded 4"/>
          <p:cNvSpPr/>
          <p:nvPr/>
        </p:nvSpPr>
        <p:spPr>
          <a:xfrm>
            <a:off x="968081" y="1619909"/>
            <a:ext cx="5781822" cy="3061400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tự ý nghịch các thi</a:t>
            </a:r>
            <a:r>
              <a:rPr lang="en-US" sz="4000" noProof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 bị trên máy bay, ô tô mà không được sự cho phép của người lớn.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902" y="3707391"/>
            <a:ext cx="2275493" cy="3558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5D7783-ED9B-4899-99DE-2E8C0C34C5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30" y="1681298"/>
            <a:ext cx="4740577" cy="3061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0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học luật giao thông - Đơn giản và dễ thương">
            <a:hlinkClick r:id="" action="ppaction://media"/>
            <a:extLst>
              <a:ext uri="{FF2B5EF4-FFF2-40B4-BE49-F238E27FC236}">
                <a16:creationId xmlns:a16="http://schemas.microsoft.com/office/drawing/2014/main" id="{A3745831-BFD8-5CDC-0738-C001222149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A2936F-56D1-798F-199E-22AD61161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99" y="841191"/>
            <a:ext cx="10060061" cy="5512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00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4E12D77-B791-3EDD-2DE1-94DB2116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To_mt_video_202511091454_7b5gi">
            <a:hlinkClick r:id="" action="ppaction://media"/>
            <a:extLst>
              <a:ext uri="{FF2B5EF4-FFF2-40B4-BE49-F238E27FC236}">
                <a16:creationId xmlns:a16="http://schemas.microsoft.com/office/drawing/2014/main" id="{F9E4AED5-7FBC-5BBE-7673-A30693B640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83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8CBC8356-3C28-D08F-CF49-839BC19E83CA}"/>
              </a:ext>
            </a:extLst>
          </p:cNvPr>
          <p:cNvGrpSpPr/>
          <p:nvPr/>
        </p:nvGrpSpPr>
        <p:grpSpPr>
          <a:xfrm>
            <a:off x="1552374" y="890531"/>
            <a:ext cx="9557808" cy="3740002"/>
            <a:chOff x="656280" y="744098"/>
            <a:chExt cx="7168356" cy="2805002"/>
          </a:xfrm>
        </p:grpSpPr>
        <p:sp>
          <p:nvSpPr>
            <p:cNvPr id="5877" name="Google Shape;5877;p74"/>
            <p:cNvSpPr/>
            <p:nvPr/>
          </p:nvSpPr>
          <p:spPr>
            <a:xfrm>
              <a:off x="662299" y="744098"/>
              <a:ext cx="7013075" cy="2805002"/>
            </a:xfrm>
            <a:prstGeom prst="flowChartPunchedCar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655CF4B-C65E-03C8-937F-0FAD6647F058}"/>
                </a:ext>
              </a:extLst>
            </p:cNvPr>
            <p:cNvSpPr txBox="1"/>
            <p:nvPr/>
          </p:nvSpPr>
          <p:spPr>
            <a:xfrm>
              <a:off x="656280" y="1587163"/>
              <a:ext cx="7168356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54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Chuẩn</a:t>
              </a:r>
              <a:r>
                <a:rPr lang="en-US" sz="54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bị</a:t>
              </a:r>
              <a:r>
                <a:rPr lang="en-US" sz="54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54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14: </a:t>
              </a:r>
              <a:r>
                <a:rPr lang="en-US" sz="54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Ôn</a:t>
              </a:r>
              <a:r>
                <a:rPr lang="en-US" sz="54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tập</a:t>
              </a:r>
              <a:r>
                <a:rPr lang="en-US" sz="54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chủ</a:t>
              </a:r>
              <a:r>
                <a:rPr lang="en-US" sz="54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54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cộng</a:t>
              </a:r>
              <a:r>
                <a:rPr lang="en-US" sz="54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đồng</a:t>
              </a:r>
              <a:r>
                <a:rPr lang="en-US" sz="54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địa</a:t>
              </a:r>
              <a:r>
                <a:rPr lang="en-US" sz="54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phương</a:t>
              </a:r>
              <a:endParaRPr lang="en-US" sz="5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894" name="Google Shape;5894;p74"/>
          <p:cNvSpPr/>
          <p:nvPr/>
        </p:nvSpPr>
        <p:spPr>
          <a:xfrm>
            <a:off x="10158427" y="1334133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5" name="Google Shape;5895;p74"/>
          <p:cNvSpPr/>
          <p:nvPr/>
        </p:nvSpPr>
        <p:spPr>
          <a:xfrm>
            <a:off x="8925130" y="539149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6" name="Google Shape;5896;p74"/>
          <p:cNvSpPr/>
          <p:nvPr/>
        </p:nvSpPr>
        <p:spPr>
          <a:xfrm>
            <a:off x="3266875" y="629725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7" name="Google Shape;5897;p74"/>
          <p:cNvSpPr/>
          <p:nvPr/>
        </p:nvSpPr>
        <p:spPr>
          <a:xfrm>
            <a:off x="5246718" y="4447737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A9080C-A69F-A71C-323E-6965B2AB9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7044" y="-170762"/>
            <a:ext cx="5864860" cy="171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4" grpId="0" animBg="1"/>
      <p:bldP spid="5895" grpId="0" animBg="1"/>
      <p:bldP spid="5896" grpId="0" animBg="1"/>
      <p:bldP spid="589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id="{50BB68C2-44DD-AD72-851A-B31399A20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-676275" y="-345377"/>
            <a:ext cx="11696700" cy="3613002"/>
            <a:chOff x="2994661" y="1071108"/>
            <a:chExt cx="3483868" cy="2299201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614321" y="1548817"/>
              <a:ext cx="2607227" cy="1821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 em thường đi học bằng phương tiện giao thông gì?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marR="0" lvl="0" indent="-45720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Kể tên các phương tiện giao thông mà em biết?</a:t>
              </a:r>
            </a:p>
            <a:p>
              <a:pPr marR="0" lvl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10232" y="2342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61;p9">
            <a:extLst>
              <a:ext uri="{FF2B5EF4-FFF2-40B4-BE49-F238E27FC236}">
                <a16:creationId xmlns:a16="http://schemas.microsoft.com/office/drawing/2014/main" id="{54285490-B3CA-4238-8F72-37AECC567B86}"/>
              </a:ext>
            </a:extLst>
          </p:cNvPr>
          <p:cNvSpPr/>
          <p:nvPr/>
        </p:nvSpPr>
        <p:spPr>
          <a:xfrm>
            <a:off x="3980276" y="914597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13 -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1B012-07E6-3FD4-BC43-39AC7638D1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0968" y="1672188"/>
            <a:ext cx="9980017" cy="2322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sp>
        <p:nvSpPr>
          <p:cNvPr id="14" name="Rounded Rectangular Callout 8">
            <a:extLst>
              <a:ext uri="{FF2B5EF4-FFF2-40B4-BE49-F238E27FC236}">
                <a16:creationId xmlns:a16="http://schemas.microsoft.com/office/drawing/2014/main" id="{7F7639C2-332E-48BE-9DA8-FA0B10B595F0}"/>
              </a:ext>
            </a:extLst>
          </p:cNvPr>
          <p:cNvSpPr/>
          <p:nvPr/>
        </p:nvSpPr>
        <p:spPr>
          <a:xfrm>
            <a:off x="2090056" y="8560921"/>
            <a:ext cx="8476343" cy="1264757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KIẾN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TRI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THỨC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MỚI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6" name="Picture 5" descr="Purpl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CE5CFBED-6128-0564-1EC8-2B4961C829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49" y="-887910"/>
            <a:ext cx="10662828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Đóng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vai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và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thực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hành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tham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gia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giao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thông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an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toàn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ở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đoạn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đường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có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và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không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có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đèn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tín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hiệu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giao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26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thông</a:t>
            </a:r>
            <a:r>
              <a:rPr lang="en-US" sz="26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.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3F64F-FD90-ED46-34D1-DDA06CCD9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6" y="1400521"/>
            <a:ext cx="11897832" cy="48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pic>
        <p:nvPicPr>
          <p:cNvPr id="9" name="Picture 8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0B24C466-A4FD-53DE-2118-67B715AD21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" y="-12348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0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783148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sau</a:t>
            </a:r>
            <a:r>
              <a:rPr lang="en-US" sz="40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, ai </a:t>
            </a:r>
            <a:r>
              <a:rPr lang="en-US" sz="40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đúng</a:t>
            </a:r>
            <a:r>
              <a:rPr lang="en-US" sz="40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, ai </a:t>
            </a:r>
            <a:r>
              <a:rPr lang="en-US" sz="40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sai</a:t>
            </a:r>
            <a:r>
              <a:rPr lang="en-US" sz="40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? </a:t>
            </a:r>
            <a:r>
              <a:rPr lang="en-US" sz="40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Vì</a:t>
            </a:r>
            <a:r>
              <a:rPr lang="en-US" sz="40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sao</a:t>
            </a:r>
            <a:r>
              <a:rPr lang="en-US" sz="40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?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7F8C4-67DA-01B5-D2E9-113998019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35" y="1344241"/>
            <a:ext cx="4290349" cy="3195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5932DB-E630-BCB7-959D-0F60396AB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312" y="1490883"/>
            <a:ext cx="4304637" cy="3097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21521-FAFF-75CB-9BB5-19D3C75D7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213" y="4642883"/>
            <a:ext cx="6534150" cy="21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1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379987" y="265814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Speech Bubble: Rectangle with Corners Rounded 4"/>
          <p:cNvSpPr/>
          <p:nvPr/>
        </p:nvSpPr>
        <p:spPr>
          <a:xfrm>
            <a:off x="5124894" y="1850066"/>
            <a:ext cx="5571460" cy="217774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F069A-85F0-4888-3C24-464748502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13" y="2109785"/>
            <a:ext cx="4290349" cy="3195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178</Words>
  <Application>Microsoft Office PowerPoint</Application>
  <PresentationFormat>Widescreen</PresentationFormat>
  <Paragraphs>26</Paragraphs>
  <Slides>17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#9Slide02 Noi dung dai</vt:lpstr>
      <vt:lpstr>Arial</vt:lpstr>
      <vt:lpstr>Arvo</vt:lpstr>
      <vt:lpstr>Calibri</vt:lpstr>
      <vt:lpstr>Calibri Light</vt:lpstr>
      <vt:lpstr>Cambria</vt:lpstr>
      <vt:lpstr>Coiny</vt:lpstr>
      <vt:lpstr>Nunito Light</vt:lpstr>
      <vt:lpstr>PT Sans</vt:lpstr>
      <vt:lpstr>Spartan</vt:lpstr>
      <vt:lpstr>字魂36号-正文宋楷</vt:lpstr>
      <vt:lpstr>4_Office 主题​​</vt:lpstr>
      <vt:lpstr>Office 主题</vt:lpstr>
      <vt:lpstr>1_Office 主题​​</vt:lpstr>
      <vt:lpstr>Office 主题​​</vt:lpstr>
      <vt:lpstr>1_Walk to School Day by Slidesgo</vt:lpstr>
      <vt:lpstr>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Nhu Quynh</cp:lastModifiedBy>
  <cp:revision>30</cp:revision>
  <dcterms:created xsi:type="dcterms:W3CDTF">2023-06-03T10:10:30Z</dcterms:created>
  <dcterms:modified xsi:type="dcterms:W3CDTF">2025-12-09T15:41:17Z</dcterms:modified>
</cp:coreProperties>
</file>