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88" r:id="rId2"/>
    <p:sldMasterId id="2147483714" r:id="rId3"/>
    <p:sldMasterId id="2147483728" r:id="rId4"/>
  </p:sldMasterIdLst>
  <p:notesMasterIdLst>
    <p:notesMasterId r:id="rId14"/>
  </p:notesMasterIdLst>
  <p:sldIdLst>
    <p:sldId id="326" r:id="rId5"/>
    <p:sldId id="324" r:id="rId6"/>
    <p:sldId id="301" r:id="rId7"/>
    <p:sldId id="305" r:id="rId8"/>
    <p:sldId id="332" r:id="rId9"/>
    <p:sldId id="327" r:id="rId10"/>
    <p:sldId id="310" r:id="rId11"/>
    <p:sldId id="316" r:id="rId12"/>
    <p:sldId id="336" r:id="rId13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71" autoAdjust="0"/>
  </p:normalViewPr>
  <p:slideViewPr>
    <p:cSldViewPr>
      <p:cViewPr varScale="1">
        <p:scale>
          <a:sx n="68" d="100"/>
          <a:sy n="68" d="100"/>
        </p:scale>
        <p:origin x="145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2F6C07-69DD-4253-B6BD-CA4D0D253F74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375B8C-1AF8-4836-85AE-A271C601E8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323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86"/>
            <a:ext cx="68580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60"/>
            <a:ext cx="68580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6BBA7-FA5A-48BA-B14C-B37B5C890C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169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E3035-EE7D-48D3-AE14-CA03CACA9F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39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B7AE3-C15B-499B-B6ED-013B2284B4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128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7291E-0391-4660-82C3-2A3167FC37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320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3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611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FA5BF-067C-4F5E-A7E3-D0A5F885DD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870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82"/>
            <a:ext cx="68580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56"/>
            <a:ext cx="68580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31BD8-B18F-4C0D-ABD4-4A0D30CCB4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317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CE641-2BE8-436E-B6C2-883A1BC5B9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8807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58"/>
            <a:ext cx="788670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446AB-9F05-40DB-8E70-58C59238B2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1825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3411C-B707-4161-9ACA-D8EC0B55A8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59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65126"/>
            <a:ext cx="788670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2" y="1681163"/>
            <a:ext cx="3868737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2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EFBB0-C288-4150-A087-3F183C3ECF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8244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01A0D-6CFA-4638-B46F-8D1948CD9A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494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BCF2C8-F197-42A0-94F0-64FDC3514F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3628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C53C6-5E79-473F-BCB3-BA3FDF5BA2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1827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199"/>
            <a:ext cx="2949575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8"/>
            <a:ext cx="462915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3"/>
            <a:ext cx="2949575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6E5FB-60AE-41B8-94E5-ACF42118CF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9594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199"/>
            <a:ext cx="2949575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8"/>
            <a:ext cx="462915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3"/>
            <a:ext cx="2949575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78398-B894-4008-886C-876D49D9F2D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5830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7A759-C9D4-48AE-B7D2-B24854B7078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649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B1B71-B61A-4D69-87A5-043A9D603F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5627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1A1F6-30FE-4686-ABD1-C85010F58E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697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3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607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27AAF-EB3D-4FDD-B6F0-BAFDEB4865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0888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74"/>
            <a:ext cx="68580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48"/>
            <a:ext cx="68580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9D1DB-5B0B-4AC3-AC35-483150503B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8799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FC3BA-0085-4F52-B14F-933F8954B3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6225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50"/>
            <a:ext cx="788670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F1C08-3664-4508-8741-1B739A92B2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414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62"/>
            <a:ext cx="788670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8A712-C298-427A-A06D-860845C6C4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9878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7313A-63E0-465A-83F6-9DABA8F326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0393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65126"/>
            <a:ext cx="788670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2" y="1681163"/>
            <a:ext cx="3868737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2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60FF3-7F4D-47DF-80A9-401C7FA89C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3792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07E42-D305-4DC0-A7CF-3B017218F0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7098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D9114-B82F-492F-AA76-F326D55F2E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0372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199"/>
            <a:ext cx="2949575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8"/>
            <a:ext cx="462915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3"/>
            <a:ext cx="2949575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DE287-A38E-4278-AC69-9AF8BB34ED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0963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199"/>
            <a:ext cx="2949575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8"/>
            <a:ext cx="462915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3"/>
            <a:ext cx="2949575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FB171-75D9-46AC-A6C5-8BE50A1C53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6815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27B88-4D2A-45AA-9FA8-6026992F35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3091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70CBB-FF53-49F0-840A-FFDCFEFED7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9610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2966F-D35D-4BCE-AB15-20F55E5DF5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8540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3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9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32E62-C0C6-4E29-AA66-BD6896C1BA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470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3CCC7-D340-43FD-9525-DDC7D2FEB1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7961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4"/>
            <a:ext cx="68580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9D1DB-5B0B-4AC3-AC35-483150503B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1198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FC3BA-0085-4F52-B14F-933F8954B3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9269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0"/>
            <a:ext cx="788670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F1C08-3664-4508-8741-1B739A92B2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2873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7313A-63E0-465A-83F6-9DABA8F326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4095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65126"/>
            <a:ext cx="788670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1" y="1681163"/>
            <a:ext cx="3868737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1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60FF3-7F4D-47DF-80A9-401C7FA89C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3411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07E42-D305-4DC0-A7CF-3B017218F0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3718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D9114-B82F-492F-AA76-F326D55F2E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55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199"/>
            <a:ext cx="2949575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8"/>
            <a:ext cx="462915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3"/>
            <a:ext cx="2949575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DE287-A38E-4278-AC69-9AF8BB34ED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603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199"/>
            <a:ext cx="2949575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8"/>
            <a:ext cx="462915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3"/>
            <a:ext cx="2949575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FB171-75D9-46AC-A6C5-8BE50A1C53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3996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27B88-4D2A-45AA-9FA8-6026992F35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821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65126"/>
            <a:ext cx="788670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2" y="1681163"/>
            <a:ext cx="3868737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2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DB00B-2EBA-46EF-AA96-13DEC90069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9793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70CBB-FF53-49F0-840A-FFDCFEFED7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6167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2966F-D35D-4BCE-AB15-20F55E5DF5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4091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3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9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32E62-C0C6-4E29-AA66-BD6896C1BA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646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9B2DA-4C48-40E8-8582-56F38CF4E9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923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9C5BB-9A01-41BA-ACEC-26C0C7E1F6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677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199"/>
            <a:ext cx="2949575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8"/>
            <a:ext cx="462915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3"/>
            <a:ext cx="2949575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2F253-E7CF-414D-A4C4-FC73DD4D9A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841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199"/>
            <a:ext cx="2949575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8"/>
            <a:ext cx="462915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3"/>
            <a:ext cx="2949575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C5F76-EB4D-47AB-975F-950163AA63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151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729" y="274638"/>
            <a:ext cx="822854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729" y="1600206"/>
            <a:ext cx="822854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729" y="6245225"/>
            <a:ext cx="2132542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729" y="6245225"/>
            <a:ext cx="2894542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729" y="6245225"/>
            <a:ext cx="2132542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5481A8-52C5-4739-9A84-7D56BEDDA86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181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729" y="274638"/>
            <a:ext cx="822854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729" y="1600206"/>
            <a:ext cx="822854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729" y="6245225"/>
            <a:ext cx="2132542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729" y="6245225"/>
            <a:ext cx="2894542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729" y="6245225"/>
            <a:ext cx="2132542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C81B2A-48BB-4026-B093-5DB128931324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05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729" y="274638"/>
            <a:ext cx="822854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729" y="1600206"/>
            <a:ext cx="822854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729" y="6245225"/>
            <a:ext cx="2132542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729" y="6245225"/>
            <a:ext cx="2894542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729" y="6245225"/>
            <a:ext cx="2132542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01A55A-CBC8-4301-84B0-9E06EC73F57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294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729" y="274638"/>
            <a:ext cx="822854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729" y="1600201"/>
            <a:ext cx="822854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729" y="6245225"/>
            <a:ext cx="2132542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729" y="6245225"/>
            <a:ext cx="2894542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729" y="6245225"/>
            <a:ext cx="2132542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01A55A-CBC8-4301-84B0-9E06EC73F57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067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png"/><Relationship Id="rId5" Type="http://schemas.openxmlformats.org/officeDocument/2006/relationships/image" Target="../media/image10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png"/><Relationship Id="rId5" Type="http://schemas.openxmlformats.org/officeDocument/2006/relationships/image" Target="../media/image11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564904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Hát bài Vào Vườn Hoa khởi dộng</a:t>
            </a:r>
          </a:p>
        </p:txBody>
      </p:sp>
      <p:pic>
        <p:nvPicPr>
          <p:cNvPr id="3" name="VAO RUG HOA BEAT BG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483224" y="35010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64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9879" y="1124762"/>
            <a:ext cx="9612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Ôn lại bài hát với các hình thức: Lớp, tổ, cá nhân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1720" y="260665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1.ÔN BÀI VÀO RỪNG HOA</a:t>
            </a:r>
          </a:p>
        </p:txBody>
      </p:sp>
      <p:pic>
        <p:nvPicPr>
          <p:cNvPr id="4" name="VAO RUG HOA BEAT BG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418594" y="2060848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7" y="5517242"/>
            <a:ext cx="240417" cy="19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293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 descr="D:\GIÁO ÁN 1 2020-2021\HÌNH SOẠN GIÁO ÁN\Học hát\Vào rừng hoa\Picture1.jpg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43999" cy="645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3386" y="-141246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Ôn</a:t>
            </a:r>
            <a:r>
              <a:rPr lang="en-US" sz="3200" dirty="0"/>
              <a:t> </a:t>
            </a:r>
            <a:r>
              <a:rPr lang="en-US" sz="3200" dirty="0" err="1"/>
              <a:t>hát</a:t>
            </a:r>
            <a:r>
              <a:rPr lang="en-US" sz="3200" dirty="0"/>
              <a:t> </a:t>
            </a:r>
            <a:r>
              <a:rPr lang="en-US" sz="3200" dirty="0" err="1"/>
              <a:t>gõ</a:t>
            </a:r>
            <a:r>
              <a:rPr lang="en-US" sz="3200" dirty="0"/>
              <a:t> </a:t>
            </a:r>
            <a:r>
              <a:rPr lang="en-US" sz="3200" dirty="0" err="1"/>
              <a:t>đệm</a:t>
            </a:r>
            <a:r>
              <a:rPr lang="en-US" sz="3200" dirty="0"/>
              <a:t> </a:t>
            </a:r>
            <a:r>
              <a:rPr lang="en-US" sz="3200" dirty="0" err="1"/>
              <a:t>theo</a:t>
            </a:r>
            <a:r>
              <a:rPr lang="en-US" sz="3200" dirty="0"/>
              <a:t> </a:t>
            </a:r>
            <a:r>
              <a:rPr lang="en-US" sz="3200" dirty="0" err="1"/>
              <a:t>nhịp</a:t>
            </a:r>
            <a:r>
              <a:rPr lang="en-US" sz="3200" dirty="0"/>
              <a:t> </a:t>
            </a:r>
            <a:r>
              <a:rPr lang="en-US" sz="3200" dirty="0" err="1"/>
              <a:t>với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thức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91502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4" descr="D:\GIÁO ÁN 1 2020-2021\HÌNH SOẠN GIÁO ÁN\Học hát\Vào rừng hoa\Vào rừng hoa - Copy (2).jpg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618670"/>
            <a:ext cx="9144001" cy="6239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1721" y="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051721" y="52718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Ôn hát với vận động cơ thể</a:t>
            </a:r>
          </a:p>
        </p:txBody>
      </p:sp>
    </p:spTree>
    <p:extLst>
      <p:ext uri="{BB962C8B-B14F-4D97-AF65-F5344CB8AC3E}">
        <p14:creationId xmlns:p14="http://schemas.microsoft.com/office/powerpoint/2010/main" val="1933220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 descr="D:\GIÁO ÁN 1 2020-2021\HÌNH SOẠN GIÁO ÁN\Học hát\Vào rừng hoa\Picture1 - Copy.jpg"/>
          <p:cNvPicPr>
            <a:picLocks noChangeAspect="1" noChangeArrowheads="1"/>
          </p:cNvPicPr>
          <p:nvPr/>
        </p:nvPicPr>
        <p:blipFill>
          <a:blip r:embed="rId5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769451"/>
            <a:ext cx="9143999" cy="6088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95736" y="-61612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Hát</a:t>
            </a:r>
            <a:r>
              <a:rPr lang="en-US" sz="3200" dirty="0"/>
              <a:t> </a:t>
            </a:r>
            <a:r>
              <a:rPr lang="en-US" sz="3200" dirty="0" err="1"/>
              <a:t>gõ</a:t>
            </a:r>
            <a:r>
              <a:rPr lang="en-US" sz="3200" dirty="0"/>
              <a:t> </a:t>
            </a:r>
            <a:r>
              <a:rPr lang="en-US" sz="3200" dirty="0" err="1"/>
              <a:t>đệm</a:t>
            </a:r>
            <a:r>
              <a:rPr lang="en-US" sz="3200" dirty="0"/>
              <a:t> </a:t>
            </a:r>
            <a:r>
              <a:rPr lang="en-US" sz="3200" dirty="0" err="1"/>
              <a:t>theo</a:t>
            </a:r>
            <a:r>
              <a:rPr lang="en-US" sz="3200" dirty="0"/>
              <a:t> </a:t>
            </a:r>
            <a:r>
              <a:rPr lang="en-US" sz="3200" dirty="0" err="1"/>
              <a:t>tiết</a:t>
            </a:r>
            <a:r>
              <a:rPr lang="en-US" sz="3200" dirty="0"/>
              <a:t> </a:t>
            </a:r>
            <a:r>
              <a:rPr lang="en-US" sz="3200" dirty="0" err="1"/>
              <a:t>tấu</a:t>
            </a:r>
            <a:endParaRPr lang="en-US" sz="3200" dirty="0"/>
          </a:p>
        </p:txBody>
      </p:sp>
      <p:pic>
        <p:nvPicPr>
          <p:cNvPr id="8" name="VAO RUG HOA BEAT BG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3875771" y="57884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75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9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5" y="1484784"/>
            <a:ext cx="6264696" cy="42823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46151" y="1265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Ôn cao độ, thế tay 3 nốt Đô-rê-mi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97" y="6381346"/>
            <a:ext cx="240417" cy="19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53853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1835705" y="332674"/>
            <a:ext cx="6602981" cy="607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FF0000"/>
                </a:solidFill>
              </a:rPr>
              <a:t>Đọc lại tên nốt chưa có cao độ</a:t>
            </a:r>
          </a:p>
        </p:txBody>
      </p:sp>
      <p:pic>
        <p:nvPicPr>
          <p:cNvPr id="17416" name="Picture 14" descr="D:\GIÁO ÁN 1 2020-2021\HÌNH SOẠN GIÁO ÁN\Đọc nhạc\Bậc thang Đô - Rê - Mi.jpg"/>
          <p:cNvPicPr>
            <a:picLocks noChangeAspect="1" noChangeArrowheads="1"/>
          </p:cNvPicPr>
          <p:nvPr/>
        </p:nvPicPr>
        <p:blipFill>
          <a:blip r:embed="rId3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0" t="15559" r="13927" b="60101"/>
          <a:stretch>
            <a:fillRect/>
          </a:stretch>
        </p:blipFill>
        <p:spPr bwMode="auto">
          <a:xfrm>
            <a:off x="345282" y="1143000"/>
            <a:ext cx="8453438" cy="3366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4" y="4571506"/>
            <a:ext cx="3236923" cy="20135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97" y="6352541"/>
            <a:ext cx="240417" cy="19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2351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9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09291" cy="558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33599" y="609600"/>
            <a:ext cx="7190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Ôn</a:t>
            </a:r>
            <a:r>
              <a:rPr lang="en-US" sz="2400" dirty="0"/>
              <a:t> </a:t>
            </a:r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nhạc</a:t>
            </a:r>
            <a:r>
              <a:rPr lang="en-US" sz="2400" dirty="0"/>
              <a:t>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hợi</a:t>
            </a:r>
            <a:r>
              <a:rPr lang="en-US" sz="2400" dirty="0"/>
              <a:t> </a:t>
            </a:r>
            <a:r>
              <a:rPr lang="en-US" sz="2400" dirty="0" err="1"/>
              <a:t>làm</a:t>
            </a:r>
            <a:r>
              <a:rPr lang="en-US" sz="2400" dirty="0"/>
              <a:t> </a:t>
            </a:r>
            <a:r>
              <a:rPr lang="en-US" sz="2400" dirty="0" err="1"/>
              <a:t>ký</a:t>
            </a:r>
            <a:r>
              <a:rPr lang="en-US" sz="2400" dirty="0"/>
              <a:t> </a:t>
            </a:r>
            <a:r>
              <a:rPr lang="en-US" sz="2400" dirty="0" err="1"/>
              <a:t>hiệu</a:t>
            </a:r>
            <a:r>
              <a:rPr lang="en-US" sz="2400" dirty="0"/>
              <a:t> </a:t>
            </a:r>
            <a:r>
              <a:rPr lang="en-US" sz="2400" dirty="0" err="1"/>
              <a:t>bàn</a:t>
            </a:r>
            <a:r>
              <a:rPr lang="en-US" sz="2400" dirty="0"/>
              <a:t> </a:t>
            </a:r>
            <a:r>
              <a:rPr lang="en-US" sz="2400" dirty="0" err="1"/>
              <a:t>tay</a:t>
            </a:r>
            <a:r>
              <a:rPr lang="en-US" sz="2400" dirty="0"/>
              <a:t> </a:t>
            </a:r>
          </a:p>
        </p:txBody>
      </p:sp>
      <p:pic>
        <p:nvPicPr>
          <p:cNvPr id="9" name="TDN BEAT 2 LAN DAO GIU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161705" y="5661248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97" y="6352541"/>
            <a:ext cx="240417" cy="19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66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94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Text Box 10"/>
          <p:cNvSpPr txBox="1">
            <a:spLocks noChangeArrowheads="1"/>
          </p:cNvSpPr>
          <p:nvPr/>
        </p:nvSpPr>
        <p:spPr bwMode="auto">
          <a:xfrm>
            <a:off x="2771800" y="123642"/>
            <a:ext cx="5932687" cy="546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/>
              <a:t>HD đọc nhạc với bộ gõ cơ thể</a:t>
            </a:r>
          </a:p>
        </p:txBody>
      </p:sp>
      <p:pic>
        <p:nvPicPr>
          <p:cNvPr id="17416" name="Picture 9" descr="D:\GIÁO ÁN 1 2020-2021\HÌNH SOẠN GIÁO ÁN\Đọc nhạc\Picture2 - Copy (2) - Copy.jpg"/>
          <p:cNvPicPr>
            <a:picLocks noChangeAspect="1" noChangeArrowheads="1"/>
          </p:cNvPicPr>
          <p:nvPr/>
        </p:nvPicPr>
        <p:blipFill>
          <a:blip r:embed="rId5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00128"/>
            <a:ext cx="8712967" cy="430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TDN BEAT 2 LAN DAO GIU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317206" y="53330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8058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94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dbe79f2b5643fd343bddebc4b21982dfa9f1b"/>
</p:tagLst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87</Words>
  <Application>Microsoft Office PowerPoint</Application>
  <PresentationFormat>On-screen Show (4:3)</PresentationFormat>
  <Paragraphs>10</Paragraphs>
  <Slides>9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Times New Roman</vt:lpstr>
      <vt:lpstr>1_Default Design</vt:lpstr>
      <vt:lpstr>2_Default Design</vt:lpstr>
      <vt:lpstr>3_Default Design</vt:lpstr>
      <vt:lpstr>4_Default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53</cp:revision>
  <dcterms:created xsi:type="dcterms:W3CDTF">2021-06-25T09:29:58Z</dcterms:created>
  <dcterms:modified xsi:type="dcterms:W3CDTF">2025-12-09T14:43:11Z</dcterms:modified>
</cp:coreProperties>
</file>