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1" r:id="rId2"/>
    <p:sldMasterId id="2147483723" r:id="rId3"/>
    <p:sldMasterId id="2147483744" r:id="rId4"/>
    <p:sldMasterId id="2147483756" r:id="rId5"/>
    <p:sldMasterId id="2147483768" r:id="rId6"/>
  </p:sldMasterIdLst>
  <p:notesMasterIdLst>
    <p:notesMasterId r:id="rId36"/>
  </p:notesMasterIdLst>
  <p:sldIdLst>
    <p:sldId id="258" r:id="rId7"/>
    <p:sldId id="354" r:id="rId8"/>
    <p:sldId id="356" r:id="rId9"/>
    <p:sldId id="302" r:id="rId10"/>
    <p:sldId id="304" r:id="rId11"/>
    <p:sldId id="301" r:id="rId12"/>
    <p:sldId id="305" r:id="rId13"/>
    <p:sldId id="306" r:id="rId14"/>
    <p:sldId id="307" r:id="rId15"/>
    <p:sldId id="308" r:id="rId16"/>
    <p:sldId id="309" r:id="rId17"/>
    <p:sldId id="310" r:id="rId18"/>
    <p:sldId id="311" r:id="rId19"/>
    <p:sldId id="312" r:id="rId20"/>
    <p:sldId id="314" r:id="rId21"/>
    <p:sldId id="315" r:id="rId22"/>
    <p:sldId id="316" r:id="rId23"/>
    <p:sldId id="317" r:id="rId24"/>
    <p:sldId id="318" r:id="rId25"/>
    <p:sldId id="319" r:id="rId26"/>
    <p:sldId id="323" r:id="rId27"/>
    <p:sldId id="350" r:id="rId28"/>
    <p:sldId id="351" r:id="rId29"/>
    <p:sldId id="352" r:id="rId30"/>
    <p:sldId id="298" r:id="rId31"/>
    <p:sldId id="355" r:id="rId32"/>
    <p:sldId id="353" r:id="rId33"/>
    <p:sldId id="357" r:id="rId34"/>
    <p:sldId id="284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FF00"/>
    <a:srgbClr val="FFFF00"/>
    <a:srgbClr val="FFFF66"/>
    <a:srgbClr val="FF00FF"/>
    <a:srgbClr val="FFCCFF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3C05F3-9601-4F57-939A-5C03ACBE4A09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D9AED5-918B-4AF1-A9F2-A4D6252009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664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138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652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5226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15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834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822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133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628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334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184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959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5492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788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860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748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710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2024/11/16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6064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2024/11/16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043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19228801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8864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89665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18996994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4874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47305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2024/11/16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94937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7893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755916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8ACBF80A-A0AF-3903-7372-41C214778D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854" t="5959" r="886" b="6523"/>
          <a:stretch/>
        </p:blipFill>
        <p:spPr>
          <a:xfrm>
            <a:off x="0" y="0"/>
            <a:ext cx="121944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80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20BFD82B-7BC9-34E9-EE05-0DDBC086B5EF}"/>
              </a:ext>
            </a:extLst>
          </p:cNvPr>
          <p:cNvSpPr/>
          <p:nvPr userDrawn="1"/>
        </p:nvSpPr>
        <p:spPr>
          <a:xfrm>
            <a:off x="327660" y="357187"/>
            <a:ext cx="11536680" cy="6143625"/>
          </a:xfrm>
          <a:prstGeom prst="roundRect">
            <a:avLst>
              <a:gd name="adj" fmla="val 10174"/>
            </a:avLst>
          </a:prstGeom>
          <a:solidFill>
            <a:schemeClr val="bg1"/>
          </a:solidFill>
          <a:ln w="28575">
            <a:solidFill>
              <a:srgbClr val="8FAA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93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BA22E8-A444-09E5-2108-E9BCD6E38D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264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82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16876CD-3A6F-043D-EED2-17ADF42AF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05348EF-3486-A492-2CBE-B1324E57CB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57F43869-1627-BCF1-E6F4-54BCA527C0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FA75B3B-DF66-4E87-9F49-D1F5E29B56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3647E4B-9F39-457B-C368-BCC881854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A4592FB-3733-8227-2D8A-7A6791D9B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13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000607B-5786-0C9A-E66E-E4A14DCF9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2D8E41F-A33D-3FC0-0F14-B28CBD6CBA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EE07002-C7FC-625D-7796-281F1727B6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B0547A44-0091-4B10-0024-6DA227A46D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B3643C9-852E-91BD-BF18-7B6204CBA1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E215B84E-A565-059F-2F7A-72CB6BA52A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1D9E1DF-E22C-521C-A82D-F0F36D41F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63765D69-59FE-E123-EABC-52576B877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083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83E0569-7E8A-6459-6289-BDB16509B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B92202FE-F7C1-22C6-43BF-73656A7F29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6A1A3AA6-2FDF-08A2-1FBB-D757D6C28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43B4318D-DC28-A683-4676-0F3824908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73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1761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BD9E675A-7EEE-1FF3-54F1-A69B186B61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1AF6030C-8E53-99DD-F6D1-66967AC4D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0E7B6D97-7420-90E4-B787-961758307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31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04678FD-CBAC-13EA-2FEA-B6509D5AA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DB3943C-22A9-DF72-C3EA-7F42D52CFC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DA49DEF-76ED-F87E-B25F-2E7D27D016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69473EB-1622-0879-0126-589749661A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46DA2FA-CB3E-6C7C-1379-7C0338C2C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983E1B5-ED90-E8B6-2D0B-E88895DAF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94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120F611-3944-5B33-725E-692F39AE2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D3CA4E54-A6F4-BDF1-36E5-3EF682A832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8E8101E-C24C-4CE7-5F25-0B819FFCFA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66CF12B-F749-415D-1E7F-E5F497D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D15426B-DAAD-F9A2-E4D6-998B69917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680735C-D86B-7443-3287-0981E2409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33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BAD15EE-FF3A-6B4B-98EF-13DE38942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23C5202-3CA5-1B72-9A42-E13851A934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E818716-9770-53CE-E18B-1B0C8BF571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77772EA-1068-A042-1211-B8826180A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2301966-9A47-CB5E-A23A-E94026C67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13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7D221461-ADF5-7D36-E235-682774FF7F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B4B81D7-1204-7884-CBBD-0E10EE46ED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4ACE47E-6CBD-89DD-B7C4-B5C40AD13D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AA85FF7-099A-BE81-71A4-169833D78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745FB1F-3784-59A0-43B1-D0C23528F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56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8ACBF80A-A0AF-3903-7372-41C214778D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854" t="5959" r="886" b="6523"/>
          <a:stretch/>
        </p:blipFill>
        <p:spPr>
          <a:xfrm>
            <a:off x="0" y="0"/>
            <a:ext cx="121944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48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20BFD82B-7BC9-34E9-EE05-0DDBC086B5EF}"/>
              </a:ext>
            </a:extLst>
          </p:cNvPr>
          <p:cNvSpPr/>
          <p:nvPr userDrawn="1"/>
        </p:nvSpPr>
        <p:spPr>
          <a:xfrm>
            <a:off x="327660" y="357187"/>
            <a:ext cx="11536680" cy="6143625"/>
          </a:xfrm>
          <a:prstGeom prst="roundRect">
            <a:avLst>
              <a:gd name="adj" fmla="val 10174"/>
            </a:avLst>
          </a:prstGeom>
          <a:solidFill>
            <a:schemeClr val="bg1"/>
          </a:solidFill>
          <a:ln w="28575">
            <a:solidFill>
              <a:srgbClr val="8FAA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82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357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16876CD-3A6F-043D-EED2-17ADF42AF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05348EF-3486-A492-2CBE-B1324E57CB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57F43869-1627-BCF1-E6F4-54BCA527C0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FA75B3B-DF66-4E87-9F49-D1F5E29B56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3647E4B-9F39-457B-C368-BCC881854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A4592FB-3733-8227-2D8A-7A6791D9B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53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000607B-5786-0C9A-E66E-E4A14DCF9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2D8E41F-A33D-3FC0-0F14-B28CBD6CBA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EE07002-C7FC-625D-7796-281F1727B6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B0547A44-0091-4B10-0024-6DA227A46D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B3643C9-852E-91BD-BF18-7B6204CBA1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E215B84E-A565-059F-2F7A-72CB6BA52A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1D9E1DF-E22C-521C-A82D-F0F36D41F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63765D69-59FE-E123-EABC-52576B877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14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0443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83E0569-7E8A-6459-6289-BDB16509B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B92202FE-F7C1-22C6-43BF-73656A7F29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6A1A3AA6-2FDF-08A2-1FBB-D757D6C28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43B4318D-DC28-A683-4676-0F3824908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56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BD9E675A-7EEE-1FF3-54F1-A69B186B61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1AF6030C-8E53-99DD-F6D1-66967AC4D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0E7B6D97-7420-90E4-B787-961758307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23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04678FD-CBAC-13EA-2FEA-B6509D5AA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DB3943C-22A9-DF72-C3EA-7F42D52CFC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DA49DEF-76ED-F87E-B25F-2E7D27D016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69473EB-1622-0879-0126-589749661A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46DA2FA-CB3E-6C7C-1379-7C0338C2C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983E1B5-ED90-E8B6-2D0B-E88895DAF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09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120F611-3944-5B33-725E-692F39AE2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D3CA4E54-A6F4-BDF1-36E5-3EF682A832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8E8101E-C24C-4CE7-5F25-0B819FFCFA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66CF12B-F749-415D-1E7F-E5F497D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D15426B-DAAD-F9A2-E4D6-998B69917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680735C-D86B-7443-3287-0981E2409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04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BAD15EE-FF3A-6B4B-98EF-13DE38942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23C5202-3CA5-1B72-9A42-E13851A934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E818716-9770-53CE-E18B-1B0C8BF571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77772EA-1068-A042-1211-B8826180A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2301966-9A47-CB5E-A23A-E94026C67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76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7D221461-ADF5-7D36-E235-682774FF7F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B4B81D7-1204-7884-CBBD-0E10EE46ED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4ACE47E-6CBD-89DD-B7C4-B5C40AD13D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AA85FF7-099A-BE81-71A4-169833D78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745FB1F-3784-59A0-43B1-D0C23528F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8ACBF80A-A0AF-3903-7372-41C214778D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854" t="5959" r="886" b="6523"/>
          <a:stretch/>
        </p:blipFill>
        <p:spPr>
          <a:xfrm>
            <a:off x="0" y="0"/>
            <a:ext cx="121944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092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20BFD82B-7BC9-34E9-EE05-0DDBC086B5EF}"/>
              </a:ext>
            </a:extLst>
          </p:cNvPr>
          <p:cNvSpPr/>
          <p:nvPr userDrawn="1"/>
        </p:nvSpPr>
        <p:spPr>
          <a:xfrm>
            <a:off x="327660" y="357187"/>
            <a:ext cx="11536680" cy="6143625"/>
          </a:xfrm>
          <a:prstGeom prst="roundRect">
            <a:avLst>
              <a:gd name="adj" fmla="val 10174"/>
            </a:avLst>
          </a:prstGeom>
          <a:solidFill>
            <a:schemeClr val="bg1"/>
          </a:solidFill>
          <a:ln w="28575">
            <a:solidFill>
              <a:srgbClr val="8FAA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28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814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16876CD-3A6F-043D-EED2-17ADF42AF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05348EF-3486-A492-2CBE-B1324E57CB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57F43869-1627-BCF1-E6F4-54BCA527C0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FA75B3B-DF66-4E87-9F49-D1F5E29B56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3647E4B-9F39-457B-C368-BCC881854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A4592FB-3733-8227-2D8A-7A6791D9B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263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6670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000607B-5786-0C9A-E66E-E4A14DCF9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2D8E41F-A33D-3FC0-0F14-B28CBD6CBA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EE07002-C7FC-625D-7796-281F1727B6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B0547A44-0091-4B10-0024-6DA227A46D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B3643C9-852E-91BD-BF18-7B6204CBA1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E215B84E-A565-059F-2F7A-72CB6BA52A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1D9E1DF-E22C-521C-A82D-F0F36D41F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63765D69-59FE-E123-EABC-52576B877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0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83E0569-7E8A-6459-6289-BDB16509B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B92202FE-F7C1-22C6-43BF-73656A7F29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6A1A3AA6-2FDF-08A2-1FBB-D757D6C28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43B4318D-DC28-A683-4676-0F3824908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99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BD9E675A-7EEE-1FF3-54F1-A69B186B61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1AF6030C-8E53-99DD-F6D1-66967AC4D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0E7B6D97-7420-90E4-B787-961758307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03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04678FD-CBAC-13EA-2FEA-B6509D5AA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DB3943C-22A9-DF72-C3EA-7F42D52CFC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DA49DEF-76ED-F87E-B25F-2E7D27D016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69473EB-1622-0879-0126-589749661A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46DA2FA-CB3E-6C7C-1379-7C0338C2C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983E1B5-ED90-E8B6-2D0B-E88895DAF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02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120F611-3944-5B33-725E-692F39AE2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D3CA4E54-A6F4-BDF1-36E5-3EF682A832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8E8101E-C24C-4CE7-5F25-0B819FFCFA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66CF12B-F749-415D-1E7F-E5F497D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D15426B-DAAD-F9A2-E4D6-998B69917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680735C-D86B-7443-3287-0981E2409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6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BAD15EE-FF3A-6B4B-98EF-13DE38942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23C5202-3CA5-1B72-9A42-E13851A934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E818716-9770-53CE-E18B-1B0C8BF571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77772EA-1068-A042-1211-B8826180A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2301966-9A47-CB5E-A23A-E94026C67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0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7D221461-ADF5-7D36-E235-682774FF7F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B4B81D7-1204-7884-CBBD-0E10EE46ED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4ACE47E-6CBD-89DD-B7C4-B5C40AD13D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AA85FF7-099A-BE81-71A4-169833D78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745FB1F-3784-59A0-43B1-D0C23528F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34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91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023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730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4960B-8EB7-408F-BA3A-97CC01F7057A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Hình ảnh 12">
            <a:extLst>
              <a:ext uri="{FF2B5EF4-FFF2-40B4-BE49-F238E27FC236}">
                <a16:creationId xmlns:a16="http://schemas.microsoft.com/office/drawing/2014/main" id="{0BB0A8FE-4703-5498-D221-403E3FC8FCA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 l="17" t="6800" r="-702" b="7530"/>
          <a:stretch/>
        </p:blipFill>
        <p:spPr>
          <a:xfrm>
            <a:off x="0" y="0"/>
            <a:ext cx="12315463" cy="6858000"/>
          </a:xfrm>
          <a:prstGeom prst="rect">
            <a:avLst/>
          </a:prstGeom>
        </p:spPr>
      </p:pic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2FD3ADAD-CDFC-C294-71B3-FF1D2115F84D}"/>
              </a:ext>
            </a:extLst>
          </p:cNvPr>
          <p:cNvSpPr/>
          <p:nvPr userDrawn="1"/>
        </p:nvSpPr>
        <p:spPr>
          <a:xfrm>
            <a:off x="327660" y="357187"/>
            <a:ext cx="11536680" cy="6143625"/>
          </a:xfrm>
          <a:prstGeom prst="roundRect">
            <a:avLst>
              <a:gd name="adj" fmla="val 10174"/>
            </a:avLst>
          </a:prstGeom>
          <a:solidFill>
            <a:schemeClr val="bg1"/>
          </a:solidFill>
          <a:ln w="28575">
            <a:solidFill>
              <a:srgbClr val="8FAA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947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02E27E-A421-4A24-8ED8-2D854328C538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D7937745-2D48-0FAC-FD25-449BE55C1D98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4D8D332-B4CD-D0C5-EFE2-41FA437A0348}"/>
              </a:ext>
            </a:extLst>
          </p:cNvPr>
          <p:cNvSpPr txBox="1">
            <a:spLocks/>
          </p:cNvSpPr>
          <p:nvPr userDrawn="1"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71C212C0-BD7E-760A-6C88-B52B72D765A1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B84960B-8EB7-408F-BA3A-97CC01F7057A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198B0A8-0FAE-B03E-30D6-6C415CF9D76B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F940538-FB07-437F-BCC9-C1C5DAD1B68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Hình ảnh 12">
            <a:extLst>
              <a:ext uri="{FF2B5EF4-FFF2-40B4-BE49-F238E27FC236}">
                <a16:creationId xmlns:a16="http://schemas.microsoft.com/office/drawing/2014/main" id="{371575BB-688F-7E11-1395-B5A90ACAAC0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 l="17" t="6800" r="-702" b="7530"/>
          <a:stretch/>
        </p:blipFill>
        <p:spPr>
          <a:xfrm>
            <a:off x="0" y="0"/>
            <a:ext cx="12315463" cy="6858000"/>
          </a:xfrm>
          <a:prstGeom prst="rect">
            <a:avLst/>
          </a:prstGeom>
        </p:spPr>
      </p:pic>
      <p:sp>
        <p:nvSpPr>
          <p:cNvPr id="12" name="Hình chữ nhật: Góc Tròn 7">
            <a:extLst>
              <a:ext uri="{FF2B5EF4-FFF2-40B4-BE49-F238E27FC236}">
                <a16:creationId xmlns:a16="http://schemas.microsoft.com/office/drawing/2014/main" id="{3258770D-0B14-4B04-2FB8-24939DA2FEA9}"/>
              </a:ext>
            </a:extLst>
          </p:cNvPr>
          <p:cNvSpPr/>
          <p:nvPr userDrawn="1"/>
        </p:nvSpPr>
        <p:spPr>
          <a:xfrm>
            <a:off x="327660" y="357187"/>
            <a:ext cx="11536680" cy="6143625"/>
          </a:xfrm>
          <a:prstGeom prst="roundRect">
            <a:avLst>
              <a:gd name="adj" fmla="val 10174"/>
            </a:avLst>
          </a:prstGeom>
          <a:solidFill>
            <a:schemeClr val="bg1"/>
          </a:solidFill>
          <a:ln w="28575">
            <a:solidFill>
              <a:srgbClr val="8FAA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947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1"/>
          <p:cNvSpPr/>
          <p:nvPr userDrawn="1"/>
        </p:nvSpPr>
        <p:spPr>
          <a:xfrm>
            <a:off x="353568" y="271018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964305" y="2352675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1938610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12">
            <a:extLst>
              <a:ext uri="{FF2B5EF4-FFF2-40B4-BE49-F238E27FC236}">
                <a16:creationId xmlns:a16="http://schemas.microsoft.com/office/drawing/2014/main" id="{1AF5BB38-62FB-5BC7-728C-125E5429771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 l="17" t="6800" r="-702" b="7530"/>
          <a:stretch/>
        </p:blipFill>
        <p:spPr>
          <a:xfrm>
            <a:off x="0" y="0"/>
            <a:ext cx="12315463" cy="6858000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1FD98D4-57BF-3A45-7A4A-92A12847F71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8861" y="163464"/>
            <a:ext cx="1589135" cy="158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541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12">
            <a:extLst>
              <a:ext uri="{FF2B5EF4-FFF2-40B4-BE49-F238E27FC236}">
                <a16:creationId xmlns:a16="http://schemas.microsoft.com/office/drawing/2014/main" id="{1AF5BB38-62FB-5BC7-728C-125E5429771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 l="17" t="6800" r="-702" b="7530"/>
          <a:stretch/>
        </p:blipFill>
        <p:spPr>
          <a:xfrm>
            <a:off x="0" y="0"/>
            <a:ext cx="12315463" cy="6858000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1FD98D4-57BF-3A45-7A4A-92A12847F71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8861" y="163464"/>
            <a:ext cx="1589135" cy="158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810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12">
            <a:extLst>
              <a:ext uri="{FF2B5EF4-FFF2-40B4-BE49-F238E27FC236}">
                <a16:creationId xmlns:a16="http://schemas.microsoft.com/office/drawing/2014/main" id="{1AF5BB38-62FB-5BC7-728C-125E5429771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 l="17" t="6800" r="-702" b="7530"/>
          <a:stretch/>
        </p:blipFill>
        <p:spPr>
          <a:xfrm>
            <a:off x="0" y="0"/>
            <a:ext cx="12315463" cy="6858000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1FD98D4-57BF-3A45-7A4A-92A12847F71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8861" y="163464"/>
            <a:ext cx="1589135" cy="158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826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6.png"/><Relationship Id="rId7" Type="http://schemas.openxmlformats.org/officeDocument/2006/relationships/slide" Target="slide1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30.png"/><Relationship Id="rId10" Type="http://schemas.openxmlformats.org/officeDocument/2006/relationships/image" Target="../media/image31.png"/><Relationship Id="rId4" Type="http://schemas.microsoft.com/office/2007/relationships/hdphoto" Target="../media/hdphoto3.wdp"/><Relationship Id="rId9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6.png"/><Relationship Id="rId7" Type="http://schemas.openxmlformats.org/officeDocument/2006/relationships/slide" Target="slide1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30.png"/><Relationship Id="rId10" Type="http://schemas.openxmlformats.org/officeDocument/2006/relationships/image" Target="../media/image33.png"/><Relationship Id="rId4" Type="http://schemas.microsoft.com/office/2007/relationships/hdphoto" Target="../media/hdphoto3.wdp"/><Relationship Id="rId9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6.png"/><Relationship Id="rId7" Type="http://schemas.microsoft.com/office/2007/relationships/hdphoto" Target="../media/hdphoto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slide" Target="slide15.xml"/><Relationship Id="rId10" Type="http://schemas.openxmlformats.org/officeDocument/2006/relationships/image" Target="../media/image35.jpeg"/><Relationship Id="rId4" Type="http://schemas.microsoft.com/office/2007/relationships/hdphoto" Target="../media/hdphoto3.wdp"/><Relationship Id="rId9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4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6.png"/><Relationship Id="rId7" Type="http://schemas.openxmlformats.org/officeDocument/2006/relationships/slide" Target="slide1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30.png"/><Relationship Id="rId10" Type="http://schemas.openxmlformats.org/officeDocument/2006/relationships/image" Target="../media/image37.png"/><Relationship Id="rId4" Type="http://schemas.microsoft.com/office/2007/relationships/hdphoto" Target="../media/hdphoto3.wdp"/><Relationship Id="rId9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4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6.png"/><Relationship Id="rId7" Type="http://schemas.microsoft.com/office/2007/relationships/hdphoto" Target="../media/hdphoto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slide" Target="slide19.xml"/><Relationship Id="rId10" Type="http://schemas.openxmlformats.org/officeDocument/2006/relationships/image" Target="../media/image39.jpeg"/><Relationship Id="rId4" Type="http://schemas.microsoft.com/office/2007/relationships/hdphoto" Target="../media/hdphoto3.wdp"/><Relationship Id="rId9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4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4.png"/><Relationship Id="rId10" Type="http://schemas.openxmlformats.org/officeDocument/2006/relationships/image" Target="../media/image41.png"/><Relationship Id="rId4" Type="http://schemas.openxmlformats.org/officeDocument/2006/relationships/image" Target="../media/image19.png"/><Relationship Id="rId9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microsoft.com/office/2007/relationships/hdphoto" Target="../media/hdphoto2.wdp"/><Relationship Id="rId4" Type="http://schemas.openxmlformats.org/officeDocument/2006/relationships/image" Target="../media/image18.jpe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microsoft.com/office/2007/relationships/hdphoto" Target="../media/hdphoto4.wdp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image" Target="../media/image29.png"/><Relationship Id="rId10" Type="http://schemas.microsoft.com/office/2007/relationships/hdphoto" Target="../media/hdphoto5.wdp"/><Relationship Id="rId4" Type="http://schemas.microsoft.com/office/2007/relationships/hdphoto" Target="../media/hdphoto3.wdp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BC6FA808-4BA8-745E-4145-FC074736EC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3365" y="719169"/>
            <a:ext cx="5602710" cy="3651821"/>
          </a:xfrm>
          <a:prstGeom prst="rect">
            <a:avLst/>
          </a:prstGeom>
        </p:spPr>
      </p:pic>
      <p:sp>
        <p:nvSpPr>
          <p:cNvPr id="3" name="Freeform 19">
            <a:extLst>
              <a:ext uri="{FF2B5EF4-FFF2-40B4-BE49-F238E27FC236}">
                <a16:creationId xmlns:a16="http://schemas.microsoft.com/office/drawing/2014/main" id="{91BF50E4-B87E-C886-F13F-A802B0EBCCFB}"/>
              </a:ext>
            </a:extLst>
          </p:cNvPr>
          <p:cNvSpPr/>
          <p:nvPr/>
        </p:nvSpPr>
        <p:spPr>
          <a:xfrm>
            <a:off x="8523552" y="3071947"/>
            <a:ext cx="3486196" cy="4799434"/>
          </a:xfrm>
          <a:custGeom>
            <a:avLst/>
            <a:gdLst/>
            <a:ahLst/>
            <a:cxnLst/>
            <a:rect l="l" t="t" r="r" b="b"/>
            <a:pathLst>
              <a:path w="1748600" h="2323720">
                <a:moveTo>
                  <a:pt x="0" y="0"/>
                </a:moveTo>
                <a:lnTo>
                  <a:pt x="1748599" y="0"/>
                </a:lnTo>
                <a:lnTo>
                  <a:pt x="1748599" y="2323720"/>
                </a:lnTo>
                <a:lnTo>
                  <a:pt x="0" y="23237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20">
            <a:extLst>
              <a:ext uri="{FF2B5EF4-FFF2-40B4-BE49-F238E27FC236}">
                <a16:creationId xmlns:a16="http://schemas.microsoft.com/office/drawing/2014/main" id="{14026411-6721-734B-C128-EA06BBCB59EF}"/>
              </a:ext>
            </a:extLst>
          </p:cNvPr>
          <p:cNvSpPr/>
          <p:nvPr/>
        </p:nvSpPr>
        <p:spPr>
          <a:xfrm>
            <a:off x="91820" y="3196879"/>
            <a:ext cx="3292403" cy="4549570"/>
          </a:xfrm>
          <a:custGeom>
            <a:avLst/>
            <a:gdLst/>
            <a:ahLst/>
            <a:cxnLst/>
            <a:rect l="l" t="t" r="r" b="b"/>
            <a:pathLst>
              <a:path w="2102985" h="2988256">
                <a:moveTo>
                  <a:pt x="0" y="0"/>
                </a:moveTo>
                <a:lnTo>
                  <a:pt x="2102985" y="0"/>
                </a:lnTo>
                <a:lnTo>
                  <a:pt x="2102985" y="2988256"/>
                </a:lnTo>
                <a:lnTo>
                  <a:pt x="0" y="29882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589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him phim hoạt hình Vui Nhộn 2018 - Bố Đầu Nhỏ Con Đầu To - Tập 53 |  ThongtinPlus - Thông Tin Plu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19" b="96977" l="35616" r="658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14" r="32163"/>
          <a:stretch/>
        </p:blipFill>
        <p:spPr bwMode="auto">
          <a:xfrm>
            <a:off x="459842" y="1125139"/>
            <a:ext cx="2831997" cy="5447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965268" y="309282"/>
            <a:ext cx="8987245" cy="626339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54754" y="4108798"/>
            <a:ext cx="60050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/>
              <a:t>Để</a:t>
            </a:r>
            <a:r>
              <a:rPr lang="en-US" sz="2800" i="1" dirty="0"/>
              <a:t> </a:t>
            </a:r>
            <a:r>
              <a:rPr lang="en-US" sz="2800" i="1" dirty="0" err="1"/>
              <a:t>kịp</a:t>
            </a:r>
            <a:r>
              <a:rPr lang="en-US" sz="2800" i="1" dirty="0"/>
              <a:t> </a:t>
            </a:r>
            <a:r>
              <a:rPr lang="en-US" sz="2800" i="1" dirty="0" err="1"/>
              <a:t>đá</a:t>
            </a:r>
            <a:r>
              <a:rPr lang="en-US" sz="2800" i="1" dirty="0"/>
              <a:t> </a:t>
            </a:r>
            <a:r>
              <a:rPr lang="en-US" sz="2800" i="1" dirty="0" err="1"/>
              <a:t>bóng</a:t>
            </a:r>
            <a:r>
              <a:rPr lang="en-US" sz="2800" i="1" dirty="0"/>
              <a:t> </a:t>
            </a:r>
            <a:r>
              <a:rPr lang="en-US" sz="2800" i="1" dirty="0" err="1"/>
              <a:t>cùng</a:t>
            </a:r>
            <a:r>
              <a:rPr lang="en-US" sz="2800" i="1" dirty="0"/>
              <a:t> </a:t>
            </a:r>
            <a:r>
              <a:rPr lang="en-US" sz="2800" i="1" dirty="0" err="1"/>
              <a:t>các</a:t>
            </a:r>
            <a:r>
              <a:rPr lang="en-US" sz="2800" i="1" dirty="0"/>
              <a:t> </a:t>
            </a:r>
            <a:r>
              <a:rPr lang="en-US" sz="2800" i="1" dirty="0" err="1"/>
              <a:t>bạn</a:t>
            </a:r>
            <a:r>
              <a:rPr lang="en-US" sz="2800" i="1" dirty="0"/>
              <a:t>, </a:t>
            </a:r>
            <a:r>
              <a:rPr lang="en-US" sz="2800" i="1" dirty="0" err="1"/>
              <a:t>Bình</a:t>
            </a:r>
            <a:r>
              <a:rPr lang="en-US" sz="2800" i="1" dirty="0"/>
              <a:t> </a:t>
            </a:r>
            <a:r>
              <a:rPr lang="en-US" sz="2800" i="1" dirty="0" err="1"/>
              <a:t>vội</a:t>
            </a:r>
            <a:r>
              <a:rPr lang="en-US" sz="2800" i="1" dirty="0"/>
              <a:t> </a:t>
            </a:r>
            <a:r>
              <a:rPr lang="en-US" sz="2800" i="1" dirty="0" err="1"/>
              <a:t>quẳng</a:t>
            </a:r>
            <a:r>
              <a:rPr lang="en-US" sz="2800" i="1" dirty="0"/>
              <a:t> </a:t>
            </a:r>
            <a:r>
              <a:rPr lang="en-US" sz="2800" i="1" dirty="0" err="1"/>
              <a:t>ngay</a:t>
            </a:r>
            <a:r>
              <a:rPr lang="en-US" sz="2800" i="1" dirty="0"/>
              <a:t> </a:t>
            </a:r>
            <a:r>
              <a:rPr lang="en-US" sz="2800" i="1" dirty="0" err="1"/>
              <a:t>cặp</a:t>
            </a:r>
            <a:r>
              <a:rPr lang="en-US" sz="2800" i="1" dirty="0"/>
              <a:t> </a:t>
            </a:r>
            <a:r>
              <a:rPr lang="en-US" sz="2800" i="1" dirty="0" err="1"/>
              <a:t>sách</a:t>
            </a:r>
            <a:r>
              <a:rPr lang="en-US" sz="2800" i="1" dirty="0"/>
              <a:t> </a:t>
            </a:r>
            <a:r>
              <a:rPr lang="en-US" sz="2800" i="1" dirty="0" err="1"/>
              <a:t>dưới</a:t>
            </a:r>
            <a:r>
              <a:rPr lang="en-US" sz="2800" i="1" dirty="0"/>
              <a:t> </a:t>
            </a:r>
            <a:r>
              <a:rPr lang="en-US" sz="2800" i="1" dirty="0" err="1"/>
              <a:t>sân</a:t>
            </a:r>
            <a:r>
              <a:rPr lang="en-US" sz="2800" i="1" dirty="0"/>
              <a:t> </a:t>
            </a:r>
            <a:r>
              <a:rPr lang="en-US" sz="2800" i="1" dirty="0" err="1"/>
              <a:t>trường</a:t>
            </a:r>
            <a:r>
              <a:rPr lang="en-US" sz="2800" i="1" dirty="0"/>
              <a:t>.</a:t>
            </a:r>
          </a:p>
        </p:txBody>
      </p:sp>
      <p:pic>
        <p:nvPicPr>
          <p:cNvPr id="10" name="Picture 2" descr="Hình ảnh Mặt Cười PNG, Vector, PSD, và biểu tượng để tải về miễn phí |  pngtre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838" y="4596471"/>
            <a:ext cx="2125589" cy="212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077" l="10000" r="90000"/>
                    </a14:imgEffect>
                  </a14:imgLayer>
                </a14:imgProps>
              </a:ext>
            </a:extLst>
          </a:blip>
          <a:srcRect l="22013" t="-527" r="22064" b="527"/>
          <a:stretch/>
        </p:blipFill>
        <p:spPr>
          <a:xfrm>
            <a:off x="9950201" y="4830566"/>
            <a:ext cx="1694951" cy="17511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84398" y="544634"/>
            <a:ext cx="5438775" cy="360045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392960" y="688109"/>
            <a:ext cx="763601" cy="763601"/>
          </a:xfrm>
          <a:prstGeom prst="ellipse">
            <a:avLst/>
          </a:prstGeom>
          <a:solidFill>
            <a:srgbClr val="FFCC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236071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eenager bedroom cartoon of Royalty Free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" t="9319" r="137" b="19517"/>
          <a:stretch/>
        </p:blipFill>
        <p:spPr bwMode="auto">
          <a:xfrm>
            <a:off x="-162850" y="0"/>
            <a:ext cx="12354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" t="13215" r="74683" b="60000"/>
          <a:stretch/>
        </p:blipFill>
        <p:spPr>
          <a:xfrm>
            <a:off x="5722814" y="3631635"/>
            <a:ext cx="1310646" cy="979714"/>
          </a:xfrm>
        </p:spPr>
      </p:pic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98" t="-714" r="40873" b="65714"/>
          <a:stretch/>
        </p:blipFill>
        <p:spPr>
          <a:xfrm rot="2251715">
            <a:off x="4533889" y="5630297"/>
            <a:ext cx="1175658" cy="1280159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8" b="52500"/>
          <a:stretch/>
        </p:blipFill>
        <p:spPr>
          <a:xfrm rot="1557146">
            <a:off x="6595636" y="5514839"/>
            <a:ext cx="1918318" cy="1436036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03" t="47857" r="2381" b="7500"/>
          <a:stretch/>
        </p:blipFill>
        <p:spPr>
          <a:xfrm flipH="1">
            <a:off x="0" y="6071016"/>
            <a:ext cx="1137453" cy="786984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9" t="35179" r="51190" b="35892"/>
          <a:stretch/>
        </p:blipFill>
        <p:spPr>
          <a:xfrm>
            <a:off x="1567332" y="5667857"/>
            <a:ext cx="1697914" cy="1250281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9" t="63929" r="54207" b="714"/>
          <a:stretch/>
        </p:blipFill>
        <p:spPr>
          <a:xfrm>
            <a:off x="-65592" y="4228413"/>
            <a:ext cx="1721684" cy="85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2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59259E-6 L 0.88659 -0.4682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23" y="-2342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him phim hoạt hình Vui Nhộn 2018 - Bố Đầu Nhỏ Con Đầu To - Tập 53 |  ThongtinPlus - Thông Tin Plu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19" b="96977" l="35616" r="658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14" r="32163"/>
          <a:stretch/>
        </p:blipFill>
        <p:spPr bwMode="auto">
          <a:xfrm>
            <a:off x="459842" y="1125139"/>
            <a:ext cx="2831997" cy="5447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965268" y="309282"/>
            <a:ext cx="8987245" cy="626339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37069" y="4830566"/>
            <a:ext cx="4192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/>
              <a:t>Hoa</a:t>
            </a:r>
            <a:r>
              <a:rPr lang="en-US" sz="2800" i="1" dirty="0"/>
              <a:t> hay </a:t>
            </a:r>
            <a:r>
              <a:rPr lang="en-US" sz="2800" i="1" dirty="0" err="1"/>
              <a:t>làm</a:t>
            </a:r>
            <a:r>
              <a:rPr lang="en-US" sz="2800" i="1" dirty="0"/>
              <a:t> </a:t>
            </a:r>
            <a:r>
              <a:rPr lang="en-US" sz="2800" i="1" dirty="0" err="1"/>
              <a:t>hỏng</a:t>
            </a:r>
            <a:r>
              <a:rPr lang="en-US" sz="2800" i="1" dirty="0"/>
              <a:t> </a:t>
            </a:r>
            <a:r>
              <a:rPr lang="en-US" sz="2800" i="1" dirty="0" err="1"/>
              <a:t>đồ</a:t>
            </a:r>
            <a:r>
              <a:rPr lang="en-US" sz="2800" i="1" dirty="0"/>
              <a:t> </a:t>
            </a:r>
            <a:r>
              <a:rPr lang="en-US" sz="2800" i="1" dirty="0" err="1"/>
              <a:t>chơi</a:t>
            </a:r>
            <a:r>
              <a:rPr lang="en-US" sz="2800" i="1" dirty="0"/>
              <a:t>.</a:t>
            </a:r>
          </a:p>
        </p:txBody>
      </p:sp>
      <p:pic>
        <p:nvPicPr>
          <p:cNvPr id="10" name="Picture 2" descr="Hình ảnh Mặt Cười PNG, Vector, PSD, và biểu tượng để tải về miễn phí |  pngtre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838" y="4596471"/>
            <a:ext cx="2125589" cy="212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077" l="10000" r="90000"/>
                    </a14:imgEffect>
                  </a14:imgLayer>
                </a14:imgProps>
              </a:ext>
            </a:extLst>
          </a:blip>
          <a:srcRect l="22013" t="-527" r="22064" b="527"/>
          <a:stretch/>
        </p:blipFill>
        <p:spPr>
          <a:xfrm>
            <a:off x="9950201" y="4830566"/>
            <a:ext cx="1694951" cy="17511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/>
          <a:srcRect l="2286" t="2601" r="3811" b="10639"/>
          <a:stretch/>
        </p:blipFill>
        <p:spPr>
          <a:xfrm>
            <a:off x="4938936" y="811839"/>
            <a:ext cx="6053116" cy="363525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392960" y="688109"/>
            <a:ext cx="763601" cy="763601"/>
          </a:xfrm>
          <a:prstGeom prst="ellipse">
            <a:avLst/>
          </a:prstGeom>
          <a:solidFill>
            <a:srgbClr val="FFCC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120921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eenager bedroom cartoon of Royalty Free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" t="9319" r="137" b="19517"/>
          <a:stretch/>
        </p:blipFill>
        <p:spPr bwMode="auto">
          <a:xfrm>
            <a:off x="-162850" y="0"/>
            <a:ext cx="12354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" t="13215" r="74683" b="60000"/>
          <a:stretch/>
        </p:blipFill>
        <p:spPr>
          <a:xfrm>
            <a:off x="5722814" y="3631635"/>
            <a:ext cx="1310646" cy="979714"/>
          </a:xfrm>
        </p:spPr>
      </p:pic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98" t="-714" r="40873" b="65714"/>
          <a:stretch/>
        </p:blipFill>
        <p:spPr>
          <a:xfrm rot="2251715">
            <a:off x="5005034" y="5592778"/>
            <a:ext cx="1175658" cy="1280159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8" b="52500"/>
          <a:stretch/>
        </p:blipFill>
        <p:spPr>
          <a:xfrm rot="1557146">
            <a:off x="6595636" y="5514839"/>
            <a:ext cx="1918318" cy="1436036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03" t="47857" r="2381" b="7500"/>
          <a:stretch/>
        </p:blipFill>
        <p:spPr>
          <a:xfrm rot="299999" flipH="1">
            <a:off x="10850547" y="2857138"/>
            <a:ext cx="1054965" cy="729912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9" t="35179" r="51190" b="35892"/>
          <a:stretch/>
        </p:blipFill>
        <p:spPr>
          <a:xfrm>
            <a:off x="1656092" y="5863720"/>
            <a:ext cx="1350258" cy="994280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9" t="63929" r="54207" b="714"/>
          <a:stretch/>
        </p:blipFill>
        <p:spPr>
          <a:xfrm>
            <a:off x="-65592" y="4228413"/>
            <a:ext cx="1721684" cy="85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159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6 L 0.67604 -0.3469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802" y="-1736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him phim hoạt hình Vui Nhộn 2018 - Bố Đầu Nhỏ Con Đầu To - Tập 53 |  ThongtinPlus - Thông Tin Plu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19" b="96977" l="35616" r="658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14" r="32163"/>
          <a:stretch/>
        </p:blipFill>
        <p:spPr bwMode="auto">
          <a:xfrm>
            <a:off x="459842" y="1125139"/>
            <a:ext cx="2831997" cy="5447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965268" y="309282"/>
            <a:ext cx="8987245" cy="626339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29123" y="4380270"/>
            <a:ext cx="37071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/>
              <a:t>Huy</a:t>
            </a:r>
            <a:r>
              <a:rPr lang="en-US" sz="2800" i="1" dirty="0"/>
              <a:t> </a:t>
            </a:r>
            <a:r>
              <a:rPr lang="en-US" sz="2800" i="1" dirty="0" err="1"/>
              <a:t>và</a:t>
            </a:r>
            <a:r>
              <a:rPr lang="en-US" sz="2800" i="1" dirty="0"/>
              <a:t> My </a:t>
            </a:r>
            <a:r>
              <a:rPr lang="en-US" sz="2800" i="1" dirty="0" err="1"/>
              <a:t>cất</a:t>
            </a:r>
            <a:r>
              <a:rPr lang="en-US" sz="2800" i="1" dirty="0"/>
              <a:t> </a:t>
            </a:r>
            <a:r>
              <a:rPr lang="en-US" sz="2800" i="1" dirty="0" err="1"/>
              <a:t>gọn</a:t>
            </a:r>
            <a:r>
              <a:rPr lang="en-US" sz="2800" i="1" dirty="0"/>
              <a:t> </a:t>
            </a:r>
            <a:r>
              <a:rPr lang="en-US" sz="2800" i="1" dirty="0" err="1"/>
              <a:t>đồ</a:t>
            </a:r>
            <a:r>
              <a:rPr lang="en-US" sz="2800" i="1" dirty="0"/>
              <a:t> </a:t>
            </a:r>
            <a:r>
              <a:rPr lang="en-US" sz="2800" i="1" dirty="0" err="1"/>
              <a:t>chơi</a:t>
            </a:r>
            <a:r>
              <a:rPr lang="en-US" sz="2800" i="1" dirty="0"/>
              <a:t> </a:t>
            </a:r>
            <a:r>
              <a:rPr lang="en-US" sz="2800" i="1" dirty="0" err="1"/>
              <a:t>sau</a:t>
            </a:r>
            <a:r>
              <a:rPr lang="en-US" sz="2800" i="1" dirty="0"/>
              <a:t> </a:t>
            </a:r>
            <a:r>
              <a:rPr lang="en-US" sz="2800" i="1" dirty="0" err="1"/>
              <a:t>khi</a:t>
            </a:r>
            <a:r>
              <a:rPr lang="en-US" sz="2800" i="1" dirty="0"/>
              <a:t> </a:t>
            </a:r>
            <a:r>
              <a:rPr lang="en-US" sz="2800" i="1" dirty="0" err="1"/>
              <a:t>chơi</a:t>
            </a:r>
            <a:r>
              <a:rPr lang="en-US" sz="2800" i="1" dirty="0"/>
              <a:t> </a:t>
            </a:r>
            <a:r>
              <a:rPr lang="en-US" sz="2800" i="1" dirty="0" err="1"/>
              <a:t>xong</a:t>
            </a:r>
            <a:r>
              <a:rPr lang="en-US" sz="2800" i="1" dirty="0"/>
              <a:t>.</a:t>
            </a:r>
          </a:p>
        </p:txBody>
      </p:sp>
      <p:pic>
        <p:nvPicPr>
          <p:cNvPr id="10" name="Picture 2" descr="Hình ảnh Mặt Cười PNG, Vector, PSD, và biểu tượng để tải về miễn phí |  pngtree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2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838" y="4596471"/>
            <a:ext cx="2125589" cy="212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077" l="10000" r="90000"/>
                    </a14:imgEffect>
                  </a14:imgLayer>
                </a14:imgProps>
              </a:ext>
            </a:extLst>
          </a:blip>
          <a:srcRect l="22013" t="-527" r="22064" b="527"/>
          <a:stretch/>
        </p:blipFill>
        <p:spPr>
          <a:xfrm>
            <a:off x="9950201" y="4830566"/>
            <a:ext cx="1694951" cy="1751142"/>
          </a:xfrm>
          <a:prstGeom prst="rect">
            <a:avLst/>
          </a:prstGeom>
        </p:spPr>
      </p:pic>
      <p:pic>
        <p:nvPicPr>
          <p:cNvPr id="6146" name="Picture 2" descr="Cất đồ chơi gọn gà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839" y="377952"/>
            <a:ext cx="5271718" cy="393319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4165038" y="361538"/>
            <a:ext cx="763601" cy="763601"/>
          </a:xfrm>
          <a:prstGeom prst="ellipse">
            <a:avLst/>
          </a:prstGeom>
          <a:solidFill>
            <a:srgbClr val="FFCC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821926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eenager bedroom cartoon of Royalty Free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" t="9319" r="137" b="19517"/>
          <a:stretch/>
        </p:blipFill>
        <p:spPr bwMode="auto">
          <a:xfrm>
            <a:off x="-162850" y="0"/>
            <a:ext cx="12354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" t="13215" r="74683" b="60000"/>
          <a:stretch/>
        </p:blipFill>
        <p:spPr>
          <a:xfrm>
            <a:off x="5722814" y="3631635"/>
            <a:ext cx="1310646" cy="979714"/>
          </a:xfrm>
        </p:spPr>
      </p:pic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98" t="-714" r="40873" b="65714"/>
          <a:stretch/>
        </p:blipFill>
        <p:spPr>
          <a:xfrm rot="2251715">
            <a:off x="5005034" y="5592778"/>
            <a:ext cx="1175658" cy="1280159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03" t="47857" r="2381" b="7500"/>
          <a:stretch/>
        </p:blipFill>
        <p:spPr>
          <a:xfrm rot="299999" flipH="1">
            <a:off x="10850547" y="2857138"/>
            <a:ext cx="1054965" cy="729912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9" t="35179" r="51190" b="35892"/>
          <a:stretch/>
        </p:blipFill>
        <p:spPr>
          <a:xfrm>
            <a:off x="10061282" y="3463406"/>
            <a:ext cx="1038900" cy="765007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9" t="63929" r="54207" b="714"/>
          <a:stretch/>
        </p:blipFill>
        <p:spPr>
          <a:xfrm>
            <a:off x="-65592" y="4228413"/>
            <a:ext cx="1721684" cy="859398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8" b="52500"/>
          <a:stretch/>
        </p:blipFill>
        <p:spPr>
          <a:xfrm rot="1557146">
            <a:off x="6595636" y="5514839"/>
            <a:ext cx="1918318" cy="143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17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6 L -0.53476 -0.2921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45" y="-14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him phim hoạt hình Vui Nhộn 2018 - Bố Đầu Nhỏ Con Đầu To - Tập 53 |  ThongtinPlus - Thông Tin Plu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19" b="96977" l="35616" r="658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14" r="32163"/>
          <a:stretch/>
        </p:blipFill>
        <p:spPr bwMode="auto">
          <a:xfrm>
            <a:off x="459842" y="1125139"/>
            <a:ext cx="2831997" cy="5447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965268" y="309282"/>
            <a:ext cx="8987245" cy="626339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64535" y="4025916"/>
            <a:ext cx="518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err="1"/>
              <a:t>Được</a:t>
            </a:r>
            <a:r>
              <a:rPr lang="en-US" sz="2800" i="1" dirty="0"/>
              <a:t> </a:t>
            </a:r>
            <a:r>
              <a:rPr lang="en-US" sz="2800" i="1" dirty="0" err="1"/>
              <a:t>bố</a:t>
            </a:r>
            <a:r>
              <a:rPr lang="en-US" sz="2800" i="1" dirty="0"/>
              <a:t> </a:t>
            </a:r>
            <a:r>
              <a:rPr lang="en-US" sz="2800" i="1" dirty="0" err="1"/>
              <a:t>tặng</a:t>
            </a:r>
            <a:r>
              <a:rPr lang="en-US" sz="2800" i="1" dirty="0"/>
              <a:t> </a:t>
            </a:r>
            <a:r>
              <a:rPr lang="en-US" sz="2800" i="1" dirty="0" err="1"/>
              <a:t>đồ</a:t>
            </a:r>
            <a:r>
              <a:rPr lang="en-US" sz="2800" i="1" dirty="0"/>
              <a:t> </a:t>
            </a:r>
            <a:r>
              <a:rPr lang="en-US" sz="2800" i="1" dirty="0" err="1"/>
              <a:t>chơi</a:t>
            </a:r>
            <a:r>
              <a:rPr lang="en-US" sz="2800" i="1" dirty="0"/>
              <a:t> </a:t>
            </a:r>
            <a:r>
              <a:rPr lang="en-US" sz="2800" i="1" dirty="0" err="1"/>
              <a:t>mới</a:t>
            </a:r>
            <a:r>
              <a:rPr lang="en-US" sz="2800" i="1" dirty="0"/>
              <a:t>, Lan </a:t>
            </a:r>
            <a:r>
              <a:rPr lang="en-US" sz="2800" i="1" dirty="0" err="1"/>
              <a:t>liền</a:t>
            </a:r>
            <a:r>
              <a:rPr lang="en-US" sz="2800" i="1" dirty="0"/>
              <a:t> </a:t>
            </a:r>
            <a:r>
              <a:rPr lang="en-US" sz="2800" i="1" dirty="0" err="1"/>
              <a:t>vứt</a:t>
            </a:r>
            <a:r>
              <a:rPr lang="en-US" sz="2800" i="1" dirty="0"/>
              <a:t> </a:t>
            </a:r>
            <a:r>
              <a:rPr lang="en-US" sz="2800" i="1" dirty="0" err="1"/>
              <a:t>luôn</a:t>
            </a:r>
            <a:r>
              <a:rPr lang="en-US" sz="2800" i="1" dirty="0"/>
              <a:t> </a:t>
            </a:r>
            <a:r>
              <a:rPr lang="en-US" sz="2800" i="1" dirty="0" err="1"/>
              <a:t>đồ</a:t>
            </a:r>
            <a:r>
              <a:rPr lang="en-US" sz="2800" i="1" dirty="0"/>
              <a:t> </a:t>
            </a:r>
            <a:r>
              <a:rPr lang="en-US" sz="2800" i="1" dirty="0" err="1"/>
              <a:t>chơi</a:t>
            </a:r>
            <a:r>
              <a:rPr lang="en-US" sz="2800" i="1" dirty="0"/>
              <a:t> </a:t>
            </a:r>
            <a:r>
              <a:rPr lang="en-US" sz="2800" i="1" dirty="0" err="1"/>
              <a:t>cũ</a:t>
            </a:r>
            <a:r>
              <a:rPr lang="en-US" sz="2800" i="1" dirty="0"/>
              <a:t> </a:t>
            </a:r>
            <a:r>
              <a:rPr lang="en-US" sz="2800" i="1" dirty="0" err="1"/>
              <a:t>đi</a:t>
            </a:r>
            <a:r>
              <a:rPr lang="en-US" sz="2800" i="1" dirty="0"/>
              <a:t>.</a:t>
            </a:r>
          </a:p>
        </p:txBody>
      </p:sp>
      <p:pic>
        <p:nvPicPr>
          <p:cNvPr id="10" name="Picture 2" descr="Hình ảnh Mặt Cười PNG, Vector, PSD, và biểu tượng để tải về miễn phí |  pngtre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838" y="4596471"/>
            <a:ext cx="2125589" cy="212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077" l="10000" r="90000"/>
                    </a14:imgEffect>
                  </a14:imgLayer>
                </a14:imgProps>
              </a:ext>
            </a:extLst>
          </a:blip>
          <a:srcRect l="22013" t="-527" r="22064" b="527"/>
          <a:stretch/>
        </p:blipFill>
        <p:spPr>
          <a:xfrm>
            <a:off x="9950201" y="4830566"/>
            <a:ext cx="1694951" cy="17511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00815" y="669727"/>
            <a:ext cx="6038850" cy="304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351213" y="361538"/>
            <a:ext cx="763601" cy="763601"/>
          </a:xfrm>
          <a:prstGeom prst="ellipse">
            <a:avLst/>
          </a:prstGeom>
          <a:solidFill>
            <a:srgbClr val="FFCC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997558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eenager bedroom cartoon of Royalty Free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" t="9319" r="137" b="19517"/>
          <a:stretch/>
        </p:blipFill>
        <p:spPr bwMode="auto">
          <a:xfrm>
            <a:off x="-162850" y="0"/>
            <a:ext cx="12354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" t="13215" r="74683" b="60000"/>
          <a:stretch/>
        </p:blipFill>
        <p:spPr>
          <a:xfrm>
            <a:off x="5722814" y="3631635"/>
            <a:ext cx="1310646" cy="979714"/>
          </a:xfrm>
        </p:spPr>
      </p:pic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98" t="-714" r="40873" b="65714"/>
          <a:stretch/>
        </p:blipFill>
        <p:spPr>
          <a:xfrm rot="2251715">
            <a:off x="5005034" y="5592778"/>
            <a:ext cx="1175658" cy="1280159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03" t="47857" r="2381" b="7500"/>
          <a:stretch/>
        </p:blipFill>
        <p:spPr>
          <a:xfrm rot="299999" flipH="1">
            <a:off x="10850547" y="2857138"/>
            <a:ext cx="1054965" cy="729912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9" t="35179" r="51190" b="35892"/>
          <a:stretch/>
        </p:blipFill>
        <p:spPr>
          <a:xfrm>
            <a:off x="10061282" y="3463406"/>
            <a:ext cx="1038900" cy="765007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9" t="63929" r="54207" b="714"/>
          <a:stretch/>
        </p:blipFill>
        <p:spPr>
          <a:xfrm>
            <a:off x="-65592" y="4228413"/>
            <a:ext cx="1721684" cy="859398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8" b="52500"/>
          <a:stretch/>
        </p:blipFill>
        <p:spPr>
          <a:xfrm rot="1557146">
            <a:off x="517949" y="4044374"/>
            <a:ext cx="1096080" cy="82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346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6 L 0.14375 -0.3479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87" y="-174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him phim hoạt hình Vui Nhộn 2018 - Bố Đầu Nhỏ Con Đầu To - Tập 53 |  ThongtinPlus - Thông Tin Plu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19" b="96977" l="35616" r="658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14" r="32163"/>
          <a:stretch/>
        </p:blipFill>
        <p:spPr bwMode="auto">
          <a:xfrm>
            <a:off x="459842" y="1125139"/>
            <a:ext cx="2831997" cy="5447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965268" y="309282"/>
            <a:ext cx="8987245" cy="626339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28639" y="4319992"/>
            <a:ext cx="6216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Minh </a:t>
            </a:r>
            <a:r>
              <a:rPr lang="en-US" sz="2800" i="1" dirty="0" err="1"/>
              <a:t>giúp</a:t>
            </a:r>
            <a:r>
              <a:rPr lang="en-US" sz="2800" i="1" dirty="0"/>
              <a:t> </a:t>
            </a:r>
            <a:r>
              <a:rPr lang="en-US" sz="2800" i="1" dirty="0" err="1"/>
              <a:t>mẹ</a:t>
            </a:r>
            <a:r>
              <a:rPr lang="en-US" sz="2800" i="1" dirty="0"/>
              <a:t> </a:t>
            </a:r>
            <a:r>
              <a:rPr lang="en-US" sz="2800" i="1" dirty="0" err="1"/>
              <a:t>gấp</a:t>
            </a:r>
            <a:r>
              <a:rPr lang="en-US" sz="2800" i="1" dirty="0"/>
              <a:t> </a:t>
            </a:r>
            <a:r>
              <a:rPr lang="en-US" sz="2800" i="1" dirty="0" err="1"/>
              <a:t>quần</a:t>
            </a:r>
            <a:r>
              <a:rPr lang="en-US" sz="2800" i="1" dirty="0"/>
              <a:t> </a:t>
            </a:r>
            <a:r>
              <a:rPr lang="en-US" sz="2800" i="1" dirty="0" err="1"/>
              <a:t>áo</a:t>
            </a:r>
            <a:r>
              <a:rPr lang="en-US" sz="2800" i="1" dirty="0"/>
              <a:t> </a:t>
            </a:r>
            <a:r>
              <a:rPr lang="en-US" sz="2800" i="1" dirty="0" err="1"/>
              <a:t>gọn</a:t>
            </a:r>
            <a:r>
              <a:rPr lang="en-US" sz="2800" i="1" dirty="0"/>
              <a:t> </a:t>
            </a:r>
            <a:r>
              <a:rPr lang="en-US" sz="2800" i="1" dirty="0" err="1"/>
              <a:t>gàng</a:t>
            </a:r>
            <a:r>
              <a:rPr lang="en-US" sz="2800" i="1" dirty="0"/>
              <a:t>.</a:t>
            </a:r>
          </a:p>
        </p:txBody>
      </p:sp>
      <p:pic>
        <p:nvPicPr>
          <p:cNvPr id="10" name="Picture 2" descr="Hình ảnh Mặt Cười PNG, Vector, PSD, và biểu tượng để tải về miễn phí |  pngtree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2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838" y="4596471"/>
            <a:ext cx="2125589" cy="212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077" l="10000" r="90000"/>
                    </a14:imgEffect>
                  </a14:imgLayer>
                </a14:imgProps>
              </a:ext>
            </a:extLst>
          </a:blip>
          <a:srcRect l="22013" t="-527" r="22064" b="527"/>
          <a:stretch/>
        </p:blipFill>
        <p:spPr>
          <a:xfrm>
            <a:off x="9950201" y="4830566"/>
            <a:ext cx="1694951" cy="1751142"/>
          </a:xfrm>
          <a:prstGeom prst="rect">
            <a:avLst/>
          </a:prstGeom>
        </p:spPr>
      </p:pic>
      <p:pic>
        <p:nvPicPr>
          <p:cNvPr id="9218" name="Picture 2" descr="KỸ NĂNG GẤP QUẦN ÁO - Mầm non 3-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5" r="6608" b="10604"/>
          <a:stretch/>
        </p:blipFill>
        <p:spPr bwMode="auto">
          <a:xfrm>
            <a:off x="4609634" y="422911"/>
            <a:ext cx="5361185" cy="3742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4165038" y="361538"/>
            <a:ext cx="763601" cy="763601"/>
          </a:xfrm>
          <a:prstGeom prst="ellipse">
            <a:avLst/>
          </a:prstGeom>
          <a:solidFill>
            <a:srgbClr val="FFCC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513221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eenager bedroom cartoon of Royalty Free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" t="9319" r="137" b="19517"/>
          <a:stretch/>
        </p:blipFill>
        <p:spPr bwMode="auto">
          <a:xfrm>
            <a:off x="-162850" y="0"/>
            <a:ext cx="12354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98" t="-714" r="40873" b="65714"/>
          <a:stretch/>
        </p:blipFill>
        <p:spPr>
          <a:xfrm rot="517462">
            <a:off x="6953928" y="3164352"/>
            <a:ext cx="1175658" cy="1280159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03" t="47857" r="2381" b="7500"/>
          <a:stretch/>
        </p:blipFill>
        <p:spPr>
          <a:xfrm rot="299999" flipH="1">
            <a:off x="10850547" y="2857138"/>
            <a:ext cx="1054965" cy="729912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9" t="35179" r="51190" b="35892"/>
          <a:stretch/>
        </p:blipFill>
        <p:spPr>
          <a:xfrm>
            <a:off x="10061282" y="3463406"/>
            <a:ext cx="1038900" cy="765007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9" t="63929" r="54207" b="714"/>
          <a:stretch/>
        </p:blipFill>
        <p:spPr>
          <a:xfrm>
            <a:off x="-65592" y="4228413"/>
            <a:ext cx="1721684" cy="859398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8" b="52500"/>
          <a:stretch/>
        </p:blipFill>
        <p:spPr>
          <a:xfrm rot="1557146">
            <a:off x="517949" y="4044374"/>
            <a:ext cx="1096080" cy="820516"/>
          </a:xfrm>
          <a:prstGeom prst="rect">
            <a:avLst/>
          </a:prstGeom>
        </p:spPr>
      </p:pic>
      <p:pic>
        <p:nvPicPr>
          <p:cNvPr id="3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" t="13215" r="74683" b="60000"/>
          <a:stretch/>
        </p:blipFill>
        <p:spPr>
          <a:xfrm>
            <a:off x="5722814" y="3631635"/>
            <a:ext cx="1310646" cy="979714"/>
          </a:xfrm>
        </p:spPr>
      </p:pic>
    </p:spTree>
    <p:extLst>
      <p:ext uri="{BB962C8B-B14F-4D97-AF65-F5344CB8AC3E}">
        <p14:creationId xmlns:p14="http://schemas.microsoft.com/office/powerpoint/2010/main" val="2943794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07407E-6 L 0.42474 0.0715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37" y="3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Ngăn nắp gọn gàng - Nhạc Bắc Kim Thang (Karaoke) ">
            <a:hlinkClick r:id="" action="ppaction://media"/>
            <a:extLst>
              <a:ext uri="{FF2B5EF4-FFF2-40B4-BE49-F238E27FC236}">
                <a16:creationId xmlns:a16="http://schemas.microsoft.com/office/drawing/2014/main" id="{7B87A757-8BAC-EA2A-337F-2164E5F805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27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eenager bedroom cartoon of Royalty Free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" t="9319" r="137" b="19517"/>
          <a:stretch/>
        </p:blipFill>
        <p:spPr bwMode="auto">
          <a:xfrm>
            <a:off x="-162850" y="0"/>
            <a:ext cx="12354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98" t="-714" r="40873" b="65714"/>
          <a:stretch/>
        </p:blipFill>
        <p:spPr>
          <a:xfrm rot="517462">
            <a:off x="6953928" y="3164352"/>
            <a:ext cx="1175658" cy="1280159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03" t="47857" r="2381" b="7500"/>
          <a:stretch/>
        </p:blipFill>
        <p:spPr>
          <a:xfrm rot="299999" flipH="1">
            <a:off x="10850547" y="2857138"/>
            <a:ext cx="1054965" cy="729912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9" t="35179" r="51190" b="35892"/>
          <a:stretch/>
        </p:blipFill>
        <p:spPr>
          <a:xfrm>
            <a:off x="10061282" y="3463406"/>
            <a:ext cx="1038900" cy="765007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9" t="63929" r="54207" b="714"/>
          <a:stretch/>
        </p:blipFill>
        <p:spPr>
          <a:xfrm>
            <a:off x="-65592" y="4228413"/>
            <a:ext cx="1721684" cy="859398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8" b="52500"/>
          <a:stretch/>
        </p:blipFill>
        <p:spPr>
          <a:xfrm rot="1557146">
            <a:off x="517949" y="4044374"/>
            <a:ext cx="1096080" cy="820516"/>
          </a:xfrm>
          <a:prstGeom prst="rect">
            <a:avLst/>
          </a:prstGeom>
        </p:spPr>
      </p:pic>
      <p:pic>
        <p:nvPicPr>
          <p:cNvPr id="3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" t="13215" r="74683" b="60000"/>
          <a:stretch/>
        </p:blipFill>
        <p:spPr>
          <a:xfrm>
            <a:off x="10911319" y="4228413"/>
            <a:ext cx="1023994" cy="765440"/>
          </a:xfrm>
        </p:spPr>
      </p:pic>
      <p:pic>
        <p:nvPicPr>
          <p:cNvPr id="9" name="Picture 2" descr="Phim Bố Đầu Nhỏ Con Đầu To | VTVcab O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 rot="21137488">
            <a:off x="-343636" y="-556704"/>
            <a:ext cx="6018540" cy="4494783"/>
            <a:chOff x="4598895" y="165240"/>
            <a:chExt cx="3608294" cy="1725332"/>
          </a:xfrm>
        </p:grpSpPr>
        <p:sp>
          <p:nvSpPr>
            <p:cNvPr id="11" name="Cloud Callout 10"/>
            <p:cNvSpPr/>
            <p:nvPr/>
          </p:nvSpPr>
          <p:spPr>
            <a:xfrm flipH="1">
              <a:off x="4598895" y="165240"/>
              <a:ext cx="3608294" cy="1725332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 rot="462512">
              <a:off x="4773721" y="638897"/>
              <a:ext cx="3305735" cy="5552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/>
                <a:t>Cảm</a:t>
              </a:r>
              <a:r>
                <a:rPr lang="en-US" sz="4400" b="1" dirty="0"/>
                <a:t> </a:t>
              </a:r>
              <a:r>
                <a:rPr lang="en-US" sz="4400" b="1" dirty="0" err="1"/>
                <a:t>ơn</a:t>
              </a:r>
              <a:r>
                <a:rPr lang="en-US" sz="4400" b="1" dirty="0"/>
                <a:t> </a:t>
              </a:r>
              <a:r>
                <a:rPr lang="en-US" sz="4400" b="1" dirty="0" err="1"/>
                <a:t>các</a:t>
              </a:r>
              <a:r>
                <a:rPr lang="en-US" sz="4400" b="1" dirty="0"/>
                <a:t> </a:t>
              </a:r>
              <a:r>
                <a:rPr lang="en-US" sz="4400" b="1" dirty="0" err="1"/>
                <a:t>bạn</a:t>
              </a:r>
              <a:r>
                <a:rPr lang="en-US" sz="4400" b="1" dirty="0"/>
                <a:t> </a:t>
              </a:r>
              <a:r>
                <a:rPr lang="en-US" sz="4400" b="1" dirty="0" err="1"/>
                <a:t>đã</a:t>
              </a:r>
              <a:r>
                <a:rPr lang="en-US" sz="4400" b="1" dirty="0"/>
                <a:t> </a:t>
              </a:r>
              <a:r>
                <a:rPr lang="en-US" sz="4400" b="1" dirty="0" err="1"/>
                <a:t>giúp</a:t>
              </a:r>
              <a:r>
                <a:rPr lang="en-US" sz="4400" b="1" dirty="0"/>
                <a:t> </a:t>
              </a:r>
              <a:r>
                <a:rPr lang="en-US" sz="4400" b="1" dirty="0" err="1"/>
                <a:t>tớ</a:t>
              </a:r>
              <a:r>
                <a:rPr lang="en-US" sz="4400" b="1" dirty="0"/>
                <a:t> </a:t>
              </a:r>
              <a:r>
                <a:rPr lang="en-US" sz="4400" b="1" dirty="0" err="1"/>
                <a:t>nhé</a:t>
              </a:r>
              <a:r>
                <a:rPr lang="en-US" sz="4400" b="1" dirty="0"/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6329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4403"/>
          <a:stretch/>
        </p:blipFill>
        <p:spPr>
          <a:xfrm>
            <a:off x="422148" y="2286465"/>
            <a:ext cx="3359466" cy="2458471"/>
          </a:xfrm>
          <a:prstGeom prst="round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t="1430" r="4446"/>
          <a:stretch/>
        </p:blipFill>
        <p:spPr>
          <a:xfrm>
            <a:off x="3955568" y="2293023"/>
            <a:ext cx="3414033" cy="2458471"/>
          </a:xfrm>
          <a:prstGeom prst="round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l="2088" r="21677"/>
          <a:stretch/>
        </p:blipFill>
        <p:spPr>
          <a:xfrm>
            <a:off x="7498905" y="2286464"/>
            <a:ext cx="3988201" cy="2458471"/>
          </a:xfrm>
          <a:prstGeom prst="round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73209" y="4778144"/>
            <a:ext cx="32779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noProof="0" dirty="0">
                <a:solidFill>
                  <a:srgbClr val="002060"/>
                </a:solidFill>
                <a:latin typeface="Calibri"/>
              </a:rPr>
              <a:t>Lan </a:t>
            </a:r>
            <a:r>
              <a:rPr lang="en-US" sz="2800" i="1" noProof="0" dirty="0" err="1">
                <a:solidFill>
                  <a:srgbClr val="002060"/>
                </a:solidFill>
                <a:latin typeface="Calibri"/>
              </a:rPr>
              <a:t>thường</a:t>
            </a:r>
            <a:r>
              <a:rPr lang="en-US" sz="2800" i="1" noProof="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i="1" noProof="0" dirty="0" err="1">
                <a:solidFill>
                  <a:srgbClr val="002060"/>
                </a:solidFill>
                <a:latin typeface="Calibri"/>
              </a:rPr>
              <a:t>vo</a:t>
            </a:r>
            <a:r>
              <a:rPr lang="en-US" sz="2800" i="1" noProof="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i="1" noProof="0" dirty="0" err="1">
                <a:solidFill>
                  <a:srgbClr val="002060"/>
                </a:solidFill>
                <a:latin typeface="Calibri"/>
              </a:rPr>
              <a:t>tròn</a:t>
            </a:r>
            <a:r>
              <a:rPr lang="en-US" sz="2800" i="1" noProof="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i="1" noProof="0" dirty="0" err="1">
                <a:solidFill>
                  <a:srgbClr val="002060"/>
                </a:solidFill>
                <a:latin typeface="Calibri"/>
              </a:rPr>
              <a:t>khăn</a:t>
            </a:r>
            <a:r>
              <a:rPr lang="en-US" sz="2800" i="1" noProof="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i="1" noProof="0" dirty="0" err="1">
                <a:solidFill>
                  <a:srgbClr val="002060"/>
                </a:solidFill>
                <a:latin typeface="Calibri"/>
              </a:rPr>
              <a:t>sau</a:t>
            </a:r>
            <a:r>
              <a:rPr lang="en-US" sz="2800" i="1" noProof="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i="1" noProof="0" dirty="0" err="1">
                <a:solidFill>
                  <a:srgbClr val="002060"/>
                </a:solidFill>
                <a:latin typeface="Calibri"/>
              </a:rPr>
              <a:t>khi</a:t>
            </a:r>
            <a:r>
              <a:rPr lang="en-US" sz="2800" i="1" noProof="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i="1" noProof="0" dirty="0" err="1">
                <a:solidFill>
                  <a:srgbClr val="002060"/>
                </a:solidFill>
                <a:latin typeface="Calibri"/>
              </a:rPr>
              <a:t>rửa</a:t>
            </a:r>
            <a:r>
              <a:rPr lang="en-US" sz="2800" i="1" noProof="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i="1" noProof="0" dirty="0" err="1">
                <a:solidFill>
                  <a:srgbClr val="002060"/>
                </a:solidFill>
                <a:latin typeface="Calibri"/>
              </a:rPr>
              <a:t>mặt</a:t>
            </a:r>
            <a:r>
              <a:rPr lang="en-US" sz="2800" i="1" noProof="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i="1" noProof="0" dirty="0" err="1">
                <a:solidFill>
                  <a:srgbClr val="002060"/>
                </a:solidFill>
                <a:latin typeface="Calibri"/>
              </a:rPr>
              <a:t>xong</a:t>
            </a:r>
            <a:r>
              <a:rPr lang="en-US" sz="2800" i="1" noProof="0" dirty="0">
                <a:solidFill>
                  <a:srgbClr val="002060"/>
                </a:solidFill>
                <a:latin typeface="Calibri"/>
              </a:rPr>
              <a:t>.</a:t>
            </a:r>
            <a:endParaRPr kumimoji="0" lang="en-US" sz="280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87479" y="4885720"/>
            <a:ext cx="32779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dirty="0" err="1">
                <a:solidFill>
                  <a:srgbClr val="002060"/>
                </a:solidFill>
                <a:latin typeface="Calibri"/>
              </a:rPr>
              <a:t>Tuấn</a:t>
            </a:r>
            <a:r>
              <a:rPr lang="en-US" sz="2800" i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Calibri"/>
              </a:rPr>
              <a:t>xé</a:t>
            </a:r>
            <a:r>
              <a:rPr lang="en-US" sz="2800" i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Calibri"/>
              </a:rPr>
              <a:t>vở</a:t>
            </a:r>
            <a:r>
              <a:rPr lang="en-US" sz="2800" i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Calibri"/>
              </a:rPr>
              <a:t>để</a:t>
            </a:r>
            <a:r>
              <a:rPr lang="en-US" sz="2800" i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Calibri"/>
              </a:rPr>
              <a:t>gấp</a:t>
            </a:r>
            <a:r>
              <a:rPr lang="en-US" sz="2800" i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Calibri"/>
              </a:rPr>
              <a:t>máy</a:t>
            </a:r>
            <a:r>
              <a:rPr lang="en-US" sz="2800" i="1" dirty="0">
                <a:solidFill>
                  <a:srgbClr val="002060"/>
                </a:solidFill>
                <a:latin typeface="Calibri"/>
              </a:rPr>
              <a:t> bay.</a:t>
            </a:r>
            <a:endParaRPr kumimoji="0" lang="en-US" sz="280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886422" y="4828047"/>
            <a:ext cx="32779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noProof="0" dirty="0" err="1">
                <a:solidFill>
                  <a:srgbClr val="002060"/>
                </a:solidFill>
                <a:latin typeface="Calibri"/>
              </a:rPr>
              <a:t>Mạnh</a:t>
            </a:r>
            <a:r>
              <a:rPr lang="en-US" sz="2800" i="1" noProof="0" dirty="0">
                <a:solidFill>
                  <a:srgbClr val="002060"/>
                </a:solidFill>
                <a:latin typeface="Calibri"/>
              </a:rPr>
              <a:t> hay </a:t>
            </a:r>
            <a:r>
              <a:rPr lang="en-US" sz="2800" i="1" noProof="0" dirty="0" err="1">
                <a:solidFill>
                  <a:srgbClr val="002060"/>
                </a:solidFill>
                <a:latin typeface="Calibri"/>
              </a:rPr>
              <a:t>làm</a:t>
            </a:r>
            <a:r>
              <a:rPr lang="en-US" sz="2800" i="1" noProof="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i="1" noProof="0" dirty="0" err="1">
                <a:solidFill>
                  <a:srgbClr val="002060"/>
                </a:solidFill>
                <a:latin typeface="Calibri"/>
              </a:rPr>
              <a:t>rơi</a:t>
            </a:r>
            <a:r>
              <a:rPr lang="en-US" sz="2800" i="1" noProof="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i="1" noProof="0" dirty="0" err="1">
                <a:solidFill>
                  <a:srgbClr val="002060"/>
                </a:solidFill>
                <a:latin typeface="Calibri"/>
              </a:rPr>
              <a:t>bút</a:t>
            </a:r>
            <a:r>
              <a:rPr lang="en-US" sz="2800" i="1" noProof="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i="1" noProof="0" dirty="0" err="1">
                <a:solidFill>
                  <a:srgbClr val="002060"/>
                </a:solidFill>
                <a:latin typeface="Calibri"/>
              </a:rPr>
              <a:t>và</a:t>
            </a:r>
            <a:r>
              <a:rPr lang="en-US" sz="2800" i="1" noProof="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i="1" noProof="0" dirty="0" err="1">
                <a:solidFill>
                  <a:srgbClr val="002060"/>
                </a:solidFill>
                <a:latin typeface="Calibri"/>
              </a:rPr>
              <a:t>thước</a:t>
            </a:r>
            <a:r>
              <a:rPr lang="en-US" sz="2800" i="1" noProof="0" dirty="0">
                <a:solidFill>
                  <a:srgbClr val="002060"/>
                </a:solidFill>
                <a:latin typeface="Calibri"/>
              </a:rPr>
              <a:t>.</a:t>
            </a:r>
            <a:endParaRPr kumimoji="0" lang="en-US" sz="280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" name="Rounded Rectangle 11">
            <a:extLst>
              <a:ext uri="{FF2B5EF4-FFF2-40B4-BE49-F238E27FC236}">
                <a16:creationId xmlns:a16="http://schemas.microsoft.com/office/drawing/2014/main" id="{145D73EB-E49B-A6F3-6D5B-A5D635F8502F}"/>
              </a:ext>
            </a:extLst>
          </p:cNvPr>
          <p:cNvSpPr/>
          <p:nvPr/>
        </p:nvSpPr>
        <p:spPr>
          <a:xfrm>
            <a:off x="1500075" y="855307"/>
            <a:ext cx="7877457" cy="112134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r>
              <a:rPr lang="en-US" sz="48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ra </a:t>
            </a:r>
            <a:r>
              <a:rPr lang="en-US" sz="48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48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khuyên</a:t>
            </a:r>
            <a:r>
              <a:rPr lang="en-US" sz="48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8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endParaRPr lang="en-US" sz="4800" dirty="0">
              <a:solidFill>
                <a:schemeClr val="tx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AA2D34-C0E2-A695-3F4D-1EF86AE0C0C7}"/>
              </a:ext>
            </a:extLst>
          </p:cNvPr>
          <p:cNvSpPr txBox="1"/>
          <p:nvPr/>
        </p:nvSpPr>
        <p:spPr>
          <a:xfrm>
            <a:off x="699099" y="888643"/>
            <a:ext cx="1005840" cy="995422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#9Slide07 SVNDessert Menu Scrip" panose="00000500000000000000" pitchFamily="2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792230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552174" y="408818"/>
            <a:ext cx="10999304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00ACDF6-837A-44D3-87F0-B44617E0CB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03"/>
          <a:stretch/>
        </p:blipFill>
        <p:spPr>
          <a:xfrm>
            <a:off x="384652" y="244015"/>
            <a:ext cx="5948914" cy="4353440"/>
          </a:xfrm>
          <a:prstGeom prst="round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5944A88-5A2D-4BA2-B2E1-2DBAA1344E0A}"/>
              </a:ext>
            </a:extLst>
          </p:cNvPr>
          <p:cNvSpPr txBox="1"/>
          <p:nvPr/>
        </p:nvSpPr>
        <p:spPr>
          <a:xfrm>
            <a:off x="6470024" y="1173015"/>
            <a:ext cx="60446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noProof="0" dirty="0">
                <a:solidFill>
                  <a:srgbClr val="002060"/>
                </a:solidFill>
                <a:latin typeface="Calibri"/>
              </a:rPr>
              <a:t>Lan </a:t>
            </a:r>
            <a:r>
              <a:rPr lang="en-US" sz="2800" i="1" noProof="0" dirty="0" err="1">
                <a:solidFill>
                  <a:srgbClr val="002060"/>
                </a:solidFill>
                <a:latin typeface="Calibri"/>
              </a:rPr>
              <a:t>thường</a:t>
            </a:r>
            <a:r>
              <a:rPr lang="en-US" sz="2800" i="1" noProof="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i="1" noProof="0" dirty="0" err="1">
                <a:solidFill>
                  <a:srgbClr val="002060"/>
                </a:solidFill>
                <a:latin typeface="Calibri"/>
              </a:rPr>
              <a:t>vo</a:t>
            </a:r>
            <a:r>
              <a:rPr lang="en-US" sz="2800" i="1" noProof="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i="1" noProof="0" dirty="0" err="1">
                <a:solidFill>
                  <a:srgbClr val="002060"/>
                </a:solidFill>
                <a:latin typeface="Calibri"/>
              </a:rPr>
              <a:t>tròn</a:t>
            </a:r>
            <a:r>
              <a:rPr lang="en-US" sz="2800" i="1" noProof="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i="1" noProof="0" dirty="0" err="1">
                <a:solidFill>
                  <a:srgbClr val="002060"/>
                </a:solidFill>
                <a:latin typeface="Calibri"/>
              </a:rPr>
              <a:t>khăn</a:t>
            </a:r>
            <a:r>
              <a:rPr lang="en-US" sz="2800" i="1" noProof="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i="1" noProof="0" dirty="0" err="1">
                <a:solidFill>
                  <a:srgbClr val="002060"/>
                </a:solidFill>
                <a:latin typeface="Calibri"/>
              </a:rPr>
              <a:t>sau</a:t>
            </a:r>
            <a:r>
              <a:rPr lang="en-US" sz="2800" i="1" noProof="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i="1" noProof="0" dirty="0" err="1">
                <a:solidFill>
                  <a:srgbClr val="002060"/>
                </a:solidFill>
                <a:latin typeface="Calibri"/>
              </a:rPr>
              <a:t>khi</a:t>
            </a:r>
            <a:endParaRPr lang="en-US" sz="2800" i="1" noProof="0" dirty="0">
              <a:solidFill>
                <a:srgbClr val="002060"/>
              </a:solidFill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noProof="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i="1" noProof="0" dirty="0" err="1">
                <a:solidFill>
                  <a:srgbClr val="002060"/>
                </a:solidFill>
                <a:latin typeface="Calibri"/>
              </a:rPr>
              <a:t>rửa</a:t>
            </a:r>
            <a:r>
              <a:rPr lang="en-US" sz="2800" i="1" noProof="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i="1" noProof="0" dirty="0" err="1">
                <a:solidFill>
                  <a:srgbClr val="002060"/>
                </a:solidFill>
                <a:latin typeface="Calibri"/>
              </a:rPr>
              <a:t>mặt</a:t>
            </a:r>
            <a:r>
              <a:rPr lang="en-US" sz="2800" i="1" noProof="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i="1" noProof="0" dirty="0" err="1">
                <a:solidFill>
                  <a:srgbClr val="002060"/>
                </a:solidFill>
                <a:latin typeface="Calibri"/>
              </a:rPr>
              <a:t>xong</a:t>
            </a:r>
            <a:r>
              <a:rPr lang="en-US" sz="2800" i="1" noProof="0" dirty="0">
                <a:solidFill>
                  <a:srgbClr val="002060"/>
                </a:solidFill>
                <a:latin typeface="Calibri"/>
              </a:rPr>
              <a:t>.</a:t>
            </a:r>
            <a:endParaRPr kumimoji="0" lang="en-US" sz="280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0D5907C8-FA12-4F17-80DB-938F90B64BCD}"/>
              </a:ext>
            </a:extLst>
          </p:cNvPr>
          <p:cNvSpPr/>
          <p:nvPr/>
        </p:nvSpPr>
        <p:spPr>
          <a:xfrm>
            <a:off x="4602480" y="3429000"/>
            <a:ext cx="7490460" cy="3121804"/>
          </a:xfrm>
          <a:prstGeom prst="cloud">
            <a:avLst/>
          </a:prstGeom>
          <a:solidFill>
            <a:srgbClr val="FFFF6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rửa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Lan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giặt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khăn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vắt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phơi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ngay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ngắn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móc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phơi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khăn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luôn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ẩm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mốc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443399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4">
            <a:extLst>
              <a:ext uri="{FF2B5EF4-FFF2-40B4-BE49-F238E27FC236}">
                <a16:creationId xmlns:a16="http://schemas.microsoft.com/office/drawing/2014/main" id="{76F59444-646F-49FE-BC5B-0D73835B09E8}"/>
              </a:ext>
            </a:extLst>
          </p:cNvPr>
          <p:cNvSpPr/>
          <p:nvPr/>
        </p:nvSpPr>
        <p:spPr>
          <a:xfrm>
            <a:off x="248194" y="175153"/>
            <a:ext cx="11665132" cy="6447716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1398372-C697-411D-84F7-9CC22C5535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30" r="4446"/>
          <a:stretch/>
        </p:blipFill>
        <p:spPr>
          <a:xfrm>
            <a:off x="395124" y="388513"/>
            <a:ext cx="6187062" cy="4455350"/>
          </a:xfrm>
          <a:prstGeom prst="round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2699F25-C346-417F-B35F-4EDF7F43931C}"/>
              </a:ext>
            </a:extLst>
          </p:cNvPr>
          <p:cNvSpPr txBox="1"/>
          <p:nvPr/>
        </p:nvSpPr>
        <p:spPr>
          <a:xfrm>
            <a:off x="6769756" y="1925774"/>
            <a:ext cx="47050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dirty="0" err="1">
                <a:solidFill>
                  <a:srgbClr val="002060"/>
                </a:solidFill>
                <a:latin typeface="Calibri"/>
              </a:rPr>
              <a:t>Tuấn</a:t>
            </a:r>
            <a:r>
              <a:rPr lang="en-US" sz="2800" i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Calibri"/>
              </a:rPr>
              <a:t>xé</a:t>
            </a:r>
            <a:r>
              <a:rPr lang="en-US" sz="2800" i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Calibri"/>
              </a:rPr>
              <a:t>vở</a:t>
            </a:r>
            <a:r>
              <a:rPr lang="en-US" sz="2800" i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Calibri"/>
              </a:rPr>
              <a:t>để</a:t>
            </a:r>
            <a:r>
              <a:rPr lang="en-US" sz="2800" i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Calibri"/>
              </a:rPr>
              <a:t>gấp</a:t>
            </a:r>
            <a:r>
              <a:rPr lang="en-US" sz="2800" i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Calibri"/>
              </a:rPr>
              <a:t>máy</a:t>
            </a:r>
            <a:r>
              <a:rPr lang="en-US" sz="2800" i="1" dirty="0">
                <a:solidFill>
                  <a:srgbClr val="002060"/>
                </a:solidFill>
                <a:latin typeface="Calibri"/>
              </a:rPr>
              <a:t> bay.</a:t>
            </a:r>
            <a:endParaRPr kumimoji="0" lang="en-US" sz="280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1" name="Cloud 20">
            <a:extLst>
              <a:ext uri="{FF2B5EF4-FFF2-40B4-BE49-F238E27FC236}">
                <a16:creationId xmlns:a16="http://schemas.microsoft.com/office/drawing/2014/main" id="{773F2A34-A814-4880-8AB9-869D3F2F7F7F}"/>
              </a:ext>
            </a:extLst>
          </p:cNvPr>
          <p:cNvSpPr/>
          <p:nvPr/>
        </p:nvSpPr>
        <p:spPr>
          <a:xfrm>
            <a:off x="5376844" y="3332474"/>
            <a:ext cx="6422827" cy="3121804"/>
          </a:xfrm>
          <a:prstGeom prst="cloud">
            <a:avLst/>
          </a:prstGeom>
          <a:solidFill>
            <a:srgbClr val="FFFF6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Tuấn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46087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4">
            <a:extLst>
              <a:ext uri="{FF2B5EF4-FFF2-40B4-BE49-F238E27FC236}">
                <a16:creationId xmlns:a16="http://schemas.microsoft.com/office/drawing/2014/main" id="{FF382E46-47E2-499A-911E-CB12BDC376AA}"/>
              </a:ext>
            </a:extLst>
          </p:cNvPr>
          <p:cNvSpPr/>
          <p:nvPr/>
        </p:nvSpPr>
        <p:spPr>
          <a:xfrm>
            <a:off x="248194" y="175153"/>
            <a:ext cx="11665132" cy="6447716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5C45D54-5D90-4810-9641-ACB5656701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8" r="21677"/>
          <a:stretch/>
        </p:blipFill>
        <p:spPr>
          <a:xfrm>
            <a:off x="248194" y="307774"/>
            <a:ext cx="6197679" cy="4318014"/>
          </a:xfrm>
          <a:prstGeom prst="round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956FD25-597B-4D0B-9F36-493DEB30A2B7}"/>
              </a:ext>
            </a:extLst>
          </p:cNvPr>
          <p:cNvSpPr txBox="1"/>
          <p:nvPr/>
        </p:nvSpPr>
        <p:spPr>
          <a:xfrm>
            <a:off x="6826797" y="1790722"/>
            <a:ext cx="49393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noProof="0" dirty="0" err="1">
                <a:solidFill>
                  <a:srgbClr val="002060"/>
                </a:solidFill>
                <a:latin typeface="Calibri"/>
              </a:rPr>
              <a:t>Mạnh</a:t>
            </a:r>
            <a:r>
              <a:rPr lang="en-US" sz="2800" i="1" noProof="0" dirty="0">
                <a:solidFill>
                  <a:srgbClr val="002060"/>
                </a:solidFill>
                <a:latin typeface="Calibri"/>
              </a:rPr>
              <a:t> hay </a:t>
            </a:r>
            <a:r>
              <a:rPr lang="en-US" sz="2800" i="1" noProof="0" dirty="0" err="1">
                <a:solidFill>
                  <a:srgbClr val="002060"/>
                </a:solidFill>
                <a:latin typeface="Calibri"/>
              </a:rPr>
              <a:t>làm</a:t>
            </a:r>
            <a:r>
              <a:rPr lang="en-US" sz="2800" i="1" noProof="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i="1" noProof="0" dirty="0" err="1">
                <a:solidFill>
                  <a:srgbClr val="002060"/>
                </a:solidFill>
                <a:latin typeface="Calibri"/>
              </a:rPr>
              <a:t>rơi</a:t>
            </a:r>
            <a:r>
              <a:rPr lang="en-US" sz="2800" i="1" noProof="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i="1" noProof="0" dirty="0" err="1">
                <a:solidFill>
                  <a:srgbClr val="002060"/>
                </a:solidFill>
                <a:latin typeface="Calibri"/>
              </a:rPr>
              <a:t>bút</a:t>
            </a:r>
            <a:r>
              <a:rPr lang="en-US" sz="2800" i="1" noProof="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i="1" noProof="0" dirty="0" err="1">
                <a:solidFill>
                  <a:srgbClr val="002060"/>
                </a:solidFill>
                <a:latin typeface="Calibri"/>
              </a:rPr>
              <a:t>và</a:t>
            </a:r>
            <a:r>
              <a:rPr lang="en-US" sz="2800" i="1" noProof="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i="1" noProof="0" dirty="0" err="1">
                <a:solidFill>
                  <a:srgbClr val="002060"/>
                </a:solidFill>
                <a:latin typeface="Calibri"/>
              </a:rPr>
              <a:t>thước</a:t>
            </a:r>
            <a:r>
              <a:rPr lang="en-US" sz="2800" i="1" noProof="0" dirty="0">
                <a:solidFill>
                  <a:srgbClr val="002060"/>
                </a:solidFill>
                <a:latin typeface="Calibri"/>
              </a:rPr>
              <a:t>.</a:t>
            </a:r>
            <a:endParaRPr kumimoji="0" lang="en-US" sz="280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2" name="Cloud 21">
            <a:extLst>
              <a:ext uri="{FF2B5EF4-FFF2-40B4-BE49-F238E27FC236}">
                <a16:creationId xmlns:a16="http://schemas.microsoft.com/office/drawing/2014/main" id="{4252703A-28C6-469D-B9A6-3FA1F80592C4}"/>
              </a:ext>
            </a:extLst>
          </p:cNvPr>
          <p:cNvSpPr/>
          <p:nvPr/>
        </p:nvSpPr>
        <p:spPr>
          <a:xfrm>
            <a:off x="5416669" y="3037840"/>
            <a:ext cx="6438789" cy="3585029"/>
          </a:xfrm>
          <a:prstGeom prst="cloud">
            <a:avLst/>
          </a:prstGeom>
          <a:solidFill>
            <a:srgbClr val="FFFF6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ngay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ngắn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rơi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kiểm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xuyên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768835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9">
            <a:extLst>
              <a:ext uri="{FF2B5EF4-FFF2-40B4-BE49-F238E27FC236}">
                <a16:creationId xmlns:a16="http://schemas.microsoft.com/office/drawing/2014/main" id="{1A1A1FAC-7BA9-C6CE-2DC3-5262C36B7A87}"/>
              </a:ext>
            </a:extLst>
          </p:cNvPr>
          <p:cNvSpPr/>
          <p:nvPr/>
        </p:nvSpPr>
        <p:spPr>
          <a:xfrm>
            <a:off x="8523552" y="3071947"/>
            <a:ext cx="3486196" cy="4799434"/>
          </a:xfrm>
          <a:custGeom>
            <a:avLst/>
            <a:gdLst/>
            <a:ahLst/>
            <a:cxnLst/>
            <a:rect l="l" t="t" r="r" b="b"/>
            <a:pathLst>
              <a:path w="1748600" h="2323720">
                <a:moveTo>
                  <a:pt x="0" y="0"/>
                </a:moveTo>
                <a:lnTo>
                  <a:pt x="1748599" y="0"/>
                </a:lnTo>
                <a:lnTo>
                  <a:pt x="1748599" y="2323720"/>
                </a:lnTo>
                <a:lnTo>
                  <a:pt x="0" y="23237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20">
            <a:extLst>
              <a:ext uri="{FF2B5EF4-FFF2-40B4-BE49-F238E27FC236}">
                <a16:creationId xmlns:a16="http://schemas.microsoft.com/office/drawing/2014/main" id="{BC801EBC-56E8-3568-D3F0-0A13AB610EF0}"/>
              </a:ext>
            </a:extLst>
          </p:cNvPr>
          <p:cNvSpPr/>
          <p:nvPr/>
        </p:nvSpPr>
        <p:spPr>
          <a:xfrm>
            <a:off x="91820" y="3196879"/>
            <a:ext cx="3292403" cy="4549570"/>
          </a:xfrm>
          <a:custGeom>
            <a:avLst/>
            <a:gdLst/>
            <a:ahLst/>
            <a:cxnLst/>
            <a:rect l="l" t="t" r="r" b="b"/>
            <a:pathLst>
              <a:path w="2102985" h="2988256">
                <a:moveTo>
                  <a:pt x="0" y="0"/>
                </a:moveTo>
                <a:lnTo>
                  <a:pt x="2102985" y="0"/>
                </a:lnTo>
                <a:lnTo>
                  <a:pt x="2102985" y="2988256"/>
                </a:lnTo>
                <a:lnTo>
                  <a:pt x="0" y="29882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23DDC84-564D-F906-2F46-881A6A5E5B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2436" y="271325"/>
            <a:ext cx="5895343" cy="520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31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4">
            <a:extLst>
              <a:ext uri="{FF2B5EF4-FFF2-40B4-BE49-F238E27FC236}">
                <a16:creationId xmlns:a16="http://schemas.microsoft.com/office/drawing/2014/main" id="{47DCC4B4-1FDE-5179-08B0-49DD91F84D8C}"/>
              </a:ext>
            </a:extLst>
          </p:cNvPr>
          <p:cNvSpPr/>
          <p:nvPr/>
        </p:nvSpPr>
        <p:spPr>
          <a:xfrm>
            <a:off x="274658" y="175153"/>
            <a:ext cx="11516139" cy="6238238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" name="图片 3">
            <a:extLst>
              <a:ext uri="{FF2B5EF4-FFF2-40B4-BE49-F238E27FC236}">
                <a16:creationId xmlns:a16="http://schemas.microsoft.com/office/drawing/2014/main" id="{45D51146-F574-3779-3BB8-E5B72CCCFF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5784" y="-125233"/>
            <a:ext cx="2856216" cy="12252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C6DD4D-B6B0-AA8A-431A-BF9283E330B9}"/>
              </a:ext>
            </a:extLst>
          </p:cNvPr>
          <p:cNvSpPr txBox="1"/>
          <p:nvPr/>
        </p:nvSpPr>
        <p:spPr>
          <a:xfrm>
            <a:off x="839052" y="933290"/>
            <a:ext cx="111120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AutoNum type="arabicPeriod"/>
            </a:pPr>
            <a:r>
              <a:rPr lang="en-US" altLang="zh-CN" sz="28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Kể</a:t>
            </a:r>
            <a:r>
              <a:rPr lang="en-US" altLang="zh-CN" sz="28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về</a:t>
            </a:r>
            <a:r>
              <a:rPr lang="en-US" altLang="zh-CN" sz="28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những</a:t>
            </a:r>
            <a:r>
              <a:rPr lang="en-US" altLang="zh-CN" sz="28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đồ</a:t>
            </a:r>
            <a:r>
              <a:rPr lang="en-US" altLang="zh-CN" sz="28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dùng</a:t>
            </a:r>
            <a:r>
              <a:rPr lang="en-US" altLang="zh-CN" sz="28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cá</a:t>
            </a:r>
            <a:r>
              <a:rPr lang="en-US" altLang="zh-CN" sz="28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nhân</a:t>
            </a:r>
            <a:r>
              <a:rPr lang="en-US" altLang="zh-CN" sz="28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của</a:t>
            </a:r>
            <a:r>
              <a:rPr lang="en-US" altLang="zh-CN" sz="28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bản</a:t>
            </a:r>
            <a:r>
              <a:rPr lang="en-US" altLang="zh-CN" sz="28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thân</a:t>
            </a:r>
            <a:r>
              <a:rPr lang="en-US" altLang="zh-CN" sz="28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và</a:t>
            </a:r>
            <a:r>
              <a:rPr lang="en-US" altLang="zh-CN" sz="28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cách</a:t>
            </a:r>
            <a:r>
              <a:rPr lang="en-US" altLang="zh-CN" sz="28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em</a:t>
            </a:r>
            <a:endParaRPr lang="en-US" altLang="zh-CN" sz="2800" i="1" dirty="0">
              <a:solidFill>
                <a:srgbClr val="002060"/>
              </a:solidFill>
              <a:latin typeface="Calibri" panose="020F0502020204030204"/>
              <a:ea typeface="方正粗圆_GBK" pitchFamily="65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28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bảo</a:t>
            </a:r>
            <a:r>
              <a:rPr lang="en-US" altLang="zh-CN" sz="28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quản</a:t>
            </a:r>
            <a:r>
              <a:rPr lang="en-US" altLang="zh-CN" sz="28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đồ</a:t>
            </a:r>
            <a:r>
              <a:rPr lang="en-US" altLang="zh-CN" sz="28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dùng</a:t>
            </a:r>
            <a:r>
              <a:rPr lang="en-US" altLang="zh-CN" sz="28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cá</a:t>
            </a:r>
            <a:r>
              <a:rPr lang="en-US" altLang="zh-CN" sz="28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nhân</a:t>
            </a:r>
            <a:r>
              <a:rPr lang="en-US" altLang="zh-CN" sz="28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hằng</a:t>
            </a:r>
            <a:r>
              <a:rPr lang="en-US" altLang="zh-CN" sz="28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, </a:t>
            </a:r>
            <a:r>
              <a:rPr lang="en-US" altLang="zh-CN" sz="28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ghi</a:t>
            </a:r>
            <a:r>
              <a:rPr lang="en-US" altLang="zh-CN" sz="28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lại</a:t>
            </a:r>
            <a:r>
              <a:rPr lang="en-US" altLang="zh-CN" sz="28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cảm</a:t>
            </a:r>
            <a:r>
              <a:rPr lang="en-US" altLang="zh-CN" sz="28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nhận</a:t>
            </a:r>
            <a:r>
              <a:rPr lang="en-US" altLang="zh-CN" sz="28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của</a:t>
            </a:r>
            <a:r>
              <a:rPr lang="en-US" altLang="zh-CN" sz="28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em</a:t>
            </a:r>
            <a:r>
              <a:rPr lang="en-US" altLang="zh-CN" sz="28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theo</a:t>
            </a:r>
            <a:endParaRPr lang="en-US" altLang="zh-CN" sz="2800" i="1" dirty="0">
              <a:solidFill>
                <a:srgbClr val="002060"/>
              </a:solidFill>
              <a:latin typeface="Calibri" panose="020F0502020204030204"/>
              <a:ea typeface="方正粗圆_GBK" pitchFamily="65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28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gợi</a:t>
            </a:r>
            <a:r>
              <a:rPr lang="en-US" altLang="zh-CN" sz="28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ý </a:t>
            </a:r>
            <a:r>
              <a:rPr lang="en-US" altLang="zh-CN" sz="28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sau</a:t>
            </a:r>
            <a:r>
              <a:rPr lang="en-US" altLang="zh-CN" sz="28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064F37A-1F5B-62C1-D83F-68F9B459AB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0614439"/>
              </p:ext>
            </p:extLst>
          </p:nvPr>
        </p:nvGraphicFramePr>
        <p:xfrm>
          <a:off x="647179" y="2450365"/>
          <a:ext cx="10771095" cy="387096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3590365">
                  <a:extLst>
                    <a:ext uri="{9D8B030D-6E8A-4147-A177-3AD203B41FA5}">
                      <a16:colId xmlns:a16="http://schemas.microsoft.com/office/drawing/2014/main" val="2868484921"/>
                    </a:ext>
                  </a:extLst>
                </a:gridCol>
                <a:gridCol w="3590365">
                  <a:extLst>
                    <a:ext uri="{9D8B030D-6E8A-4147-A177-3AD203B41FA5}">
                      <a16:colId xmlns:a16="http://schemas.microsoft.com/office/drawing/2014/main" val="2674062682"/>
                    </a:ext>
                  </a:extLst>
                </a:gridCol>
                <a:gridCol w="3590365">
                  <a:extLst>
                    <a:ext uri="{9D8B030D-6E8A-4147-A177-3AD203B41FA5}">
                      <a16:colId xmlns:a16="http://schemas.microsoft.com/office/drawing/2014/main" val="280268238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Đồ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dùng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cá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nhân</a:t>
                      </a:r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Cách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thực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hiện</a:t>
                      </a:r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Cảm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nhận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sau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khi</a:t>
                      </a:r>
                      <a:endParaRPr lang="en-US" sz="3200" baseline="0" dirty="0"/>
                    </a:p>
                    <a:p>
                      <a:pPr algn="ctr"/>
                      <a:r>
                        <a:rPr lang="en-US" sz="3200" baseline="0" dirty="0" err="1"/>
                        <a:t>thực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hiện</a:t>
                      </a:r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77179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err="1">
                          <a:solidFill>
                            <a:schemeClr val="tx1"/>
                          </a:solidFill>
                        </a:rPr>
                        <a:t>Đồ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</a:rPr>
                        <a:t>dùng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</a:rPr>
                        <a:t>học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</a:rPr>
                        <a:t>tập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50565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err="1">
                          <a:solidFill>
                            <a:schemeClr val="tx1"/>
                          </a:solidFill>
                        </a:rPr>
                        <a:t>Giày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</a:rPr>
                        <a:t>dép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</a:rPr>
                        <a:t>quần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</a:rPr>
                        <a:t>áo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</a:rPr>
                        <a:t>mũ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</a:rPr>
                        <a:t>nón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63514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err="1">
                          <a:solidFill>
                            <a:schemeClr val="tx1"/>
                          </a:solidFill>
                        </a:rPr>
                        <a:t>Đồ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</a:rPr>
                        <a:t>chơi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</a:rPr>
                        <a:t>cá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</a:rPr>
                        <a:t>nhân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21887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err="1">
                          <a:solidFill>
                            <a:schemeClr val="tx1"/>
                          </a:solidFill>
                        </a:rPr>
                        <a:t>Đồ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</a:rPr>
                        <a:t>dùng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</a:rPr>
                        <a:t>vệ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</a:rPr>
                        <a:t>sinh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8449199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D85B53A-4ED9-DB89-7C94-10FEA1FCCB20}"/>
              </a:ext>
            </a:extLst>
          </p:cNvPr>
          <p:cNvSpPr txBox="1"/>
          <p:nvPr/>
        </p:nvSpPr>
        <p:spPr>
          <a:xfrm>
            <a:off x="4785360" y="3495040"/>
            <a:ext cx="3058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Cất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gọn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gàng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F0658E-4A38-12B8-C38C-D1E27DB76E22}"/>
              </a:ext>
            </a:extLst>
          </p:cNvPr>
          <p:cNvSpPr txBox="1"/>
          <p:nvPr/>
        </p:nvSpPr>
        <p:spPr>
          <a:xfrm>
            <a:off x="8300720" y="3505200"/>
            <a:ext cx="3058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Vui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vẻ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96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CC043A72-D50F-434E-BE87-BEA20E4D8233}"/>
              </a:ext>
            </a:extLst>
          </p:cNvPr>
          <p:cNvSpPr txBox="1"/>
          <p:nvPr/>
        </p:nvSpPr>
        <p:spPr>
          <a:xfrm>
            <a:off x="3586032" y="935038"/>
            <a:ext cx="56042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Nhiệm</a:t>
            </a:r>
            <a:r>
              <a:rPr lang="en-US" altLang="zh-CN" sz="40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vụ</a:t>
            </a:r>
            <a:r>
              <a:rPr lang="en-US" altLang="zh-CN" sz="40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học</a:t>
            </a:r>
            <a:r>
              <a:rPr lang="en-US" altLang="zh-CN" sz="40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tập</a:t>
            </a:r>
            <a:r>
              <a:rPr lang="en-US" altLang="zh-CN" sz="40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về</a:t>
            </a:r>
            <a:r>
              <a:rPr lang="en-US" altLang="zh-CN" sz="40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nhà</a:t>
            </a:r>
            <a:r>
              <a:rPr lang="en-US" altLang="zh-CN" sz="40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:</a:t>
            </a:r>
            <a:endParaRPr lang="zh-CN" altLang="en-US" sz="4000" b="1" dirty="0">
              <a:solidFill>
                <a:srgbClr val="002060"/>
              </a:solidFill>
              <a:latin typeface="Calibri" panose="020F0502020204030204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38563C5-2421-411E-B852-3DC354E86DFD}"/>
              </a:ext>
            </a:extLst>
          </p:cNvPr>
          <p:cNvSpPr txBox="1"/>
          <p:nvPr/>
        </p:nvSpPr>
        <p:spPr>
          <a:xfrm>
            <a:off x="640522" y="1935002"/>
            <a:ext cx="111120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40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Em</a:t>
            </a:r>
            <a:r>
              <a:rPr lang="en-US" altLang="zh-CN" sz="40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cùng</a:t>
            </a:r>
            <a:r>
              <a:rPr lang="en-US" altLang="zh-CN" sz="40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các</a:t>
            </a:r>
            <a:r>
              <a:rPr lang="en-US" altLang="zh-CN" sz="40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bạn</a:t>
            </a:r>
            <a:r>
              <a:rPr lang="en-US" altLang="zh-CN" sz="40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thực</a:t>
            </a:r>
            <a:r>
              <a:rPr lang="en-US" altLang="zh-CN" sz="40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hiện</a:t>
            </a:r>
            <a:r>
              <a:rPr lang="en-US" altLang="zh-CN" sz="40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việc</a:t>
            </a:r>
            <a:r>
              <a:rPr lang="en-US" altLang="zh-CN" sz="40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bảo</a:t>
            </a:r>
            <a:r>
              <a:rPr lang="en-US" altLang="zh-CN" sz="40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quản</a:t>
            </a:r>
            <a:r>
              <a:rPr lang="en-US" altLang="zh-CN" sz="40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đồ</a:t>
            </a:r>
            <a:r>
              <a:rPr lang="en-US" altLang="zh-CN" sz="40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dùng</a:t>
            </a:r>
            <a:r>
              <a:rPr lang="en-US" altLang="zh-CN" sz="40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cá</a:t>
            </a:r>
            <a:r>
              <a:rPr lang="en-US" altLang="zh-CN" sz="40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nhân</a:t>
            </a:r>
            <a:r>
              <a:rPr lang="en-US" altLang="zh-CN" sz="40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zh-CN" sz="4000" i="1" dirty="0">
              <a:solidFill>
                <a:srgbClr val="002060"/>
              </a:solidFill>
              <a:latin typeface="Calibri" panose="020F0502020204030204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1F00A2C-27D2-4485-924B-190A19F0262F}"/>
              </a:ext>
            </a:extLst>
          </p:cNvPr>
          <p:cNvSpPr txBox="1"/>
          <p:nvPr/>
        </p:nvSpPr>
        <p:spPr>
          <a:xfrm>
            <a:off x="640523" y="3371666"/>
            <a:ext cx="106472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40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Em</a:t>
            </a:r>
            <a:r>
              <a:rPr lang="en-US" altLang="zh-CN" sz="40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hãy</a:t>
            </a:r>
            <a:r>
              <a:rPr lang="en-US" altLang="zh-CN" sz="40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quan</a:t>
            </a:r>
            <a:r>
              <a:rPr lang="en-US" altLang="zh-CN" sz="40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sát</a:t>
            </a:r>
            <a:r>
              <a:rPr lang="en-US" altLang="zh-CN" sz="40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đồ</a:t>
            </a:r>
            <a:r>
              <a:rPr lang="en-US" altLang="zh-CN" sz="40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dùng</a:t>
            </a:r>
            <a:r>
              <a:rPr lang="en-US" altLang="zh-CN" sz="40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cá</a:t>
            </a:r>
            <a:r>
              <a:rPr lang="en-US" altLang="zh-CN" sz="40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nhân</a:t>
            </a:r>
            <a:r>
              <a:rPr lang="en-US" altLang="zh-CN" sz="40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của</a:t>
            </a:r>
            <a:r>
              <a:rPr lang="en-US" altLang="zh-CN" sz="40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người</a:t>
            </a:r>
            <a:r>
              <a:rPr lang="en-US" altLang="zh-CN" sz="40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thân</a:t>
            </a:r>
            <a:r>
              <a:rPr lang="en-US" altLang="zh-CN" sz="40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trong</a:t>
            </a:r>
            <a:r>
              <a:rPr lang="en-US" altLang="zh-CN" sz="40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gia</a:t>
            </a:r>
            <a:r>
              <a:rPr lang="en-US" altLang="zh-CN" sz="40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đình</a:t>
            </a:r>
            <a:r>
              <a:rPr lang="en-US" altLang="zh-CN" sz="40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để</a:t>
            </a:r>
            <a:r>
              <a:rPr lang="en-US" altLang="zh-CN" sz="40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đưa</a:t>
            </a:r>
            <a:r>
              <a:rPr lang="en-US" altLang="zh-CN" sz="40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ra</a:t>
            </a:r>
            <a:r>
              <a:rPr lang="en-US" altLang="zh-CN" sz="40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lời</a:t>
            </a:r>
            <a:r>
              <a:rPr lang="en-US" altLang="zh-CN" sz="40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khuyên</a:t>
            </a:r>
            <a:r>
              <a:rPr lang="en-US" altLang="zh-CN" sz="40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hợp</a:t>
            </a:r>
            <a:r>
              <a:rPr lang="en-US" altLang="zh-CN" sz="40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lí</a:t>
            </a:r>
            <a:r>
              <a:rPr lang="en-US" altLang="zh-CN" sz="40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zh-CN" sz="4000" i="1" dirty="0">
              <a:solidFill>
                <a:srgbClr val="002060"/>
              </a:solidFill>
              <a:latin typeface="Calibri" panose="020F0502020204030204"/>
              <a:ea typeface="方正粗圆_GBK" pitchFamily="65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25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1">
            <a:extLst>
              <a:ext uri="{FF2B5EF4-FFF2-40B4-BE49-F238E27FC236}">
                <a16:creationId xmlns:a16="http://schemas.microsoft.com/office/drawing/2014/main" id="{DC47971B-FE80-7DCD-CAE6-456655E3D30C}"/>
              </a:ext>
            </a:extLst>
          </p:cNvPr>
          <p:cNvSpPr txBox="1"/>
          <p:nvPr/>
        </p:nvSpPr>
        <p:spPr>
          <a:xfrm>
            <a:off x="4786987" y="1523570"/>
            <a:ext cx="26180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200" u="sng" dirty="0">
                <a:latin typeface="#9Slide03 IcielPanton Black" pitchFamily="2" charset="77"/>
                <a:ea typeface="+mj-ea"/>
              </a:rPr>
              <a:t>THÔNG ĐIỆP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63FCBCD-2960-320B-BEE5-9415CD91F59C}"/>
              </a:ext>
            </a:extLst>
          </p:cNvPr>
          <p:cNvGrpSpPr/>
          <p:nvPr/>
        </p:nvGrpSpPr>
        <p:grpSpPr>
          <a:xfrm>
            <a:off x="1402079" y="2539856"/>
            <a:ext cx="9387840" cy="2209800"/>
            <a:chOff x="1402079" y="2539856"/>
            <a:chExt cx="9387840" cy="2209800"/>
          </a:xfrm>
        </p:grpSpPr>
        <p:sp>
          <p:nvSpPr>
            <p:cNvPr id="7" name="Rounded Rectangle 3">
              <a:extLst>
                <a:ext uri="{FF2B5EF4-FFF2-40B4-BE49-F238E27FC236}">
                  <a16:creationId xmlns:a16="http://schemas.microsoft.com/office/drawing/2014/main" id="{51DABD44-0C64-A7E0-96D6-0F1F5F606A1D}"/>
                </a:ext>
              </a:extLst>
            </p:cNvPr>
            <p:cNvSpPr/>
            <p:nvPr/>
          </p:nvSpPr>
          <p:spPr>
            <a:xfrm>
              <a:off x="1402079" y="2539856"/>
              <a:ext cx="9387840" cy="220980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 dùng là bạn của ta</a:t>
              </a:r>
            </a:p>
            <a:p>
              <a:pPr algn="ctr"/>
              <a:r>
                <a:rPr lang="en-VN" sz="4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Giữ gìn, bảo quản để mà dùng lâu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FED1596-2F37-C7E1-EBF5-9E0B20E953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17155" y="2539856"/>
              <a:ext cx="1478281" cy="14782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8250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4A3A1F27-54BD-7F1F-BE96-D69E8B0896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5475" y="1251695"/>
            <a:ext cx="6761050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19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2A05970B-57F4-2A08-DFC9-C9FA6E76480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66773">
            <a:off x="9152278" y="3849116"/>
            <a:ext cx="2837569" cy="2837569"/>
          </a:xfrm>
          <a:prstGeom prst="rect">
            <a:avLst/>
          </a:prstGeom>
        </p:spPr>
      </p:pic>
      <p:pic>
        <p:nvPicPr>
          <p:cNvPr id="3" name="图片 6">
            <a:extLst>
              <a:ext uri="{FF2B5EF4-FFF2-40B4-BE49-F238E27FC236}">
                <a16:creationId xmlns:a16="http://schemas.microsoft.com/office/drawing/2014/main" id="{BE54D523-DECC-F566-698B-BDE5111C0AA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57813">
            <a:off x="1309733" y="3998783"/>
            <a:ext cx="2503962" cy="2503962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22F15AD0-4970-800E-4B2F-2D0C27F8E49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922" y="310393"/>
            <a:ext cx="1555844" cy="1555844"/>
          </a:xfrm>
          <a:prstGeom prst="rect">
            <a:avLst/>
          </a:prstGeom>
        </p:spPr>
      </p:pic>
      <p:pic>
        <p:nvPicPr>
          <p:cNvPr id="5" name="图片 12">
            <a:extLst>
              <a:ext uri="{FF2B5EF4-FFF2-40B4-BE49-F238E27FC236}">
                <a16:creationId xmlns:a16="http://schemas.microsoft.com/office/drawing/2014/main" id="{596F1A40-5C1B-566C-4373-68325E765F0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9721" y="-164087"/>
            <a:ext cx="2136820" cy="2136820"/>
          </a:xfrm>
          <a:prstGeom prst="rect">
            <a:avLst/>
          </a:prstGeom>
        </p:spPr>
      </p:pic>
      <p:pic>
        <p:nvPicPr>
          <p:cNvPr id="6" name="图片 14">
            <a:extLst>
              <a:ext uri="{FF2B5EF4-FFF2-40B4-BE49-F238E27FC236}">
                <a16:creationId xmlns:a16="http://schemas.microsoft.com/office/drawing/2014/main" id="{67333E2C-FED9-E5C5-4D27-125AEFA0362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640" y="3429000"/>
            <a:ext cx="1237408" cy="123740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911A2D9-76E1-32AD-8933-49DBC5760E9C}"/>
              </a:ext>
            </a:extLst>
          </p:cNvPr>
          <p:cNvGrpSpPr/>
          <p:nvPr/>
        </p:nvGrpSpPr>
        <p:grpSpPr>
          <a:xfrm>
            <a:off x="3936996" y="-1237228"/>
            <a:ext cx="4666228" cy="4666228"/>
            <a:chOff x="3585900" y="-1335941"/>
            <a:chExt cx="4666228" cy="4666228"/>
          </a:xfrm>
        </p:grpSpPr>
        <p:pic>
          <p:nvPicPr>
            <p:cNvPr id="8" name="图片 16">
              <a:extLst>
                <a:ext uri="{FF2B5EF4-FFF2-40B4-BE49-F238E27FC236}">
                  <a16:creationId xmlns:a16="http://schemas.microsoft.com/office/drawing/2014/main" id="{AE577ED8-6B36-8328-BCC6-86CA302D7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3585900" y="-1335941"/>
              <a:ext cx="4666228" cy="4666228"/>
            </a:xfrm>
            <a:prstGeom prst="rect">
              <a:avLst/>
            </a:prstGeom>
          </p:spPr>
        </p:pic>
        <p:sp>
          <p:nvSpPr>
            <p:cNvPr id="9" name="文本框 17">
              <a:extLst>
                <a:ext uri="{FF2B5EF4-FFF2-40B4-BE49-F238E27FC236}">
                  <a16:creationId xmlns:a16="http://schemas.microsoft.com/office/drawing/2014/main" id="{756195B3-FD2C-1BAD-8D45-C5116548A17E}"/>
                </a:ext>
              </a:extLst>
            </p:cNvPr>
            <p:cNvSpPr txBox="1"/>
            <p:nvPr/>
          </p:nvSpPr>
          <p:spPr>
            <a:xfrm rot="203423">
              <a:off x="5352761" y="914097"/>
              <a:ext cx="1953778" cy="857691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kumimoji="1" lang="en-US" altLang="zh-CN" sz="2400" dirty="0">
                  <a:solidFill>
                    <a:srgbClr val="FCF7DA"/>
                  </a:solidFill>
                  <a:latin typeface="#9SLIDE07 ICIELKONI BLACK" pitchFamily="2" charset="77"/>
                </a:rPr>
                <a:t>ĐẠO ĐỨC 2</a:t>
              </a:r>
              <a:endParaRPr kumimoji="1" lang="zh-CN" altLang="en-US" sz="2400" dirty="0">
                <a:solidFill>
                  <a:srgbClr val="FCF7DA"/>
                </a:solidFill>
                <a:latin typeface="#9SLIDE07 ICIELKONI BLACK" pitchFamily="2" charset="77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AAB7CD4-98F0-78AF-1BD3-6F9FD1A59A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8841" y="1274217"/>
            <a:ext cx="10807700" cy="3035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0F2E67-7E98-9EC0-6463-986F75D6D2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14522" y="3272624"/>
            <a:ext cx="3086100" cy="161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54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 descr="Phim Hoạt Hình BỐ ĐẦU NHỎ CON ĐẦU TO - Tập 165 | Hoạt Hình Hài Hước Nhất -  YouTub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18" b="2292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xplosion 2 4"/>
          <p:cNvSpPr/>
          <p:nvPr/>
        </p:nvSpPr>
        <p:spPr>
          <a:xfrm rot="1451284">
            <a:off x="8491117" y="-301766"/>
            <a:ext cx="3776382" cy="3536576"/>
          </a:xfrm>
          <a:prstGeom prst="irregularSeal2">
            <a:avLst/>
          </a:prstGeom>
          <a:solidFill>
            <a:srgbClr val="FFFF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64590" y="681692"/>
            <a:ext cx="24294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Hai </a:t>
            </a:r>
            <a:r>
              <a:rPr lang="en-US" sz="3200" b="1" dirty="0" err="1"/>
              <a:t>bố</a:t>
            </a:r>
            <a:r>
              <a:rPr lang="en-US" sz="3200" b="1" dirty="0"/>
              <a:t> con </a:t>
            </a:r>
            <a:r>
              <a:rPr lang="en-US" sz="3200" b="1" dirty="0" err="1"/>
              <a:t>đã</a:t>
            </a:r>
            <a:r>
              <a:rPr lang="en-US" sz="3200" b="1" dirty="0"/>
              <a:t> </a:t>
            </a:r>
            <a:r>
              <a:rPr lang="en-US" sz="3200" b="1" dirty="0" err="1"/>
              <a:t>dọn</a:t>
            </a:r>
            <a:r>
              <a:rPr lang="en-US" sz="3200" b="1" dirty="0"/>
              <a:t> </a:t>
            </a:r>
            <a:r>
              <a:rPr lang="en-US" sz="3200" b="1" dirty="0" err="1"/>
              <a:t>nhà</a:t>
            </a:r>
            <a:r>
              <a:rPr lang="en-US" sz="3200" b="1" dirty="0"/>
              <a:t> </a:t>
            </a:r>
            <a:r>
              <a:rPr lang="en-US" sz="3200" b="1" dirty="0" err="1"/>
              <a:t>chưa</a:t>
            </a:r>
            <a:r>
              <a:rPr lang="en-US" sz="3200" b="1" dirty="0"/>
              <a:t> </a:t>
            </a:r>
            <a:r>
              <a:rPr lang="en-US" sz="3200" b="1" dirty="0" err="1"/>
              <a:t>đấy</a:t>
            </a:r>
            <a:r>
              <a:rPr lang="en-US" sz="3200" b="1" dirty="0"/>
              <a:t>?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598895" y="165240"/>
            <a:ext cx="3608294" cy="1725332"/>
            <a:chOff x="4598895" y="165240"/>
            <a:chExt cx="3608294" cy="1725332"/>
          </a:xfrm>
        </p:grpSpPr>
        <p:sp>
          <p:nvSpPr>
            <p:cNvPr id="7" name="Cloud Callout 6"/>
            <p:cNvSpPr/>
            <p:nvPr/>
          </p:nvSpPr>
          <p:spPr>
            <a:xfrm flipH="1">
              <a:off x="4598895" y="165240"/>
              <a:ext cx="3608294" cy="1725332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901454" y="411430"/>
              <a:ext cx="330573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/>
                <a:t>Thôi</a:t>
              </a:r>
              <a:r>
                <a:rPr lang="en-US" sz="2800" b="1" dirty="0"/>
                <a:t> </a:t>
              </a:r>
              <a:r>
                <a:rPr lang="en-US" sz="2800" b="1" dirty="0" err="1"/>
                <a:t>chết</a:t>
              </a:r>
              <a:r>
                <a:rPr lang="en-US" sz="2800" b="1" dirty="0"/>
                <a:t> </a:t>
              </a:r>
              <a:r>
                <a:rPr lang="en-US" sz="2800" b="1" dirty="0" err="1"/>
                <a:t>rồi</a:t>
              </a:r>
              <a:r>
                <a:rPr lang="en-US" sz="2800" b="1" dirty="0"/>
                <a:t>, </a:t>
              </a:r>
              <a:r>
                <a:rPr lang="en-US" sz="2800" b="1" dirty="0" err="1"/>
                <a:t>bố</a:t>
              </a:r>
              <a:r>
                <a:rPr lang="en-US" sz="2800" b="1" dirty="0"/>
                <a:t> </a:t>
              </a:r>
              <a:r>
                <a:rPr lang="en-US" sz="2800" b="1" dirty="0" err="1"/>
                <a:t>ơi</a:t>
              </a:r>
              <a:r>
                <a:rPr lang="en-US" sz="2800" b="1" dirty="0"/>
                <a:t> </a:t>
              </a:r>
              <a:r>
                <a:rPr lang="en-US" sz="2800" b="1" dirty="0" err="1"/>
                <a:t>làm</a:t>
              </a:r>
              <a:r>
                <a:rPr lang="en-US" sz="2800" b="1" dirty="0"/>
                <a:t> </a:t>
              </a:r>
              <a:r>
                <a:rPr lang="en-US" sz="2800" b="1" dirty="0" err="1"/>
                <a:t>thế</a:t>
              </a:r>
              <a:r>
                <a:rPr lang="en-US" sz="2800" b="1" dirty="0"/>
                <a:t> </a:t>
              </a:r>
              <a:r>
                <a:rPr lang="en-US" sz="2800" b="1" dirty="0" err="1"/>
                <a:t>nào</a:t>
              </a:r>
              <a:r>
                <a:rPr lang="en-US" sz="2800" b="1" dirty="0"/>
                <a:t> </a:t>
              </a:r>
              <a:r>
                <a:rPr lang="en-US" sz="2800" b="1" dirty="0" err="1"/>
                <a:t>bây</a:t>
              </a:r>
              <a:r>
                <a:rPr lang="en-US" sz="2800" b="1" dirty="0"/>
                <a:t> </a:t>
              </a:r>
              <a:r>
                <a:rPr lang="en-US" sz="2800" b="1" dirty="0" err="1"/>
                <a:t>giờ</a:t>
              </a:r>
              <a:r>
                <a:rPr lang="en-US" sz="2800" b="1" dirty="0"/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0" y="63127"/>
            <a:ext cx="2595281" cy="1559825"/>
            <a:chOff x="4598895" y="165240"/>
            <a:chExt cx="3608294" cy="1725332"/>
          </a:xfrm>
        </p:grpSpPr>
        <p:sp>
          <p:nvSpPr>
            <p:cNvPr id="13" name="Cloud Callout 12"/>
            <p:cNvSpPr/>
            <p:nvPr/>
          </p:nvSpPr>
          <p:spPr>
            <a:xfrm flipH="1">
              <a:off x="4598895" y="165240"/>
              <a:ext cx="3608294" cy="1725332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901454" y="411430"/>
              <a:ext cx="330573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/>
                <a:t>Ôi</a:t>
              </a:r>
              <a:r>
                <a:rPr lang="en-US" sz="2800" b="1" dirty="0"/>
                <a:t>, </a:t>
              </a:r>
              <a:r>
                <a:rPr lang="en-US" sz="2800" b="1" dirty="0" err="1"/>
                <a:t>mẹ</a:t>
              </a:r>
              <a:r>
                <a:rPr lang="en-US" sz="2800" b="1" dirty="0"/>
                <a:t> </a:t>
              </a:r>
              <a:r>
                <a:rPr lang="en-US" sz="2800" b="1" dirty="0" err="1"/>
                <a:t>về</a:t>
              </a:r>
              <a:r>
                <a:rPr lang="en-US" sz="2800" b="1" dirty="0"/>
                <a:t> </a:t>
              </a:r>
              <a:r>
                <a:rPr lang="en-US" sz="2800" b="1" dirty="0" err="1"/>
                <a:t>rồi</a:t>
              </a:r>
              <a:r>
                <a:rPr lang="en-US" sz="2800" b="1" dirty="0"/>
                <a:t> con </a:t>
              </a:r>
              <a:r>
                <a:rPr lang="en-US" sz="2800" b="1" dirty="0" err="1"/>
                <a:t>Đầu</a:t>
              </a:r>
              <a:r>
                <a:rPr lang="en-US" sz="2800" b="1" dirty="0"/>
                <a:t> To </a:t>
              </a:r>
              <a:r>
                <a:rPr lang="en-US" sz="2800" b="1" dirty="0" err="1"/>
                <a:t>ơi</a:t>
              </a:r>
              <a:r>
                <a:rPr lang="en-US" sz="2800" b="1" dirty="0"/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7999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eenager bedroom cartoon of Royalty Free Vector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" t="9319" r="137" b="19517"/>
          <a:stretch/>
        </p:blipFill>
        <p:spPr bwMode="auto">
          <a:xfrm>
            <a:off x="0" y="-95332"/>
            <a:ext cx="12354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" t="13215" r="74683" b="60000"/>
          <a:stretch/>
        </p:blipFill>
        <p:spPr>
          <a:xfrm>
            <a:off x="5722814" y="3631635"/>
            <a:ext cx="1310646" cy="979714"/>
          </a:xfrm>
        </p:spPr>
      </p:pic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98" t="-714" r="40873" b="65714"/>
          <a:stretch/>
        </p:blipFill>
        <p:spPr>
          <a:xfrm rot="2251715">
            <a:off x="3500241" y="5592778"/>
            <a:ext cx="1175658" cy="1280159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8" b="52500"/>
          <a:stretch/>
        </p:blipFill>
        <p:spPr>
          <a:xfrm rot="1557146">
            <a:off x="6595636" y="5514839"/>
            <a:ext cx="1918318" cy="1436036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03" t="47857" r="2381" b="7500"/>
          <a:stretch/>
        </p:blipFill>
        <p:spPr>
          <a:xfrm>
            <a:off x="0" y="5886263"/>
            <a:ext cx="1404482" cy="971737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9" t="35179" r="51190" b="35892"/>
          <a:stretch/>
        </p:blipFill>
        <p:spPr>
          <a:xfrm>
            <a:off x="1567332" y="5667857"/>
            <a:ext cx="1697914" cy="1250281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9" t="63929" r="54207" b="714"/>
          <a:stretch/>
        </p:blipFill>
        <p:spPr>
          <a:xfrm>
            <a:off x="5249041" y="6118879"/>
            <a:ext cx="1721684" cy="859398"/>
          </a:xfrm>
          <a:prstGeom prst="rect">
            <a:avLst/>
          </a:prstGeom>
        </p:spPr>
      </p:pic>
      <p:pic>
        <p:nvPicPr>
          <p:cNvPr id="11" name="Picture 2" descr="Bố Đầu Nhỏ Con Đầu To - Tập 30 | Phim Hoạt Hình Vui Nhộn 2018 - YouTube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56" b="100000" l="32969" r="932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428" r="16216"/>
          <a:stretch/>
        </p:blipFill>
        <p:spPr bwMode="auto">
          <a:xfrm>
            <a:off x="8731453" y="3944783"/>
            <a:ext cx="2609541" cy="2915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7880967" y="2359330"/>
            <a:ext cx="3608294" cy="1725332"/>
            <a:chOff x="4598895" y="165240"/>
            <a:chExt cx="3608294" cy="1725332"/>
          </a:xfrm>
        </p:grpSpPr>
        <p:sp>
          <p:nvSpPr>
            <p:cNvPr id="13" name="Cloud Callout 12"/>
            <p:cNvSpPr/>
            <p:nvPr/>
          </p:nvSpPr>
          <p:spPr>
            <a:xfrm flipH="1">
              <a:off x="4598895" y="165240"/>
              <a:ext cx="3608294" cy="1725332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778465" y="460239"/>
              <a:ext cx="330573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/>
                <a:t>Phòng</a:t>
              </a:r>
              <a:r>
                <a:rPr lang="en-US" sz="2800" b="1" dirty="0"/>
                <a:t> </a:t>
              </a:r>
              <a:r>
                <a:rPr lang="en-US" sz="2800" b="1" dirty="0" err="1"/>
                <a:t>mình</a:t>
              </a:r>
              <a:r>
                <a:rPr lang="en-US" sz="2800" b="1" dirty="0"/>
                <a:t> </a:t>
              </a:r>
              <a:r>
                <a:rPr lang="en-US" sz="2800" b="1" dirty="0" err="1"/>
                <a:t>bừa</a:t>
              </a:r>
              <a:r>
                <a:rPr lang="en-US" sz="2800" b="1" dirty="0"/>
                <a:t> </a:t>
              </a:r>
              <a:r>
                <a:rPr lang="en-US" sz="2800" b="1" dirty="0" err="1"/>
                <a:t>bộn</a:t>
              </a:r>
              <a:r>
                <a:rPr lang="en-US" sz="2800" b="1" dirty="0"/>
                <a:t> </a:t>
              </a:r>
              <a:r>
                <a:rPr lang="en-US" sz="2800" b="1" dirty="0" err="1"/>
                <a:t>thế</a:t>
              </a:r>
              <a:r>
                <a:rPr lang="en-US" sz="2800" b="1" dirty="0"/>
                <a:t> </a:t>
              </a:r>
              <a:r>
                <a:rPr lang="en-US" sz="2800" b="1" dirty="0" err="1"/>
                <a:t>này</a:t>
              </a:r>
              <a:r>
                <a:rPr lang="en-US" sz="2800" b="1" dirty="0"/>
                <a:t>, </a:t>
              </a:r>
              <a:r>
                <a:rPr lang="en-US" sz="2800" b="1" dirty="0" err="1"/>
                <a:t>mẹ</a:t>
              </a:r>
              <a:r>
                <a:rPr lang="en-US" sz="2800" b="1" dirty="0"/>
                <a:t> </a:t>
              </a:r>
              <a:r>
                <a:rPr lang="en-US" sz="2800" b="1" dirty="0" err="1"/>
                <a:t>sẽ</a:t>
              </a:r>
              <a:r>
                <a:rPr lang="en-US" sz="2800" b="1" dirty="0"/>
                <a:t> </a:t>
              </a:r>
              <a:r>
                <a:rPr lang="en-US" sz="2800" b="1" dirty="0" err="1"/>
                <a:t>mắng</a:t>
              </a:r>
              <a:r>
                <a:rPr lang="en-US" sz="2800" b="1" dirty="0"/>
                <a:t> </a:t>
              </a:r>
              <a:r>
                <a:rPr lang="en-US" sz="2800" b="1" dirty="0" err="1"/>
                <a:t>mất</a:t>
              </a:r>
              <a:r>
                <a:rPr lang="en-US" sz="2800" b="1" dirty="0"/>
                <a:t>!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886500" y="2374837"/>
            <a:ext cx="3608294" cy="1725332"/>
            <a:chOff x="4598895" y="165240"/>
            <a:chExt cx="3608294" cy="1725332"/>
          </a:xfrm>
        </p:grpSpPr>
        <p:sp>
          <p:nvSpPr>
            <p:cNvPr id="16" name="Cloud Callout 15"/>
            <p:cNvSpPr/>
            <p:nvPr/>
          </p:nvSpPr>
          <p:spPr>
            <a:xfrm flipH="1">
              <a:off x="4598895" y="165240"/>
              <a:ext cx="3608294" cy="1725332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901454" y="411430"/>
              <a:ext cx="330573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/>
                <a:t>Các</a:t>
              </a:r>
              <a:r>
                <a:rPr lang="en-US" sz="2800" b="1" dirty="0"/>
                <a:t> </a:t>
              </a:r>
              <a:r>
                <a:rPr lang="en-US" sz="2800" b="1" dirty="0" err="1"/>
                <a:t>bạn</a:t>
              </a:r>
              <a:r>
                <a:rPr lang="en-US" sz="2800" b="1" dirty="0"/>
                <a:t> </a:t>
              </a:r>
              <a:r>
                <a:rPr lang="en-US" sz="2800" b="1" dirty="0" err="1"/>
                <a:t>ơi</a:t>
              </a:r>
              <a:r>
                <a:rPr lang="en-US" sz="2800" b="1" dirty="0"/>
                <a:t>, </a:t>
              </a:r>
            </a:p>
            <a:p>
              <a:pPr algn="ctr"/>
              <a:r>
                <a:rPr lang="en-US" sz="2800" b="1" dirty="0"/>
                <a:t> </a:t>
              </a:r>
              <a:r>
                <a:rPr lang="en-US" sz="2800" b="1" dirty="0" err="1"/>
                <a:t>giúp</a:t>
              </a:r>
              <a:r>
                <a:rPr lang="en-US" sz="2800" b="1" dirty="0"/>
                <a:t> </a:t>
              </a:r>
              <a:r>
                <a:rPr lang="en-US" sz="2800" b="1" dirty="0" err="1"/>
                <a:t>mình</a:t>
              </a:r>
              <a:r>
                <a:rPr lang="en-US" sz="2800" b="1" dirty="0"/>
                <a:t> </a:t>
              </a:r>
              <a:r>
                <a:rPr lang="en-US" sz="2800" b="1" dirty="0" err="1"/>
                <a:t>với</a:t>
              </a:r>
              <a:r>
                <a:rPr lang="en-US" sz="2800" b="1" dirty="0"/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1250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eenager bedroom cartoon of Royalty Free Vector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" t="9319" r="137" b="19517"/>
          <a:stretch/>
        </p:blipFill>
        <p:spPr bwMode="auto">
          <a:xfrm>
            <a:off x="-162850" y="0"/>
            <a:ext cx="12354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" t="13215" r="74683" b="60000"/>
          <a:stretch/>
        </p:blipFill>
        <p:spPr>
          <a:xfrm>
            <a:off x="5722814" y="3631635"/>
            <a:ext cx="1310646" cy="979714"/>
          </a:xfrm>
        </p:spPr>
      </p:pic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98" t="-714" r="40873" b="65714"/>
          <a:stretch/>
        </p:blipFill>
        <p:spPr>
          <a:xfrm rot="2251715">
            <a:off x="3500241" y="5592778"/>
            <a:ext cx="1175658" cy="1280159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8" b="52500"/>
          <a:stretch/>
        </p:blipFill>
        <p:spPr>
          <a:xfrm rot="1557146">
            <a:off x="6595636" y="5514839"/>
            <a:ext cx="1918318" cy="1436036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03" t="47857" r="2381" b="7500"/>
          <a:stretch/>
        </p:blipFill>
        <p:spPr>
          <a:xfrm>
            <a:off x="0" y="5886263"/>
            <a:ext cx="1404482" cy="971737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9" t="35179" r="51190" b="35892"/>
          <a:stretch/>
        </p:blipFill>
        <p:spPr>
          <a:xfrm>
            <a:off x="1567332" y="5667857"/>
            <a:ext cx="1697914" cy="1250281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9" t="63929" r="54207" b="714"/>
          <a:stretch/>
        </p:blipFill>
        <p:spPr>
          <a:xfrm>
            <a:off x="5249041" y="6118879"/>
            <a:ext cx="1721684" cy="85939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92960" y="94130"/>
            <a:ext cx="128961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00CC"/>
                </a:solidFill>
              </a:rPr>
              <a:t>Trò</a:t>
            </a:r>
            <a:r>
              <a:rPr lang="en-US" sz="3200" b="1" dirty="0">
                <a:solidFill>
                  <a:srgbClr val="0000CC"/>
                </a:solidFill>
              </a:rPr>
              <a:t> </a:t>
            </a:r>
            <a:r>
              <a:rPr lang="en-US" sz="3200" b="1" dirty="0" err="1">
                <a:solidFill>
                  <a:srgbClr val="0000CC"/>
                </a:solidFill>
              </a:rPr>
              <a:t>chơi</a:t>
            </a:r>
            <a:r>
              <a:rPr lang="en-US" sz="3200" b="1" dirty="0">
                <a:solidFill>
                  <a:srgbClr val="0000CC"/>
                </a:solidFill>
              </a:rPr>
              <a:t>:</a:t>
            </a:r>
            <a:r>
              <a:rPr lang="en-US" sz="36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FF00"/>
                </a:solidFill>
              </a:rPr>
              <a:t> </a:t>
            </a:r>
            <a:r>
              <a:rPr lang="en-US" sz="5400" b="1" dirty="0" err="1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SVN-Hole Hearted" panose="020B0A06020104020203" pitchFamily="34" charset="0"/>
              </a:rPr>
              <a:t>Dọn</a:t>
            </a:r>
            <a:r>
              <a:rPr lang="en-US" sz="54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SVN-Hole Hearted" panose="020B0A06020104020203" pitchFamily="34" charset="0"/>
              </a:rPr>
              <a:t> </a:t>
            </a:r>
            <a:r>
              <a:rPr lang="en-US" sz="5400" b="1" dirty="0" err="1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SVN-Hole Hearted" panose="020B0A06020104020203" pitchFamily="34" charset="0"/>
              </a:rPr>
              <a:t>dẹp</a:t>
            </a:r>
            <a:r>
              <a:rPr lang="en-US" sz="54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SVN-Hole Hearted" panose="020B0A06020104020203" pitchFamily="34" charset="0"/>
              </a:rPr>
              <a:t> </a:t>
            </a:r>
            <a:r>
              <a:rPr lang="en-US" sz="5400" b="1" dirty="0" err="1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SVN-Hole Hearted" panose="020B0A06020104020203" pitchFamily="34" charset="0"/>
              </a:rPr>
              <a:t>nhà</a:t>
            </a:r>
            <a:r>
              <a:rPr lang="en-US" sz="54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SVN-Hole Hearted" panose="020B0A06020104020203" pitchFamily="34" charset="0"/>
              </a:rPr>
              <a:t> </a:t>
            </a:r>
            <a:r>
              <a:rPr lang="en-US" sz="5400" b="1" dirty="0" err="1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SVN-Hole Hearted" panose="020B0A06020104020203" pitchFamily="34" charset="0"/>
              </a:rPr>
              <a:t>cửa</a:t>
            </a:r>
            <a:endParaRPr lang="en-US" sz="4800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00FF00"/>
              </a:solidFill>
              <a:latin typeface="SVN-Hole Hearted" panose="020B0A06020104020203" pitchFamily="34" charset="0"/>
            </a:endParaRPr>
          </a:p>
        </p:txBody>
      </p:sp>
      <p:pic>
        <p:nvPicPr>
          <p:cNvPr id="11" name="Picture 2" descr="Bố Đầu Nhỏ Con Đầu To - Tập 30 | Phim Hoạt Hình Vui Nhộn 2018 - YouTube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56" b="100000" l="32969" r="932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428" r="16216"/>
          <a:stretch/>
        </p:blipFill>
        <p:spPr bwMode="auto">
          <a:xfrm>
            <a:off x="8761506" y="3149853"/>
            <a:ext cx="3216706" cy="3593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nhac nen tro choi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90" end="10425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46783" y="-8739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46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him phim hoạt hình Vui Nhộn 2018 - Bố Đầu Nhỏ Con Đầu To - Tập 53 |  ThongtinPlus - Thông Tin Plu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19" b="96977" l="35616" r="658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14" r="32163"/>
          <a:stretch/>
        </p:blipFill>
        <p:spPr bwMode="auto">
          <a:xfrm>
            <a:off x="459842" y="1125139"/>
            <a:ext cx="2831997" cy="5447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965268" y="906916"/>
            <a:ext cx="8987245" cy="473623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800" b="1" u="sng" dirty="0" err="1">
                <a:solidFill>
                  <a:schemeClr val="tx1"/>
                </a:solidFill>
              </a:rPr>
              <a:t>Luật</a:t>
            </a:r>
            <a:r>
              <a:rPr lang="en-US" sz="2800" b="1" u="sng" dirty="0">
                <a:solidFill>
                  <a:schemeClr val="tx1"/>
                </a:solidFill>
              </a:rPr>
              <a:t> </a:t>
            </a:r>
            <a:r>
              <a:rPr lang="en-US" sz="2800" b="1" u="sng" dirty="0" err="1">
                <a:solidFill>
                  <a:schemeClr val="tx1"/>
                </a:solidFill>
              </a:rPr>
              <a:t>chơi</a:t>
            </a:r>
            <a:r>
              <a:rPr lang="en-US" sz="2800" b="1" u="sng" dirty="0">
                <a:solidFill>
                  <a:schemeClr val="tx1"/>
                </a:solidFill>
              </a:rPr>
              <a:t>: </a:t>
            </a:r>
            <a:r>
              <a:rPr lang="en-US" sz="2800" dirty="0" err="1">
                <a:solidFill>
                  <a:schemeClr val="tx1"/>
                </a:solidFill>
              </a:rPr>
              <a:t>Mỗi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câu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trả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lời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đúng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của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các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bạn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sẽ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giúp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tớ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dọn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dẹp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một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món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đồ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dùng</a:t>
            </a:r>
            <a:r>
              <a:rPr lang="en-US" sz="2800" dirty="0">
                <a:solidFill>
                  <a:schemeClr val="tx1"/>
                </a:solidFill>
              </a:rPr>
              <a:t>. </a:t>
            </a:r>
            <a:r>
              <a:rPr lang="en-US" sz="2800" dirty="0" err="1">
                <a:solidFill>
                  <a:schemeClr val="tx1"/>
                </a:solidFill>
              </a:rPr>
              <a:t>Các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câu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hỏi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là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những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bức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tranh</a:t>
            </a:r>
            <a:r>
              <a:rPr lang="en-US" sz="2800" dirty="0">
                <a:solidFill>
                  <a:schemeClr val="tx1"/>
                </a:solidFill>
              </a:rPr>
              <a:t>  </a:t>
            </a:r>
            <a:r>
              <a:rPr lang="en-US" sz="2800" dirty="0" err="1">
                <a:solidFill>
                  <a:schemeClr val="tx1"/>
                </a:solidFill>
              </a:rPr>
              <a:t>về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việc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làm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của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các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bạn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nhỏ</a:t>
            </a:r>
            <a:r>
              <a:rPr lang="en-US" sz="2800" dirty="0">
                <a:solidFill>
                  <a:schemeClr val="tx1"/>
                </a:solidFill>
              </a:rPr>
              <a:t>. </a:t>
            </a:r>
            <a:r>
              <a:rPr lang="en-US" sz="2800" dirty="0" err="1">
                <a:solidFill>
                  <a:schemeClr val="tx1"/>
                </a:solidFill>
              </a:rPr>
              <a:t>Nếu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bạn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đồng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tình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với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hành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động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đó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hãy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chọn</a:t>
            </a:r>
            <a:r>
              <a:rPr lang="en-US" sz="2800" dirty="0">
                <a:solidFill>
                  <a:schemeClr val="tx1"/>
                </a:solidFill>
              </a:rPr>
              <a:t>               ; </a:t>
            </a:r>
            <a:r>
              <a:rPr lang="en-US" sz="2800" dirty="0" err="1">
                <a:solidFill>
                  <a:schemeClr val="tx1"/>
                </a:solidFill>
              </a:rPr>
              <a:t>nếu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bạn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không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đồng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tình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với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hành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động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đó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hãy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chọn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6" name="Picture 2" descr="Hình ảnh Mặt Cười PNG, Vector, PSD, và biểu tượng để tải về miễn phí |  pngtre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786" y="3430004"/>
            <a:ext cx="1174875" cy="117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077" l="10000" r="90000"/>
                    </a14:imgEffect>
                  </a14:imgLayer>
                </a14:imgProps>
              </a:ext>
            </a:extLst>
          </a:blip>
          <a:srcRect l="22013" t="-527" r="22064" b="527"/>
          <a:stretch/>
        </p:blipFill>
        <p:spPr>
          <a:xfrm>
            <a:off x="7890661" y="4179299"/>
            <a:ext cx="914403" cy="94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155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him phim hoạt hình Vui Nhộn 2018 - Bố Đầu Nhỏ Con Đầu To - Tập 53 |  ThongtinPlus - Thông Tin Plu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19" b="96977" l="35616" r="658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14" r="32163"/>
          <a:stretch/>
        </p:blipFill>
        <p:spPr bwMode="auto">
          <a:xfrm>
            <a:off x="459842" y="1125139"/>
            <a:ext cx="2831997" cy="5447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965268" y="309282"/>
            <a:ext cx="8987245" cy="626339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2636" t="4606" r="3647"/>
          <a:stretch/>
        </p:blipFill>
        <p:spPr>
          <a:xfrm>
            <a:off x="4829990" y="309282"/>
            <a:ext cx="5257800" cy="4146837"/>
          </a:xfrm>
          <a:prstGeom prst="round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167027" y="4605501"/>
            <a:ext cx="49102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Lan </a:t>
            </a:r>
            <a:r>
              <a:rPr lang="en-US" sz="2800" i="1" dirty="0" err="1"/>
              <a:t>bọc</a:t>
            </a:r>
            <a:r>
              <a:rPr lang="en-US" sz="2800" i="1" dirty="0"/>
              <a:t> </a:t>
            </a:r>
            <a:r>
              <a:rPr lang="en-US" sz="2800" i="1" dirty="0" err="1"/>
              <a:t>sách</a:t>
            </a:r>
            <a:r>
              <a:rPr lang="en-US" sz="2800" i="1" dirty="0"/>
              <a:t>, </a:t>
            </a:r>
            <a:r>
              <a:rPr lang="en-US" sz="2800" i="1" dirty="0" err="1"/>
              <a:t>vở</a:t>
            </a:r>
            <a:r>
              <a:rPr lang="en-US" sz="2800" i="1" dirty="0"/>
              <a:t> </a:t>
            </a:r>
            <a:r>
              <a:rPr lang="en-US" sz="2800" i="1" dirty="0" err="1"/>
              <a:t>cẩn</a:t>
            </a:r>
            <a:r>
              <a:rPr lang="en-US" sz="2800" i="1" dirty="0"/>
              <a:t> </a:t>
            </a:r>
            <a:r>
              <a:rPr lang="en-US" sz="2800" i="1" dirty="0" err="1"/>
              <a:t>thận</a:t>
            </a:r>
            <a:r>
              <a:rPr lang="en-US" sz="2800" i="1" dirty="0"/>
              <a:t>.</a:t>
            </a:r>
          </a:p>
        </p:txBody>
      </p:sp>
      <p:sp>
        <p:nvSpPr>
          <p:cNvPr id="3" name="Oval 2"/>
          <p:cNvSpPr/>
          <p:nvPr/>
        </p:nvSpPr>
        <p:spPr>
          <a:xfrm>
            <a:off x="4392960" y="688109"/>
            <a:ext cx="763601" cy="763601"/>
          </a:xfrm>
          <a:prstGeom prst="ellipse">
            <a:avLst/>
          </a:prstGeom>
          <a:solidFill>
            <a:srgbClr val="FFCC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1</a:t>
            </a:r>
          </a:p>
        </p:txBody>
      </p:sp>
      <p:pic>
        <p:nvPicPr>
          <p:cNvPr id="10" name="Picture 2" descr="Hình ảnh Mặt Cười PNG, Vector, PSD, và biểu tượng để tải về miễn phí |  pngtree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2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838" y="4596471"/>
            <a:ext cx="2125589" cy="212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077" l="10000" r="90000"/>
                    </a14:imgEffect>
                  </a14:imgLayer>
                </a14:imgProps>
              </a:ext>
            </a:extLst>
          </a:blip>
          <a:srcRect l="22013" t="-527" r="22064" b="527"/>
          <a:stretch/>
        </p:blipFill>
        <p:spPr>
          <a:xfrm>
            <a:off x="9950201" y="4830566"/>
            <a:ext cx="1694951" cy="175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358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eenager bedroom cartoon of Royalty Free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" t="9319" r="137" b="19517"/>
          <a:stretch/>
        </p:blipFill>
        <p:spPr bwMode="auto">
          <a:xfrm>
            <a:off x="-162850" y="0"/>
            <a:ext cx="12354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" t="13215" r="74683" b="60000"/>
          <a:stretch/>
        </p:blipFill>
        <p:spPr>
          <a:xfrm>
            <a:off x="5722814" y="3631635"/>
            <a:ext cx="1310646" cy="979714"/>
          </a:xfrm>
        </p:spPr>
      </p:pic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98" t="-714" r="40873" b="65714"/>
          <a:stretch/>
        </p:blipFill>
        <p:spPr>
          <a:xfrm rot="2251715">
            <a:off x="3500241" y="5592778"/>
            <a:ext cx="1175658" cy="1280159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8" b="52500"/>
          <a:stretch/>
        </p:blipFill>
        <p:spPr>
          <a:xfrm rot="1557146">
            <a:off x="6595636" y="5514839"/>
            <a:ext cx="1918318" cy="1436036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03" t="47857" r="2381" b="7500"/>
          <a:stretch/>
        </p:blipFill>
        <p:spPr>
          <a:xfrm>
            <a:off x="0" y="5886263"/>
            <a:ext cx="1404482" cy="971737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9" t="35179" r="51190" b="35892"/>
          <a:stretch/>
        </p:blipFill>
        <p:spPr>
          <a:xfrm>
            <a:off x="1567332" y="5667857"/>
            <a:ext cx="1697914" cy="1250281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9" t="63929" r="54207" b="714"/>
          <a:stretch/>
        </p:blipFill>
        <p:spPr>
          <a:xfrm>
            <a:off x="5311776" y="5803158"/>
            <a:ext cx="1721684" cy="85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35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6 L -0.4375 -0.2363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75" y="-1182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2_Chủ đề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987</TotalTime>
  <Words>506</Words>
  <Application>Microsoft Office PowerPoint</Application>
  <PresentationFormat>Widescreen</PresentationFormat>
  <Paragraphs>53</Paragraphs>
  <Slides>29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29</vt:i4>
      </vt:variant>
    </vt:vector>
  </HeadingPairs>
  <TitlesOfParts>
    <vt:vector size="45" baseType="lpstr">
      <vt:lpstr>宋体</vt:lpstr>
      <vt:lpstr>#9Slide03 IcielPanton Black</vt:lpstr>
      <vt:lpstr>#9SLIDE07 ICIELKONI BLACK</vt:lpstr>
      <vt:lpstr>#9Slide07 SVNDessert Menu Scrip</vt:lpstr>
      <vt:lpstr>Arial</vt:lpstr>
      <vt:lpstr>Calibri</vt:lpstr>
      <vt:lpstr>Calibri Light</vt:lpstr>
      <vt:lpstr>Cambria</vt:lpstr>
      <vt:lpstr>SVN-Hole Hearted</vt:lpstr>
      <vt:lpstr>Utm AVO</vt:lpstr>
      <vt:lpstr>Office Theme</vt:lpstr>
      <vt:lpstr>1_Office 主题​​</vt:lpstr>
      <vt:lpstr>2_Office 主题</vt:lpstr>
      <vt:lpstr>Chủ đề Office</vt:lpstr>
      <vt:lpstr>1_Chủ đề Office</vt:lpstr>
      <vt:lpstr>2_Chủ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Thao Tran</cp:lastModifiedBy>
  <cp:revision>100</cp:revision>
  <dcterms:created xsi:type="dcterms:W3CDTF">2021-06-14T04:01:58Z</dcterms:created>
  <dcterms:modified xsi:type="dcterms:W3CDTF">2024-11-16T07:54:27Z</dcterms:modified>
</cp:coreProperties>
</file>