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9" r:id="rId2"/>
    <p:sldId id="260" r:id="rId3"/>
    <p:sldId id="290" r:id="rId4"/>
    <p:sldId id="292" r:id="rId5"/>
    <p:sldId id="293" r:id="rId6"/>
    <p:sldId id="296" r:id="rId7"/>
    <p:sldId id="267" r:id="rId8"/>
    <p:sldId id="294" r:id="rId9"/>
    <p:sldId id="268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3" r:id="rId23"/>
    <p:sldId id="299" r:id="rId24"/>
    <p:sldId id="298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71" autoAdjust="0"/>
  </p:normalViewPr>
  <p:slideViewPr>
    <p:cSldViewPr>
      <p:cViewPr varScale="1">
        <p:scale>
          <a:sx n="69" d="100"/>
          <a:sy n="69" d="100"/>
        </p:scale>
        <p:origin x="-90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F6C07-69DD-4253-B6BD-CA4D0D253F74}" type="datetimeFigureOut">
              <a:rPr lang="en-US" smtClean="0"/>
              <a:pPr/>
              <a:t>29/10/2023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75B8C-1AF8-4836-85AE-A271C601E8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0323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7C0A-F498-4778-8B06-8A56FD952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571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88536-3458-44B3-9C73-48D772CAB6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034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F5E6-29EE-4A9F-B2D6-A6652160E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2592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8DFC-9B6C-43A7-B9A7-3001D0C2C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7057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4732D-1C1E-4B4E-B190-E656C3ACF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91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DF1D7-01C7-49F5-B9EA-BE69216F0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4244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315DE-F0B3-4F12-A50C-3163BE71D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8449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1BD20-FF7C-422B-895F-0DB8BF89A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99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D0E7F-521E-471E-95BC-EC3E584970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76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BF3C5-69F8-48A0-BE3E-AB3757C3AA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457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AF550-B1E8-460F-BEE7-13498C5611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0871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627A2-ADFB-484E-A648-3D75958DF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581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2177F-75B5-47B2-9046-93BA6DFE35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29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2D1C5-0D45-4C0D-97FB-E7A65DC837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797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media" Target="../media/media1.mp3"/><Relationship Id="rId2" Type="http://schemas.openxmlformats.org/officeDocument/2006/relationships/video" Target="NULL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12.mp3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microsoft.com/office/2007/relationships/media" Target="../media/media8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4.mp3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microsoft.com/office/2007/relationships/media" Target="../media/media6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microsoft.com/office/2007/relationships/media" Target="../media/media7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media" Target="../media/media6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7.mp3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39" y="2571750"/>
            <a:ext cx="30427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4541574" y="-144463"/>
            <a:ext cx="305593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20" name="Picture 151" descr="Cách tạo cơn mưa bằng Photosho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3583" y="6585883"/>
            <a:ext cx="240417" cy="192745"/>
          </a:xfrm>
          <a:prstGeom prst="rect">
            <a:avLst/>
          </a:prstGeom>
        </p:spPr>
      </p:pic>
      <p:sp>
        <p:nvSpPr>
          <p:cNvPr id="98" name="Text Box 26"/>
          <p:cNvSpPr txBox="1">
            <a:spLocks noChangeArrowheads="1"/>
          </p:cNvSpPr>
          <p:nvPr/>
        </p:nvSpPr>
        <p:spPr bwMode="gray">
          <a:xfrm>
            <a:off x="1562783" y="1268760"/>
            <a:ext cx="601843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chemeClr val="bg1"/>
                </a:solidFill>
                <a:cs typeface="Times New Roman" pitchFamily="18" charset="0"/>
              </a:rPr>
              <a:t>Đây là âm thanh gì?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280163" y="671477"/>
            <a:ext cx="2805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KHỞI ĐỘNG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6035924"/>
            <a:ext cx="23131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mưa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ieg mua r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380312" y="5731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0467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1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1910145" y="-99392"/>
            <a:ext cx="2160240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713CB"/>
                </a:solidFill>
                <a:cs typeface="Times New Roman" pitchFamily="18" charset="0"/>
              </a:rPr>
              <a:t>2.Học hát:</a:t>
            </a:r>
            <a:endParaRPr lang="en-US" sz="4000" b="1" smtClean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024188" y="332656"/>
            <a:ext cx="4524375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</a:rPr>
              <a:t>Hát mẫu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096" y="5445224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7874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857250" y="0"/>
            <a:ext cx="2667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  <a:endParaRPr lang="en-US" sz="17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577850"/>
            <a:ext cx="9217025" cy="445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1: Cầm tay nhau cùng đi chơi.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2: Đi khắp nơi hái bông hoa tươi.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3: Vào đây chơi rừng hoa tươi.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4: Chim líu lo hót nghe vui vui.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5: Vào rừng xem hoa nghe tiếng chim rừng reo ca.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6:Tìm vài bông hoa cùng hái đem về nhà.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3517440" y="0"/>
            <a:ext cx="2394869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  <a:endParaRPr lang="en-US" sz="4000" b="1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489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480037" y="561990"/>
            <a:ext cx="162586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2195549" y="-7321"/>
            <a:ext cx="5472253" cy="4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500" b="1" smtClean="0"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sz="2000" b="1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8" name="Picture 14" descr="D:\GIÁO ÁN 1 2020-2021\HÌNH SOẠN GIÁO ÁN\Học hát\Vào rừng hoa - Copy (2)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544"/>
          <a:stretch>
            <a:fillRect/>
          </a:stretch>
        </p:blipFill>
        <p:spPr bwMode="auto">
          <a:xfrm>
            <a:off x="323528" y="1357313"/>
            <a:ext cx="864096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46" r="11401" b="40346"/>
          <a:stretch>
            <a:fillRect/>
          </a:stretch>
        </p:blipFill>
        <p:spPr bwMode="auto">
          <a:xfrm>
            <a:off x="3405825" y="5589239"/>
            <a:ext cx="1166175" cy="130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656" y="5415162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7135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563888" y="188640"/>
            <a:ext cx="1625864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8443" name="Picture 13" descr="D:\GIÁO ÁN 1 2020-2021\HÌNH SOẠN GIÁO ÁN\Học hát\câu 1 VRH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64" y="1412776"/>
            <a:ext cx="896643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4290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656" y="5415162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9136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315853" y="96838"/>
            <a:ext cx="2464668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 + 2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9466" name="Picture 12" descr="D:\GIÁO ÁN 1 2020-2021\HÌNH SOẠN GIÁO ÁN\Học hát\câu 1b VRH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" y="1757366"/>
            <a:ext cx="82867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656" y="5415162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8981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898636" y="0"/>
            <a:ext cx="162586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 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0490" name="Picture 13" descr="D:\GIÁO ÁN 1 2020-2021\HÌNH SOẠN GIÁO ÁN\Học hát\Câu 2 VRH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719"/>
          <a:stretch>
            <a:fillRect/>
          </a:stretch>
        </p:blipFill>
        <p:spPr bwMode="auto">
          <a:xfrm>
            <a:off x="0" y="1571628"/>
            <a:ext cx="9142676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 rot="5400000">
            <a:off x="8821869" y="2142466"/>
            <a:ext cx="642938" cy="13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656" y="5415162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9260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591552" y="332656"/>
            <a:ext cx="2011016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 </a:t>
            </a:r>
          </a:p>
        </p:txBody>
      </p:sp>
      <p:pic>
        <p:nvPicPr>
          <p:cNvPr id="21513" name="Picture 13" descr="D:\GIÁO ÁN 1 2020-2021\HÌNH SOẠN GIÁO ÁN\Học hát\Câu 2b VRH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77" y="1502615"/>
            <a:ext cx="9059923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656" y="5415162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4090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3078160" y="52132"/>
            <a:ext cx="2345607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 + 4 </a:t>
            </a:r>
          </a:p>
        </p:txBody>
      </p:sp>
      <p:pic>
        <p:nvPicPr>
          <p:cNvPr id="22540" name="Picture 13" descr="D:\GIÁO ÁN 1 2020-2021\HÌNH SOẠN GIÁO ÁN\Học hát\Câu 2 VRH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43062"/>
            <a:ext cx="9036495" cy="164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656" y="5415162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8253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680329" y="0"/>
            <a:ext cx="1722487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 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3564" name="Picture 2" descr="D:\GIÁO ÁN 1 2020-2021\HÌNH SOẠN GIÁO ÁN\Học hát\Câu 3 VRH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62"/>
          <a:stretch>
            <a:fillRect/>
          </a:stretch>
        </p:blipFill>
        <p:spPr bwMode="auto">
          <a:xfrm>
            <a:off x="-8968" y="1556792"/>
            <a:ext cx="9152967" cy="160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656" y="5415162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0948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770975" y="-22269"/>
            <a:ext cx="1625864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 </a:t>
            </a:r>
          </a:p>
        </p:txBody>
      </p:sp>
      <p:pic>
        <p:nvPicPr>
          <p:cNvPr id="24585" name="Picture 2" descr="D:\GIÁO ÁN 1 2020-2021\HÌNH SOẠN GIÁO ÁN\Học hát\Câu 4 VRH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656" y="5415162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0313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3" name="Picture 151" descr="Chùm ảnh động thiên nhiên thanh bình giúp tâm trạng thư thá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Text Box 26"/>
          <p:cNvSpPr txBox="1">
            <a:spLocks noChangeArrowheads="1"/>
          </p:cNvSpPr>
          <p:nvPr/>
        </p:nvSpPr>
        <p:spPr bwMode="gray">
          <a:xfrm>
            <a:off x="1043608" y="3284984"/>
            <a:ext cx="6664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2060"/>
                </a:solidFill>
                <a:cs typeface="Times New Roman" pitchFamily="18" charset="0"/>
              </a:rPr>
              <a:t>Đây là âm thanh gì?</a:t>
            </a:r>
          </a:p>
        </p:txBody>
      </p:sp>
      <p:pic>
        <p:nvPicPr>
          <p:cNvPr id="4" name="tieg suoi chay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833858" y="57504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18268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605" name="Rectangle 3"/>
          <p:cNvSpPr>
            <a:spLocks noChangeArrowheads="1"/>
          </p:cNvSpPr>
          <p:nvPr/>
        </p:nvSpPr>
        <p:spPr bwMode="auto">
          <a:xfrm>
            <a:off x="2771800" y="0"/>
            <a:ext cx="3172273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 + 6 </a:t>
            </a:r>
          </a:p>
        </p:txBody>
      </p:sp>
      <p:pic>
        <p:nvPicPr>
          <p:cNvPr id="25610" name="Picture 2" descr="D:\GIÁO ÁN 1 2020-2021\HÌNH SOẠN GIÁO ÁN\Học hát\Câu 3 VRH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62"/>
          <a:stretch>
            <a:fillRect/>
          </a:stretch>
        </p:blipFill>
        <p:spPr bwMode="auto">
          <a:xfrm>
            <a:off x="0" y="1517653"/>
            <a:ext cx="9143999" cy="133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2" descr="D:\GIÁO ÁN 1 2020-2021\HÌNH SOẠN GIÁO ÁN\Học hát\Câu 4 VRH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82732"/>
            <a:ext cx="9143999" cy="146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23233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D:\GIÁO ÁN 1 2020-2021\HÌNH SOẠN GIÁO ÁN\Học hát\Vào rừng hoa\Vào rừng hoa - Copy (2) - Copy.jp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7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39552" y="-18741"/>
            <a:ext cx="185737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 bài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135" y="59085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883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D:\GIÁO ÁN 1 2020-2021\HÌNH SOẠN GIÁO ÁN\Học hát\Vào rừng hoa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11347" t="17301" r="8295" b="276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39552" y="18864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Hát gỗ đệm theo phách</a:t>
            </a:r>
            <a:endParaRPr lang="en-US"/>
          </a:p>
        </p:txBody>
      </p:sp>
      <p:pic>
        <p:nvPicPr>
          <p:cNvPr id="9" name="VAO RUG HOA BEAT BGD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80312" y="3135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135" y="59085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653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2286001" y="1571628"/>
            <a:ext cx="990865" cy="1204913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226218" y="214314"/>
            <a:ext cx="4273773" cy="65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500" smtClean="0">
                <a:solidFill>
                  <a:srgbClr val="1713CB"/>
                </a:solidFill>
                <a:cs typeface="Times New Roman" pitchFamily="18" charset="0"/>
              </a:rPr>
              <a:t>Gọi tên các nhân vật</a:t>
            </a:r>
            <a:endParaRPr lang="en-US" sz="4500" smtClean="0">
              <a:solidFill>
                <a:srgbClr val="1713CB"/>
              </a:solidFill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158" y="268288"/>
            <a:ext cx="7770813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Callout 5">
            <a:extLst>
              <a:ext uri="{FF2B5EF4-FFF2-40B4-BE49-F238E27FC236}"/>
            </a:extLst>
          </p:cNvPr>
          <p:cNvSpPr/>
          <p:nvPr/>
        </p:nvSpPr>
        <p:spPr>
          <a:xfrm>
            <a:off x="5671344" y="111128"/>
            <a:ext cx="2055813" cy="1317625"/>
          </a:xfrm>
          <a:prstGeom prst="wedgeEllipseCallout">
            <a:avLst>
              <a:gd name="adj1" fmla="val -27169"/>
              <a:gd name="adj2" fmla="val 73535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Son</a:t>
            </a:r>
          </a:p>
        </p:txBody>
      </p:sp>
      <p:sp>
        <p:nvSpPr>
          <p:cNvPr id="14" name="Oval Callout 6">
            <a:extLst>
              <a:ext uri="{FF2B5EF4-FFF2-40B4-BE49-F238E27FC236}"/>
            </a:extLst>
          </p:cNvPr>
          <p:cNvSpPr/>
          <p:nvPr/>
        </p:nvSpPr>
        <p:spPr>
          <a:xfrm>
            <a:off x="444501" y="2547938"/>
            <a:ext cx="1539875" cy="1014412"/>
          </a:xfrm>
          <a:prstGeom prst="wedgeEllipseCallout">
            <a:avLst>
              <a:gd name="adj1" fmla="val 49555"/>
              <a:gd name="adj2" fmla="val 58984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Callout 7">
            <a:extLst>
              <a:ext uri="{FF2B5EF4-FFF2-40B4-BE49-F238E27FC236}"/>
            </a:extLst>
          </p:cNvPr>
          <p:cNvSpPr/>
          <p:nvPr/>
        </p:nvSpPr>
        <p:spPr>
          <a:xfrm>
            <a:off x="2173553" y="1912941"/>
            <a:ext cx="1539875" cy="1012825"/>
          </a:xfrm>
          <a:prstGeom prst="wedgeEllipseCallout">
            <a:avLst>
              <a:gd name="adj1" fmla="val 32234"/>
              <a:gd name="adj2" fmla="val 78592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Callout 8">
            <a:extLst>
              <a:ext uri="{FF2B5EF4-FFF2-40B4-BE49-F238E27FC236}"/>
            </a:extLst>
          </p:cNvPr>
          <p:cNvSpPr/>
          <p:nvPr/>
        </p:nvSpPr>
        <p:spPr>
          <a:xfrm>
            <a:off x="7602803" y="2714628"/>
            <a:ext cx="1541198" cy="1012825"/>
          </a:xfrm>
          <a:prstGeom prst="wedgeEllipseCallout">
            <a:avLst>
              <a:gd name="adj1" fmla="val -49501"/>
              <a:gd name="adj2" fmla="val 61785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1135" y="286239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0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52536" y="-5555"/>
            <a:ext cx="7848872" cy="273630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7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 1</a:t>
            </a:r>
            <a:endParaRPr lang="en-US" sz="7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68306" y="2665257"/>
            <a:ext cx="253638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smtClean="0">
                <a:latin typeface="Times New Roman"/>
                <a:ea typeface="Calibri"/>
                <a:cs typeface="Times New Roman"/>
              </a:rPr>
              <a:t>(</a:t>
            </a:r>
            <a:r>
              <a:rPr lang="en-US" i="1">
                <a:latin typeface="Times New Roman"/>
                <a:ea typeface="Calibri"/>
                <a:cs typeface="Times New Roman"/>
              </a:rPr>
              <a:t>Nhạc và lời: Việt Anh)</a:t>
            </a:r>
            <a:endParaRPr lang="en-US" sz="14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9517" y="764704"/>
            <a:ext cx="1471878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3600" b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Tiết 1:</a:t>
            </a:r>
            <a:endParaRPr lang="en-US" sz="360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7584" y="1700808"/>
            <a:ext cx="7488832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Thường thức âm nhạc: </a:t>
            </a:r>
            <a:r>
              <a:rPr lang="en-US" sz="2800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ÂM THANH KÌ DIỆU</a:t>
            </a:r>
            <a:endParaRPr lang="en-US" sz="280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7584" y="2353633"/>
            <a:ext cx="404072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Học 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hát: </a:t>
            </a:r>
            <a:r>
              <a:rPr lang="en-US" sz="2400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VÀO RỪNG HOA</a:t>
            </a:r>
            <a:endParaRPr lang="en-US" sz="240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3272" y="-46812"/>
            <a:ext cx="980728" cy="980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3212" y="384026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389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3" name="Rectangle 11"/>
          <p:cNvSpPr>
            <a:spLocks noChangeArrowheads="1"/>
          </p:cNvSpPr>
          <p:nvPr/>
        </p:nvSpPr>
        <p:spPr bwMode="auto">
          <a:xfrm>
            <a:off x="-451633" y="3865"/>
            <a:ext cx="6912389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latin typeface="Times New Roman" pitchFamily="18" charset="0"/>
                <a:cs typeface="Times New Roman" pitchFamily="18" charset="0"/>
              </a:rPr>
              <a:t>1.TTÂN: ÂM THANH KỲ DIỆU</a:t>
            </a:r>
            <a:endParaRPr lang="en-US" sz="17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KE CHUYEN THEO HINH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pic>
        <p:nvPicPr>
          <p:cNvPr id="3" name="TT AN AM THAH KY DIEU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203848" y="785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4101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1269" name="Picture 2" descr="D:\GIÁO ÁN 1 2020-2021\HÌNH SOẠN GIÁO ÁN\Thường thức âm nhạc\Âm thanh kì diệu 2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83" y="3716338"/>
            <a:ext cx="4609816" cy="3131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3" descr="D:\GIÁO ÁN 1 2020-2021\HÌNH SOẠN GIÁO ÁN\Thường thức âm nhạc\Âm thanh kì diệu 1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83" y="756546"/>
            <a:ext cx="4609816" cy="2672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4" descr="D:\GIÁO ÁN 1 2020-2021\HÌNH SOẠN GIÁO ÁN\Thường thức âm nhạc\Âm thanh kì diệu 1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8124" y="714375"/>
            <a:ext cx="4070226" cy="2714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5" descr="D:\GIÁO ÁN 1 2020-2021\HÌNH SOẠN GIÁO ÁN\Thường thức âm nhạc\Âm thanh kì diệu 2 - Copy.jpg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0979" y="3716338"/>
            <a:ext cx="4077371" cy="3131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0773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4 HS lần lượt nhìn tranh kể lại câu chuyện</a:t>
            </a:r>
            <a:endParaRPr lang="en-US" sz="3200"/>
          </a:p>
        </p:txBody>
      </p:sp>
      <p:sp>
        <p:nvSpPr>
          <p:cNvPr id="3" name="TextBox 2"/>
          <p:cNvSpPr txBox="1"/>
          <p:nvPr/>
        </p:nvSpPr>
        <p:spPr>
          <a:xfrm>
            <a:off x="323528" y="82228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Tranh 1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6056" y="82228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Tranh 2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4501" y="38459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Tranh 3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85585" y="38459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Tranh 4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647" y="6568756"/>
            <a:ext cx="240417" cy="192745"/>
          </a:xfrm>
          <a:prstGeom prst="rect">
            <a:avLst/>
          </a:prstGeom>
        </p:spPr>
      </p:pic>
      <p:pic>
        <p:nvPicPr>
          <p:cNvPr id="4" name="NHAC NEN KE CHUYE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155253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7939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4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48072"/>
            <a:ext cx="6696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0000"/>
                </a:solidFill>
              </a:rPr>
              <a:t>1 hs nhìn Video kể lại câu chuyện</a:t>
            </a:r>
            <a:endParaRPr lang="en-US" sz="4000">
              <a:solidFill>
                <a:srgbClr val="000000"/>
              </a:solidFill>
            </a:endParaRPr>
          </a:p>
        </p:txBody>
      </p:sp>
      <p:pic>
        <p:nvPicPr>
          <p:cNvPr id="4" name="KE CHUYEN THEO HINH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0511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77" r="1823" b="31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1"/>
            <a:ext cx="9039349" cy="39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Nghe và Thể hiện lại âm thanh ở tranh 3 tiếng chim hót, tiếng ngựa hí, suối nước chảy</a:t>
            </a:r>
          </a:p>
        </p:txBody>
      </p:sp>
      <p:pic>
        <p:nvPicPr>
          <p:cNvPr id="2" name="CHIM, SUOI, NGU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910074" y="5517232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572565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2039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-828600" y="869"/>
            <a:ext cx="7740351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Thể hiện lại âm thanh ở tranh 4 tiếng sáo trúc</a:t>
            </a:r>
          </a:p>
        </p:txBody>
      </p:sp>
      <p:pic>
        <p:nvPicPr>
          <p:cNvPr id="3" name="TIEG SAO TRUC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274768" y="24323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8152" y="3068960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376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316" name="Rectangle 11"/>
          <p:cNvSpPr>
            <a:spLocks noChangeArrowheads="1"/>
          </p:cNvSpPr>
          <p:nvPr/>
        </p:nvSpPr>
        <p:spPr bwMode="auto">
          <a:xfrm>
            <a:off x="5072063" y="693738"/>
            <a:ext cx="35242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Âm thanh âm nhạc</a:t>
            </a:r>
            <a:endParaRPr lang="en-US" sz="1700" b="1" smtClean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92" r="21355" b="49548"/>
          <a:stretch>
            <a:fillRect/>
          </a:stretch>
        </p:blipFill>
        <p:spPr bwMode="auto">
          <a:xfrm>
            <a:off x="4932040" y="1500190"/>
            <a:ext cx="4107657" cy="5357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51" r="8502" b="11360"/>
          <a:stretch>
            <a:fillRect/>
          </a:stretch>
        </p:blipFill>
        <p:spPr bwMode="auto">
          <a:xfrm>
            <a:off x="0" y="1500191"/>
            <a:ext cx="4691063" cy="5357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-324544" y="642939"/>
            <a:ext cx="4896545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Âm thanh trong tự nhiên</a:t>
            </a:r>
            <a:endParaRPr lang="en-US" sz="1700" b="1" smtClean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47407"/>
            <a:ext cx="633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Phân biệt 2 âm thanh sau:</a:t>
            </a:r>
            <a:endParaRPr lang="en-US" sz="3600"/>
          </a:p>
        </p:txBody>
      </p:sp>
      <p:pic>
        <p:nvPicPr>
          <p:cNvPr id="15" name="TIEG SAO TRUC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681068" y="1700808"/>
            <a:ext cx="609600" cy="609600"/>
          </a:xfrm>
          <a:prstGeom prst="rect">
            <a:avLst/>
          </a:prstGeom>
        </p:spPr>
      </p:pic>
      <p:pic>
        <p:nvPicPr>
          <p:cNvPr id="16" name="CHIM, SUOI, NGU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384190" y="1500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1881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6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0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3316" grpId="0"/>
      <p:bldP spid="133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61978d997595f96d4c43c72f0449d51ead8fa2a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256</Words>
  <Application>Microsoft Office PowerPoint</Application>
  <PresentationFormat>On-screen Show (4:3)</PresentationFormat>
  <Paragraphs>48</Paragraphs>
  <Slides>24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lenovo</cp:lastModifiedBy>
  <cp:revision>30</cp:revision>
  <dcterms:created xsi:type="dcterms:W3CDTF">2021-06-25T09:29:58Z</dcterms:created>
  <dcterms:modified xsi:type="dcterms:W3CDTF">2023-10-29T06:32:15Z</dcterms:modified>
</cp:coreProperties>
</file>