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5" r:id="rId4"/>
  </p:sldMasterIdLst>
  <p:notesMasterIdLst>
    <p:notesMasterId r:id="rId35"/>
  </p:notesMasterIdLst>
  <p:sldIdLst>
    <p:sldId id="328" r:id="rId5"/>
    <p:sldId id="262" r:id="rId6"/>
    <p:sldId id="257" r:id="rId7"/>
    <p:sldId id="259" r:id="rId8"/>
    <p:sldId id="258" r:id="rId9"/>
    <p:sldId id="260" r:id="rId10"/>
    <p:sldId id="256" r:id="rId11"/>
    <p:sldId id="329" r:id="rId12"/>
    <p:sldId id="263" r:id="rId13"/>
    <p:sldId id="330" r:id="rId14"/>
    <p:sldId id="331" r:id="rId15"/>
    <p:sldId id="332" r:id="rId16"/>
    <p:sldId id="333" r:id="rId17"/>
    <p:sldId id="335" r:id="rId18"/>
    <p:sldId id="4411"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44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4" d="100"/>
          <a:sy n="54" d="100"/>
        </p:scale>
        <p:origin x="11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26</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122656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30</a:t>
            </a:fld>
            <a:endParaRPr lang="en-US"/>
          </a:p>
        </p:txBody>
      </p:sp>
    </p:spTree>
    <p:extLst>
      <p:ext uri="{BB962C8B-B14F-4D97-AF65-F5344CB8AC3E}">
        <p14:creationId xmlns:p14="http://schemas.microsoft.com/office/powerpoint/2010/main" val="188734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2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49627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67204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044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1623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1984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744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085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286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822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404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10/16/2024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77E30F6-D050-1604-8DB6-DB01A1174B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15942E7-6A57-F983-3DE2-CB28CF786F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3358" y="133648"/>
            <a:ext cx="1963510" cy="1963510"/>
          </a:xfrm>
          <a:prstGeom prst="rect">
            <a:avLst/>
          </a:prstGeom>
        </p:spPr>
      </p:pic>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83A6A39-2591-2F6C-F5DF-97938D26E5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904706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6.gif"/><Relationship Id="rId3" Type="http://schemas.microsoft.com/office/2007/relationships/hdphoto" Target="../media/hdphoto4.wdp"/><Relationship Id="rId7" Type="http://schemas.openxmlformats.org/officeDocument/2006/relationships/image" Target="../media/image55.gif"/><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6.emf"/></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2.png"/><Relationship Id="rId3" Type="http://schemas.microsoft.com/office/2007/relationships/media" Target="../media/media3.m4a"/><Relationship Id="rId21" Type="http://schemas.openxmlformats.org/officeDocument/2006/relationships/image" Target="../media/image35.jpeg"/><Relationship Id="rId7" Type="http://schemas.openxmlformats.org/officeDocument/2006/relationships/video" Target="../media/media5.mp4"/><Relationship Id="rId12" Type="http://schemas.openxmlformats.org/officeDocument/2006/relationships/image" Target="../media/image30.png"/><Relationship Id="rId17" Type="http://schemas.openxmlformats.org/officeDocument/2006/relationships/image" Target="../media/image34.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6.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7.jpe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0.png"/><Relationship Id="rId18" Type="http://schemas.openxmlformats.org/officeDocument/2006/relationships/image" Target="../media/image22.png"/><Relationship Id="rId3" Type="http://schemas.microsoft.com/office/2007/relationships/media" Target="../media/media3.m4a"/><Relationship Id="rId21" Type="http://schemas.openxmlformats.org/officeDocument/2006/relationships/image" Target="../media/image35.jpeg"/><Relationship Id="rId7" Type="http://schemas.openxmlformats.org/officeDocument/2006/relationships/video" Target="../media/media5.mp4"/><Relationship Id="rId12" Type="http://schemas.openxmlformats.org/officeDocument/2006/relationships/image" Target="../media/image29.svg"/><Relationship Id="rId17" Type="http://schemas.openxmlformats.org/officeDocument/2006/relationships/image" Target="../media/image37.png"/><Relationship Id="rId2" Type="http://schemas.microsoft.com/office/2007/relationships/media" Target="../media/media2.m4a"/><Relationship Id="rId16" Type="http://schemas.openxmlformats.org/officeDocument/2006/relationships/image" Target="../media/image33.svg"/><Relationship Id="rId20" Type="http://schemas.openxmlformats.org/officeDocument/2006/relationships/image" Target="../media/image26.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8.png"/><Relationship Id="rId5" Type="http://schemas.microsoft.com/office/2007/relationships/media" Target="../media/media4.mp3"/><Relationship Id="rId15" Type="http://schemas.openxmlformats.org/officeDocument/2006/relationships/image" Target="../media/image32.png"/><Relationship Id="rId10" Type="http://schemas.openxmlformats.org/officeDocument/2006/relationships/image" Target="../media/image27.jpe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36.jpe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30.png"/><Relationship Id="rId17" Type="http://schemas.openxmlformats.org/officeDocument/2006/relationships/image" Target="../media/image22.png"/><Relationship Id="rId2" Type="http://schemas.microsoft.com/office/2007/relationships/media" Target="../media/media2.m4a"/><Relationship Id="rId16" Type="http://schemas.openxmlformats.org/officeDocument/2006/relationships/image" Target="../media/image34.png"/><Relationship Id="rId20" Type="http://schemas.openxmlformats.org/officeDocument/2006/relationships/image" Target="../media/image3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26.png"/><Relationship Id="rId4" Type="http://schemas.openxmlformats.org/officeDocument/2006/relationships/audio" Target="../media/media3.m4a"/><Relationship Id="rId9" Type="http://schemas.openxmlformats.org/officeDocument/2006/relationships/image" Target="../media/image27.jpe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3" name="TextBox 2">
            <a:extLst>
              <a:ext uri="{FF2B5EF4-FFF2-40B4-BE49-F238E27FC236}">
                <a16:creationId xmlns:a16="http://schemas.microsoft.com/office/drawing/2014/main" id="{A16BE39B-2A34-AAA7-757E-811FF3825F75}"/>
              </a:ext>
            </a:extLst>
          </p:cNvPr>
          <p:cNvSpPr txBox="1"/>
          <p:nvPr/>
        </p:nvSpPr>
        <p:spPr>
          <a:xfrm>
            <a:off x="8061435" y="1445962"/>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455596" y="753048"/>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1555668" y="3714750"/>
            <a:ext cx="8331282"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
        <p:nvSpPr>
          <p:cNvPr id="4" name="文本框 23">
            <a:extLst>
              <a:ext uri="{FF2B5EF4-FFF2-40B4-BE49-F238E27FC236}">
                <a16:creationId xmlns:a16="http://schemas.microsoft.com/office/drawing/2014/main" id="{B091E459-011E-F9B3-58A8-463A035B0B7F}"/>
              </a:ext>
            </a:extLst>
          </p:cNvPr>
          <p:cNvSpPr txBox="1"/>
          <p:nvPr/>
        </p:nvSpPr>
        <p:spPr>
          <a:xfrm>
            <a:off x="531644" y="5051427"/>
            <a:ext cx="10804942" cy="892552"/>
          </a:xfrm>
          <a:prstGeom prst="rect">
            <a:avLst/>
          </a:prstGeom>
          <a:noFill/>
        </p:spPr>
        <p:txBody>
          <a:bodyPr wrap="square" rtlCol="0">
            <a:spAutoFit/>
          </a:bodyPr>
          <a:lstStyle/>
          <a:p>
            <a:pPr marL="457200" indent="-457200" algn="just">
              <a:buFontTx/>
              <a:buChar char="-"/>
            </a:pPr>
            <a:r>
              <a:rPr lang="en-US" sz="2600" b="1" dirty="0" err="1">
                <a:solidFill>
                  <a:srgbClr val="FF0000"/>
                </a:solidFill>
                <a:latin typeface="Cambria" panose="02040503050406030204" pitchFamily="18" charset="0"/>
                <a:ea typeface="Cambria" panose="02040503050406030204" pitchFamily="18" charset="0"/>
              </a:rPr>
              <a:t>Kết</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luận</a:t>
            </a:r>
            <a:r>
              <a:rPr lang="en-US" sz="2600" b="1" dirty="0">
                <a:solidFill>
                  <a:srgbClr val="FF0000"/>
                </a:solidFill>
                <a:latin typeface="Cambria" panose="02040503050406030204" pitchFamily="18" charset="0"/>
                <a:ea typeface="Cambria" panose="02040503050406030204" pitchFamily="18" charset="0"/>
              </a:rPr>
              <a:t>: </a:t>
            </a:r>
            <a:r>
              <a:rPr lang="vi-VN" sz="2600" b="1" dirty="0">
                <a:solidFill>
                  <a:srgbClr val="FF000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838822" y="575109"/>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709923" y="1825332"/>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085850" y="2534399"/>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文本框 23">
            <a:extLst>
              <a:ext uri="{FF2B5EF4-FFF2-40B4-BE49-F238E27FC236}">
                <a16:creationId xmlns:a16="http://schemas.microsoft.com/office/drawing/2014/main" id="{9ED0D930-7470-7D9D-2CB9-F3715CB2B12F}"/>
              </a:ext>
            </a:extLst>
          </p:cNvPr>
          <p:cNvSpPr txBox="1"/>
          <p:nvPr/>
        </p:nvSpPr>
        <p:spPr>
          <a:xfrm>
            <a:off x="629765" y="3946495"/>
            <a:ext cx="10846154" cy="1692771"/>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B8FA9-BC89-CC58-702B-93B146329318}"/>
            </a:ext>
          </a:extLst>
        </p:cNvPr>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FDD2C332-17AC-E2EC-342B-249506667552}"/>
              </a:ext>
            </a:extLst>
          </p:cNvPr>
          <p:cNvSpPr/>
          <p:nvPr/>
        </p:nvSpPr>
        <p:spPr>
          <a:xfrm>
            <a:off x="361950" y="180429"/>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4B3E2D0C-2F1B-82D7-E8A5-69DEFDBDF685}"/>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178439" y="180429"/>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1DF329-A797-7C98-126F-6AA7CB17DA02}"/>
              </a:ext>
            </a:extLst>
          </p:cNvPr>
          <p:cNvSpPr txBox="1"/>
          <p:nvPr/>
        </p:nvSpPr>
        <p:spPr>
          <a:xfrm>
            <a:off x="2175102" y="1033439"/>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2, 75 km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2,75 km</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p:txBody>
      </p:sp>
      <p:sp>
        <p:nvSpPr>
          <p:cNvPr id="7" name="文本框 23">
            <a:extLst>
              <a:ext uri="{FF2B5EF4-FFF2-40B4-BE49-F238E27FC236}">
                <a16:creationId xmlns:a16="http://schemas.microsoft.com/office/drawing/2014/main" id="{B6C95C1C-4ED1-EFBC-545E-DA2D201F3B6E}"/>
              </a:ext>
            </a:extLst>
          </p:cNvPr>
          <p:cNvSpPr txBox="1"/>
          <p:nvPr/>
        </p:nvSpPr>
        <p:spPr>
          <a:xfrm>
            <a:off x="853898" y="2867342"/>
            <a:ext cx="10846154" cy="1692771"/>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p>
        </p:txBody>
      </p:sp>
    </p:spTree>
    <p:extLst>
      <p:ext uri="{BB962C8B-B14F-4D97-AF65-F5344CB8AC3E}">
        <p14:creationId xmlns:p14="http://schemas.microsoft.com/office/powerpoint/2010/main" val="1623819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Muốn so sánh hai số thập phân, ta có thể làm như sau:</a:t>
            </a: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11178" y="129286"/>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605518" y="1695229"/>
            <a:ext cx="862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Ta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548368" y="2819179"/>
            <a:ext cx="8620125" cy="1569660"/>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2,857; 2,875; 3,106; 3,604.</a:t>
            </a:r>
            <a:endParaRPr lang="en-US" sz="32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
        <p:nvSpPr>
          <p:cNvPr id="10" name="TextBox 9">
            <a:extLst>
              <a:ext uri="{FF2B5EF4-FFF2-40B4-BE49-F238E27FC236}">
                <a16:creationId xmlns:a16="http://schemas.microsoft.com/office/drawing/2014/main" id="{636FFF0A-E754-E551-D161-541852E1BD10}"/>
              </a:ext>
            </a:extLst>
          </p:cNvPr>
          <p:cNvSpPr txBox="1"/>
          <p:nvPr/>
        </p:nvSpPr>
        <p:spPr>
          <a:xfrm>
            <a:off x="941365" y="4405186"/>
            <a:ext cx="9227128" cy="2062103"/>
          </a:xfrm>
          <a:prstGeom prst="rect">
            <a:avLst/>
          </a:prstGeom>
          <a:noFill/>
        </p:spPr>
        <p:txBody>
          <a:bodyPr wrap="square" rtlCol="0">
            <a:spAutoFit/>
          </a:bodyPr>
          <a:lstStyle/>
          <a:p>
            <a:r>
              <a:rPr lang="en-US" sz="3200" b="1" dirty="0" err="1"/>
              <a:t>Muốn</a:t>
            </a:r>
            <a:r>
              <a:rPr lang="en-US" sz="3200" b="1" dirty="0"/>
              <a:t> </a:t>
            </a:r>
            <a:r>
              <a:rPr lang="en-US" sz="3200" b="1" dirty="0" err="1"/>
              <a:t>sắp</a:t>
            </a:r>
            <a:r>
              <a:rPr lang="en-US" sz="3200" b="1" dirty="0"/>
              <a:t> </a:t>
            </a:r>
            <a:r>
              <a:rPr lang="en-US" sz="3200" b="1" dirty="0" err="1"/>
              <a:t>xếp</a:t>
            </a:r>
            <a:r>
              <a:rPr lang="en-US" sz="3200" b="1" dirty="0"/>
              <a:t> </a:t>
            </a:r>
            <a:r>
              <a:rPr lang="en-US" sz="3200" b="1" dirty="0" err="1"/>
              <a:t>theo</a:t>
            </a:r>
            <a:r>
              <a:rPr lang="en-US" sz="3200" b="1" dirty="0"/>
              <a:t> </a:t>
            </a:r>
            <a:r>
              <a:rPr lang="en-US" sz="3200" b="1" dirty="0" err="1"/>
              <a:t>thứ</a:t>
            </a:r>
            <a:r>
              <a:rPr lang="en-US" sz="3200" b="1" dirty="0"/>
              <a:t> </a:t>
            </a:r>
            <a:r>
              <a:rPr lang="en-US" sz="3200" b="1" dirty="0" err="1"/>
              <a:t>tự</a:t>
            </a:r>
            <a:endParaRPr lang="en-US" sz="3200" b="1" dirty="0"/>
          </a:p>
          <a:p>
            <a:pPr marL="285750" indent="-285750">
              <a:buFontTx/>
              <a:buChar char="-"/>
            </a:pPr>
            <a:r>
              <a:rPr lang="en-US" sz="3200" b="1" dirty="0" err="1"/>
              <a:t>Bước</a:t>
            </a:r>
            <a:r>
              <a:rPr lang="en-US" sz="3200" b="1" dirty="0"/>
              <a:t> 1: Quan </a:t>
            </a:r>
            <a:r>
              <a:rPr lang="en-US" sz="3200" b="1" dirty="0" err="1"/>
              <a:t>sát</a:t>
            </a:r>
            <a:r>
              <a:rPr lang="en-US" sz="3200" b="1" dirty="0"/>
              <a:t> </a:t>
            </a:r>
            <a:r>
              <a:rPr lang="en-US" sz="3200" b="1" dirty="0" err="1"/>
              <a:t>các</a:t>
            </a:r>
            <a:r>
              <a:rPr lang="en-US" sz="3200" b="1" dirty="0"/>
              <a:t> </a:t>
            </a:r>
            <a:r>
              <a:rPr lang="en-US" sz="3200" b="1" dirty="0" err="1"/>
              <a:t>số</a:t>
            </a:r>
            <a:endParaRPr lang="en-US" sz="3200" b="1" dirty="0"/>
          </a:p>
          <a:p>
            <a:pPr marL="285750" indent="-285750">
              <a:buFontTx/>
              <a:buChar char="-"/>
            </a:pPr>
            <a:r>
              <a:rPr lang="en-US" sz="3200" b="1" dirty="0" err="1"/>
              <a:t>Bước</a:t>
            </a:r>
            <a:r>
              <a:rPr lang="en-US" sz="3200" b="1" dirty="0"/>
              <a:t> 2: So </a:t>
            </a:r>
            <a:r>
              <a:rPr lang="en-US" sz="3200" b="1" dirty="0" err="1"/>
              <a:t>sánh</a:t>
            </a:r>
            <a:endParaRPr lang="en-US" sz="3200" b="1" dirty="0"/>
          </a:p>
          <a:p>
            <a:pPr marL="285750" indent="-285750">
              <a:buFontTx/>
              <a:buChar char="-"/>
            </a:pPr>
            <a:r>
              <a:rPr lang="en-US" sz="3200" b="1" dirty="0" err="1"/>
              <a:t>Bước</a:t>
            </a:r>
            <a:r>
              <a:rPr lang="en-US" sz="3200" b="1" dirty="0"/>
              <a:t> 3: </a:t>
            </a:r>
            <a:r>
              <a:rPr lang="en-US" sz="3200" b="1" dirty="0" err="1"/>
              <a:t>Săp</a:t>
            </a:r>
            <a:r>
              <a:rPr lang="en-US" sz="3200" b="1" dirty="0"/>
              <a:t> </a:t>
            </a:r>
            <a:r>
              <a:rPr lang="en-US" sz="3200" b="1" dirty="0" err="1"/>
              <a:t>xếp</a:t>
            </a:r>
            <a:endParaRPr lang="en-US" sz="3200" b="1" dirty="0"/>
          </a:p>
        </p:txBody>
      </p:sp>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23">
              <a:defRPr/>
            </a:pPr>
            <a:endParaRPr lang="en-US">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algn="ctr" defTabSz="914446">
              <a:defRPr/>
            </a:pPr>
            <a:r>
              <a:rPr lang="en-US" sz="2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altLang="zh-C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3"/>
              </a:rPr>
              <a:t>https://www.facebook.com/huongthaoGADT</a:t>
            </a:r>
            <a:endPar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4446">
              <a:defRPr/>
            </a:pP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4446">
              <a:defRPr/>
            </a:pPr>
            <a:endParaRPr lang="en-US" sz="28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239BC1B2-0E3B-FBEB-A6AF-C46F4AE76CA2}"/>
              </a:ext>
            </a:extLst>
          </p:cNvPr>
          <p:cNvSpPr txBox="1"/>
          <p:nvPr/>
        </p:nvSpPr>
        <p:spPr>
          <a:xfrm>
            <a:off x="8088267" y="5713933"/>
            <a:ext cx="1969827"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sp>
        <p:nvSpPr>
          <p:cNvPr id="42" name="TextBox 41">
            <a:extLst>
              <a:ext uri="{FF2B5EF4-FFF2-40B4-BE49-F238E27FC236}">
                <a16:creationId xmlns:a16="http://schemas.microsoft.com/office/drawing/2014/main" id="{51D964AC-6A17-31AF-5A64-DDC31955F4BC}"/>
              </a:ext>
            </a:extLst>
          </p:cNvPr>
          <p:cNvSpPr txBox="1"/>
          <p:nvPr/>
        </p:nvSpPr>
        <p:spPr>
          <a:xfrm>
            <a:off x="7769931" y="4284524"/>
            <a:ext cx="1969827"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sp>
        <p:nvSpPr>
          <p:cNvPr id="45" name="TextBox 44">
            <a:extLst>
              <a:ext uri="{FF2B5EF4-FFF2-40B4-BE49-F238E27FC236}">
                <a16:creationId xmlns:a16="http://schemas.microsoft.com/office/drawing/2014/main" id="{DFA4CA41-D64D-343C-9B16-D607AA6D4EE8}"/>
              </a:ext>
            </a:extLst>
          </p:cNvPr>
          <p:cNvSpPr txBox="1"/>
          <p:nvPr/>
        </p:nvSpPr>
        <p:spPr>
          <a:xfrm>
            <a:off x="1230267" y="5815533"/>
            <a:ext cx="1969827"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9" name="TextBox 48">
            <a:extLst>
              <a:ext uri="{FF2B5EF4-FFF2-40B4-BE49-F238E27FC236}">
                <a16:creationId xmlns:a16="http://schemas.microsoft.com/office/drawing/2014/main" id="{6AABE36F-2B98-1E85-57FF-F88D656497D5}"/>
              </a:ext>
            </a:extLst>
          </p:cNvPr>
          <p:cNvSpPr txBox="1"/>
          <p:nvPr/>
        </p:nvSpPr>
        <p:spPr>
          <a:xfrm>
            <a:off x="1403946" y="4125689"/>
            <a:ext cx="1939981"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250" fill="hold"/>
                                        <p:tgtEl>
                                          <p:spTgt spid="36"/>
                                        </p:tgtEl>
                                        <p:attrNameLst>
                                          <p:attrName>ppt_x</p:attrName>
                                        </p:attrNameLst>
                                      </p:cBhvr>
                                      <p:tavLst>
                                        <p:tav tm="0">
                                          <p:val>
                                            <p:strVal val="#ppt_x"/>
                                          </p:val>
                                        </p:tav>
                                        <p:tav tm="100000">
                                          <p:val>
                                            <p:strVal val="#ppt_x"/>
                                          </p:val>
                                        </p:tav>
                                      </p:tavLst>
                                    </p:anim>
                                    <p:anim calcmode="lin" valueType="num">
                                      <p:cBhvr additive="base">
                                        <p:cTn id="8" dur="25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50" fill="hold"/>
                                        <p:tgtEl>
                                          <p:spTgt spid="35"/>
                                        </p:tgtEl>
                                        <p:attrNameLst>
                                          <p:attrName>ppt_x</p:attrName>
                                        </p:attrNameLst>
                                      </p:cBhvr>
                                      <p:tavLst>
                                        <p:tav tm="0">
                                          <p:val>
                                            <p:strVal val="#ppt_x"/>
                                          </p:val>
                                        </p:tav>
                                        <p:tav tm="100000">
                                          <p:val>
                                            <p:strVal val="#ppt_x"/>
                                          </p:val>
                                        </p:tav>
                                      </p:tavLst>
                                    </p:anim>
                                    <p:anim calcmode="lin" valueType="num">
                                      <p:cBhvr additive="base">
                                        <p:cTn id="12" dur="250" fill="hold"/>
                                        <p:tgtEl>
                                          <p:spTgt spid="3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0637" fill="hold"/>
                                        <p:tgtEl>
                                          <p:spTgt spid="53"/>
                                        </p:tgtEl>
                                      </p:cBhvr>
                                    </p:cmd>
                                  </p:childTnLst>
                                </p:cTn>
                              </p:par>
                              <p:par>
                                <p:cTn id="15" presetID="1" presetClass="mediacall" presetSubtype="0" fill="hold" nodeType="withEffect">
                                  <p:stCondLst>
                                    <p:cond delay="0"/>
                                  </p:stCondLst>
                                  <p:childTnLst>
                                    <p:cmd type="call" cmd="playFrom(0.0)">
                                      <p:cBhvr>
                                        <p:cTn id="16" dur="11076" fill="hold"/>
                                        <p:tgtEl>
                                          <p:spTgt spid="54"/>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076" fill="hold"/>
                                        <p:tgtEl>
                                          <p:spTgt spid="54"/>
                                        </p:tgtEl>
                                      </p:cBhvr>
                                    </p:cmd>
                                  </p:childTnLst>
                                </p:cTn>
                              </p:par>
                              <p:par>
                                <p:cTn id="21" presetID="1" presetClass="mediacall" presetSubtype="0" fill="hold" nodeType="withEffect">
                                  <p:stCondLst>
                                    <p:cond delay="250"/>
                                  </p:stCondLst>
                                  <p:childTnLst>
                                    <p:cmd type="call" cmd="playFrom(0.0)">
                                      <p:cBhvr>
                                        <p:cTn id="22" dur="4214" fill="hold"/>
                                        <p:tgtEl>
                                          <p:spTgt spid="52"/>
                                        </p:tgtEl>
                                      </p:cBhvr>
                                    </p:cmd>
                                  </p:childTnLst>
                                </p:cTn>
                              </p:par>
                              <p:par>
                                <p:cTn id="23" presetID="14" presetClass="entr" presetSubtype="10" fill="hold" nodeType="withEffect">
                                  <p:stCondLst>
                                    <p:cond delay="25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500"/>
                                        <p:tgtEl>
                                          <p:spTgt spid="46"/>
                                        </p:tgtEl>
                                      </p:cBhvr>
                                    </p:animEffect>
                                  </p:childTnLst>
                                </p:cTn>
                              </p:par>
                              <p:par>
                                <p:cTn id="26" presetID="1" presetClass="mediacall" presetSubtype="0" fill="hold" nodeType="withEffect">
                                  <p:stCondLst>
                                    <p:cond delay="0"/>
                                  </p:stCondLst>
                                  <p:childTnLst>
                                    <p:cmd type="call" cmd="playFrom(0.0)">
                                      <p:cBhvr>
                                        <p:cTn id="27" dur="1044" fill="hold"/>
                                        <p:tgtEl>
                                          <p:spTgt spid="50"/>
                                        </p:tgtEl>
                                      </p:cBhvr>
                                    </p:cmd>
                                  </p:childTnLst>
                                </p:cTn>
                              </p:par>
                              <p:par>
                                <p:cTn id="28" presetID="1" presetClass="mediacall" presetSubtype="0" fill="hold" nodeType="withEffect">
                                  <p:stCondLst>
                                    <p:cond delay="0"/>
                                  </p:stCondLst>
                                  <p:childTnLst>
                                    <p:cmd type="call" cmd="playFrom(0.0)">
                                      <p:cBhvr>
                                        <p:cTn id="29" dur="1044" fill="hold"/>
                                        <p:tgtEl>
                                          <p:spTgt spid="51"/>
                                        </p:tgtEl>
                                      </p:cBhvr>
                                    </p:cmd>
                                  </p:childTnLst>
                                </p:cTn>
                              </p:par>
                              <p:par>
                                <p:cTn id="30" presetID="1" presetClass="mediacall" presetSubtype="0" fill="hold" nodeType="withEffect">
                                  <p:stCondLst>
                                    <p:cond delay="0"/>
                                  </p:stCondLst>
                                  <p:childTnLst>
                                    <p:cmd type="call" cmd="playFrom(0.0)">
                                      <p:cBhvr>
                                        <p:cTn id="31" dur="104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54"/>
                                        </p:tgtEl>
                                      </p:cBhvr>
                                    </p:cmd>
                                  </p:childTnLst>
                                </p:cTn>
                              </p:par>
                            </p:childTnLst>
                          </p:cTn>
                        </p:par>
                      </p:childTnLst>
                    </p:cTn>
                  </p:par>
                </p:childTnLst>
              </p:cTn>
              <p:nextCondLst>
                <p:cond evt="onClick" delay="0">
                  <p:tgtEl>
                    <p:spTgt spid="54"/>
                  </p:tgtEl>
                </p:cond>
              </p:nextCondLst>
            </p:seq>
            <p:audio>
              <p:cMediaNode vol="80000">
                <p:cTn id="37" fill="hold" display="0">
                  <p:stCondLst>
                    <p:cond delay="indefinite"/>
                  </p:stCondLst>
                  <p:endCondLst>
                    <p:cond evt="onStopAudio" delay="0">
                      <p:tgtEl>
                        <p:sldTgt/>
                      </p:tgtEl>
                    </p:cond>
                  </p:endCondLst>
                </p:cTn>
                <p:tgtEl>
                  <p:spTgt spid="50"/>
                </p:tgtEl>
              </p:cMediaNode>
            </p:audio>
            <p:audio>
              <p:cMediaNode vol="80000">
                <p:cTn id="38" fill="hold" display="0">
                  <p:stCondLst>
                    <p:cond delay="indefinite"/>
                  </p:stCondLst>
                  <p:endCondLst>
                    <p:cond evt="onStopAudio" delay="0">
                      <p:tgtEl>
                        <p:sldTgt/>
                      </p:tgtEl>
                    </p:cond>
                  </p:endCondLst>
                </p:cTn>
                <p:tgtEl>
                  <p:spTgt spid="51"/>
                </p:tgtEl>
              </p:cMediaNode>
            </p:audio>
            <p:audio>
              <p:cMediaNode vol="80000">
                <p:cTn id="39" fill="hold" display="0">
                  <p:stCondLst>
                    <p:cond delay="indefinite"/>
                  </p:stCondLst>
                  <p:endCondLst>
                    <p:cond evt="onStopAudio" delay="0">
                      <p:tgtEl>
                        <p:sldTgt/>
                      </p:tgtEl>
                    </p:cond>
                  </p:endCondLst>
                </p:cTn>
                <p:tgtEl>
                  <p:spTgt spid="52"/>
                </p:tgtEl>
              </p:cMediaNode>
            </p:audio>
            <p:audio>
              <p:cMediaNode vol="80000">
                <p:cTn id="40" fill="hold" display="0">
                  <p:stCondLst>
                    <p:cond delay="indefinite"/>
                  </p:stCondLst>
                  <p:endCondLst>
                    <p:cond evt="onStopAudio" delay="0">
                      <p:tgtEl>
                        <p:sldTgt/>
                      </p:tgtEl>
                    </p:cond>
                  </p:endCondLst>
                </p:cTn>
                <p:tgtEl>
                  <p:spTgt spid="53"/>
                </p:tgtEl>
              </p:cMediaNode>
            </p:audio>
            <p:video>
              <p:cMediaNode vol="100000">
                <p:cTn id="41"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
        <p:nvSpPr>
          <p:cNvPr id="2" name="TextBox 1">
            <a:extLst>
              <a:ext uri="{FF2B5EF4-FFF2-40B4-BE49-F238E27FC236}">
                <a16:creationId xmlns:a16="http://schemas.microsoft.com/office/drawing/2014/main" id="{09A3964B-7FF0-1500-4B0A-C03976486D14}"/>
              </a:ext>
            </a:extLst>
          </p:cNvPr>
          <p:cNvSpPr txBox="1"/>
          <p:nvPr/>
        </p:nvSpPr>
        <p:spPr>
          <a:xfrm>
            <a:off x="3930870" y="6364803"/>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1350</Words>
  <Application>Microsoft Office PowerPoint</Application>
  <PresentationFormat>Widescreen</PresentationFormat>
  <Paragraphs>114</Paragraphs>
  <Slides>30</Slides>
  <Notes>4</Notes>
  <HiddenSlides>0</HiddenSlides>
  <MMClips>16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等线</vt:lpstr>
      <vt:lpstr>等线 Light</vt:lpstr>
      <vt:lpstr>Arial</vt:lpstr>
      <vt:lpstr>Calibri</vt:lpstr>
      <vt:lpstr>Calibri Light</vt:lpstr>
      <vt:lpstr>Cambria</vt:lpstr>
      <vt:lpstr>Cambria Math</vt:lpstr>
      <vt:lpstr>DFPOP1-W9</vt:lpstr>
      <vt:lpstr>iCiel Altus</vt:lpstr>
      <vt:lpstr>iCiel Crocante</vt:lpstr>
      <vt:lpstr>1_Office Theme</vt:lpstr>
      <vt:lpstr>2_Office Theme</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luong</cp:lastModifiedBy>
  <cp:revision>49</cp:revision>
  <dcterms:created xsi:type="dcterms:W3CDTF">2024-07-03T03:07:48Z</dcterms:created>
  <dcterms:modified xsi:type="dcterms:W3CDTF">2024-10-15T23:06:55Z</dcterms:modified>
</cp:coreProperties>
</file>