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426" r:id="rId4"/>
    <p:sldId id="395" r:id="rId5"/>
    <p:sldId id="427" r:id="rId6"/>
    <p:sldId id="428" r:id="rId7"/>
    <p:sldId id="429" r:id="rId8"/>
    <p:sldId id="258" r:id="rId9"/>
    <p:sldId id="43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F5B3E-838D-4F1E-B73A-14D8A5F7C24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C3D0E-0A6A-42B2-A480-5BF4D65A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8F2F8-64A2-4C3A-945E-1D453425B8B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2374" y="8685109"/>
            <a:ext cx="2974009" cy="4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04" tIns="44052" rIns="88104" bIns="44052" anchor="b"/>
          <a:lstStyle/>
          <a:p>
            <a:pPr algn="r" defTabSz="881063"/>
            <a:fld id="{5BE3EAB7-E7D4-4D24-BE21-BB83B4F68522}" type="slidenum">
              <a:rPr lang="en-US" sz="1100">
                <a:solidFill>
                  <a:prstClr val="black"/>
                </a:solidFill>
                <a:cs typeface="Arial" charset="0"/>
              </a:rPr>
              <a:pPr algn="r" defTabSz="881063"/>
              <a:t>1</a:t>
            </a:fld>
            <a:endParaRPr lang="en-US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8104" tIns="44052" rIns="88104" bIns="440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14C20-2838-4E27-9649-816501F13D8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0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4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1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1EDB-4CCF-40DA-9D3D-1DB891E07BB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F5358-6AFE-48FC-B762-B43C70D9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-104775" y="-114300"/>
            <a:ext cx="9296400" cy="6972300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4819" name="Picture 4" descr="do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2672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dov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191000"/>
            <a:ext cx="1619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22212" y="2967039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822" name="Picture 3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-22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0"/>
            <a:ext cx="314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5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7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400000">
            <a:off x="7334250" y="1333500"/>
            <a:ext cx="314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5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400000">
            <a:off x="7113589" y="4449763"/>
            <a:ext cx="3584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6381750"/>
            <a:ext cx="314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6381750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5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81750"/>
            <a:ext cx="3390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7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400000">
            <a:off x="-1563687" y="4714875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5" descr="Hoa 0004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400000">
            <a:off x="-1220787" y="1323975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8610600" cy="3429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6123"/>
              </a:avLst>
            </a:prstTxWarp>
          </a:bodyPr>
          <a:lstStyle/>
          <a:p>
            <a:pPr algn="ctr"/>
            <a:r>
              <a:rPr lang="en-US" sz="5400" b="1" kern="10" dirty="0">
                <a:ln w="315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Times New Roman"/>
                <a:cs typeface="Times New Roman"/>
              </a:rPr>
              <a:t>WELCOME TO OUR CLASS 2A5 </a:t>
            </a:r>
          </a:p>
        </p:txBody>
      </p:sp>
      <p:pic>
        <p:nvPicPr>
          <p:cNvPr id="34833" name="Picture 15" descr="167"/>
          <p:cNvPicPr>
            <a:picLocks noChangeAspect="1" noChangeArrowheads="1" noCrop="1"/>
          </p:cNvPicPr>
          <p:nvPr/>
        </p:nvPicPr>
        <p:blipFill>
          <a:blip r:embed="rId7">
            <a:lum bright="36000"/>
          </a:blip>
          <a:srcRect/>
          <a:stretch>
            <a:fillRect/>
          </a:stretch>
        </p:blipFill>
        <p:spPr bwMode="auto">
          <a:xfrm>
            <a:off x="7010400" y="18288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5" descr="167"/>
          <p:cNvPicPr>
            <a:picLocks noChangeAspect="1" noChangeArrowheads="1" noCrop="1"/>
          </p:cNvPicPr>
          <p:nvPr/>
        </p:nvPicPr>
        <p:blipFill>
          <a:blip r:embed="rId7">
            <a:lum bright="36000"/>
          </a:blip>
          <a:srcRect/>
          <a:stretch>
            <a:fillRect/>
          </a:stretch>
        </p:blipFill>
        <p:spPr bwMode="auto">
          <a:xfrm>
            <a:off x="2819400" y="21336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5" descr="167"/>
          <p:cNvPicPr>
            <a:picLocks noChangeAspect="1" noChangeArrowheads="1" noCrop="1"/>
          </p:cNvPicPr>
          <p:nvPr/>
        </p:nvPicPr>
        <p:blipFill>
          <a:blip r:embed="rId7">
            <a:lum bright="36000"/>
          </a:blip>
          <a:srcRect/>
          <a:stretch>
            <a:fillRect/>
          </a:stretch>
        </p:blipFill>
        <p:spPr bwMode="auto">
          <a:xfrm>
            <a:off x="304800" y="14478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15" descr="167"/>
          <p:cNvPicPr>
            <a:picLocks noChangeAspect="1" noChangeArrowheads="1" noCrop="1"/>
          </p:cNvPicPr>
          <p:nvPr/>
        </p:nvPicPr>
        <p:blipFill>
          <a:blip r:embed="rId7">
            <a:lum bright="36000"/>
          </a:blip>
          <a:srcRect/>
          <a:stretch>
            <a:fillRect/>
          </a:stretch>
        </p:blipFill>
        <p:spPr bwMode="auto">
          <a:xfrm>
            <a:off x="5334000" y="22098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15" descr="167"/>
          <p:cNvPicPr>
            <a:picLocks noChangeAspect="1" noChangeArrowheads="1" noCrop="1"/>
          </p:cNvPicPr>
          <p:nvPr/>
        </p:nvPicPr>
        <p:blipFill>
          <a:blip r:embed="rId7">
            <a:lum bright="36000"/>
          </a:blip>
          <a:srcRect/>
          <a:stretch>
            <a:fillRect/>
          </a:stretch>
        </p:blipFill>
        <p:spPr bwMode="auto">
          <a:xfrm>
            <a:off x="7620000" y="6096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3429000" y="54864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0" hangingPunct="0"/>
            <a:endParaRPr lang="en-US" sz="3200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839" name="WordArt 25"/>
          <p:cNvSpPr>
            <a:spLocks noChangeArrowheads="1" noChangeShapeType="1" noTextEdit="1"/>
          </p:cNvSpPr>
          <p:nvPr/>
        </p:nvSpPr>
        <p:spPr bwMode="auto">
          <a:xfrm>
            <a:off x="914402" y="609600"/>
            <a:ext cx="7610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NAM HA PRIMARY SCHOOL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2514600" y="55626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Teacher: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TRAN THI MO</a:t>
            </a:r>
            <a:endParaRPr lang="en-US" sz="4000" b="1" i="1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79031"/>
      </p:ext>
    </p:extLst>
  </p:cSld>
  <p:clrMapOvr>
    <a:masterClrMapping/>
  </p:clrMapOvr>
  <p:transition spd="med">
    <p:wheel spokes="3"/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657350" y="2455070"/>
            <a:ext cx="5829300" cy="1102519"/>
          </a:xfrm>
        </p:spPr>
        <p:txBody>
          <a:bodyPr/>
          <a:lstStyle/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12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09" y="857250"/>
            <a:ext cx="152281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C78AB-DE41-C8B0-4241-DD216508C1D1}"/>
              </a:ext>
            </a:extLst>
          </p:cNvPr>
          <p:cNvSpPr txBox="1"/>
          <p:nvPr/>
        </p:nvSpPr>
        <p:spPr>
          <a:xfrm>
            <a:off x="533400" y="2023408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Unit 6: On the farm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1967225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>
            <a:extLst>
              <a:ext uri="{FF2B5EF4-FFF2-40B4-BE49-F238E27FC236}">
                <a16:creationId xmlns:a16="http://schemas.microsoft.com/office/drawing/2014/main" id="{1F0E8E54-5061-8072-115E-D28D0972B0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1200"/>
            <a:ext cx="4542480" cy="45259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7D1836-20B1-46C3-3B21-85BE87654E93}"/>
              </a:ext>
            </a:extLst>
          </p:cNvPr>
          <p:cNvSpPr/>
          <p:nvPr/>
        </p:nvSpPr>
        <p:spPr>
          <a:xfrm>
            <a:off x="1905000" y="457200"/>
            <a:ext cx="59789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Play a game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Arial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350712C1-896A-5235-0A36-1745CD3FD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" y="4876800"/>
            <a:ext cx="3800475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5">
            <a:extLst>
              <a:ext uri="{FF2B5EF4-FFF2-40B4-BE49-F238E27FC236}">
                <a16:creationId xmlns:a16="http://schemas.microsoft.com/office/drawing/2014/main" id="{33A4331F-5155-4CD0-425B-71982374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354" y="1112044"/>
            <a:ext cx="3627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WordArt 14">
            <a:extLst>
              <a:ext uri="{FF2B5EF4-FFF2-40B4-BE49-F238E27FC236}">
                <a16:creationId xmlns:a16="http://schemas.microsoft.com/office/drawing/2014/main" id="{905E8E00-E3A3-D60D-41D8-A5B928D5C0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0767">
            <a:off x="1604179" y="2052078"/>
            <a:ext cx="5680852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3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Surfing letters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CF492CBF-FF54-DEA8-ED71-F45F8CEF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251348"/>
            <a:ext cx="742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B1736AA4-A382-800F-7860-16ECDAB5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1771650"/>
            <a:ext cx="514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Box 7">
            <a:extLst>
              <a:ext uri="{FF2B5EF4-FFF2-40B4-BE49-F238E27FC236}">
                <a16:creationId xmlns:a16="http://schemas.microsoft.com/office/drawing/2014/main" id="{F093A505-BB3F-A9C6-54AC-072E5FE94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359819"/>
            <a:ext cx="514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altLang="en-US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Box 8">
            <a:extLst>
              <a:ext uri="{FF2B5EF4-FFF2-40B4-BE49-F238E27FC236}">
                <a16:creationId xmlns:a16="http://schemas.microsoft.com/office/drawing/2014/main" id="{593F4BA1-6596-DDF5-4D29-0162155B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857500"/>
            <a:ext cx="514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Box 9">
            <a:extLst>
              <a:ext uri="{FF2B5EF4-FFF2-40B4-BE49-F238E27FC236}">
                <a16:creationId xmlns:a16="http://schemas.microsoft.com/office/drawing/2014/main" id="{4A397F8B-7329-36C6-CDC6-69A707781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3550444"/>
            <a:ext cx="514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20938 -0.3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-15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-0.09004 L 0.3698 -0.4067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53438 0.357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178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40938 -0.3708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85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26146 0.2613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7171" grpId="0"/>
      <p:bldP spid="7171" grpId="1"/>
      <p:bldP spid="7171" grpId="2"/>
      <p:bldP spid="7172" grpId="0"/>
      <p:bldP spid="7172" grpId="1"/>
      <p:bldP spid="7172" grpId="2"/>
      <p:bldP spid="7173" grpId="0"/>
      <p:bldP spid="7173" grpId="1"/>
      <p:bldP spid="7173" grpId="2"/>
      <p:bldP spid="7174" grpId="0"/>
      <p:bldP spid="7174" grpId="1"/>
      <p:bldP spid="717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x">
            <a:hlinkClick r:id="" action="ppaction://media"/>
            <a:extLst>
              <a:ext uri="{FF2B5EF4-FFF2-40B4-BE49-F238E27FC236}">
                <a16:creationId xmlns:a16="http://schemas.microsoft.com/office/drawing/2014/main" id="{93BA4AFF-F7F5-9E8B-0BA4-A1E1E3EE2A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304800"/>
            <a:ext cx="8458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>
            <a:extLst>
              <a:ext uri="{FF2B5EF4-FFF2-40B4-BE49-F238E27FC236}">
                <a16:creationId xmlns:a16="http://schemas.microsoft.com/office/drawing/2014/main" id="{1F0E8E54-5061-8072-115E-D28D0972B0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685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7D1836-20B1-46C3-3B21-85BE87654E93}"/>
              </a:ext>
            </a:extLst>
          </p:cNvPr>
          <p:cNvSpPr/>
          <p:nvPr/>
        </p:nvSpPr>
        <p:spPr>
          <a:xfrm>
            <a:off x="1656261" y="271374"/>
            <a:ext cx="588753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Play a game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Arial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350712C1-896A-5235-0A36-1745CD3FD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914776"/>
            <a:ext cx="3800475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5">
            <a:extLst>
              <a:ext uri="{FF2B5EF4-FFF2-40B4-BE49-F238E27FC236}">
                <a16:creationId xmlns:a16="http://schemas.microsoft.com/office/drawing/2014/main" id="{33A4331F-5155-4CD0-425B-71982374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354" y="1112044"/>
            <a:ext cx="3627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64473-CE73-42B4-A189-14574FB95999}"/>
              </a:ext>
            </a:extLst>
          </p:cNvPr>
          <p:cNvSpPr txBox="1"/>
          <p:nvPr/>
        </p:nvSpPr>
        <p:spPr>
          <a:xfrm>
            <a:off x="2034980" y="2209800"/>
            <a:ext cx="489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81C09-B283-4E5A-A087-EA65B36F04A6}"/>
              </a:ext>
            </a:extLst>
          </p:cNvPr>
          <p:cNvSpPr txBox="1"/>
          <p:nvPr/>
        </p:nvSpPr>
        <p:spPr>
          <a:xfrm>
            <a:off x="41910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7BE75-B3D9-4240-B872-2D7380562C97}"/>
              </a:ext>
            </a:extLst>
          </p:cNvPr>
          <p:cNvSpPr txBox="1"/>
          <p:nvPr/>
        </p:nvSpPr>
        <p:spPr>
          <a:xfrm>
            <a:off x="1840992" y="1758375"/>
            <a:ext cx="4178808" cy="45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WordArt 14">
            <a:extLst>
              <a:ext uri="{FF2B5EF4-FFF2-40B4-BE49-F238E27FC236}">
                <a16:creationId xmlns:a16="http://schemas.microsoft.com/office/drawing/2014/main" id="{B6AD5233-3357-425B-886D-21116B9F8B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0767">
            <a:off x="1604179" y="2052078"/>
            <a:ext cx="5680852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3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Rub out and Remember</a:t>
            </a:r>
          </a:p>
        </p:txBody>
      </p:sp>
    </p:spTree>
    <p:extLst>
      <p:ext uri="{BB962C8B-B14F-4D97-AF65-F5344CB8AC3E}">
        <p14:creationId xmlns:p14="http://schemas.microsoft.com/office/powerpoint/2010/main" val="10530919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1E30D-B4EB-8B0B-ADB7-24CDF892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9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30"/>
          <p:cNvPicPr>
            <a:picLocks noGrp="1" noChangeAspect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451927"/>
            <a:ext cx="3276600" cy="2413000"/>
          </a:xfrm>
          <a:noFill/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 rot="-387845">
            <a:off x="277962" y="512280"/>
            <a:ext cx="5105400" cy="116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5F5F5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Let's play a game 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6" y="263236"/>
            <a:ext cx="203041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85096F-0240-3FB4-64BB-13B2AEB29260}"/>
              </a:ext>
            </a:extLst>
          </p:cNvPr>
          <p:cNvSpPr/>
          <p:nvPr/>
        </p:nvSpPr>
        <p:spPr>
          <a:xfrm>
            <a:off x="990600" y="2875002"/>
            <a:ext cx="73914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SURF THE ANIMALS</a:t>
            </a:r>
            <a:endParaRPr lang="en-US" sz="6600" b="1" i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65591"/>
      </p:ext>
    </p:extLst>
  </p:cSld>
  <p:clrMapOvr>
    <a:masterClrMapping/>
  </p:clrMapOvr>
  <p:transition spd="med"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022E-16 0 L -1.11022E-1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dbye song">
            <a:hlinkClick r:id="" action="ppaction://media"/>
            <a:extLst>
              <a:ext uri="{FF2B5EF4-FFF2-40B4-BE49-F238E27FC236}">
                <a16:creationId xmlns:a16="http://schemas.microsoft.com/office/drawing/2014/main" id="{999DC13C-1262-E902-3041-21EC25A0EA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52</Words>
  <Application>Microsoft Office PowerPoint</Application>
  <PresentationFormat>On-screen Show (4:3)</PresentationFormat>
  <Paragraphs>21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.VnAristote</vt:lpstr>
      <vt:lpstr>Arial</vt:lpstr>
      <vt:lpstr>Arial Black</vt:lpstr>
      <vt:lpstr>Calibri</vt:lpstr>
      <vt:lpstr>Jokerman</vt:lpstr>
      <vt:lpstr>Mongolian Baiti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QUYENPC</dc:creator>
  <cp:lastModifiedBy>Administrator</cp:lastModifiedBy>
  <cp:revision>23</cp:revision>
  <dcterms:created xsi:type="dcterms:W3CDTF">2017-11-01T01:52:36Z</dcterms:created>
  <dcterms:modified xsi:type="dcterms:W3CDTF">2023-11-13T05:13:19Z</dcterms:modified>
</cp:coreProperties>
</file>