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6" r:id="rId3"/>
    <p:sldId id="268" r:id="rId4"/>
    <p:sldId id="426" r:id="rId5"/>
    <p:sldId id="427" r:id="rId6"/>
    <p:sldId id="428" r:id="rId7"/>
    <p:sldId id="429" r:id="rId8"/>
    <p:sldId id="430" r:id="rId9"/>
    <p:sldId id="278" r:id="rId10"/>
    <p:sldId id="431" r:id="rId11"/>
    <p:sldId id="433" r:id="rId12"/>
    <p:sldId id="434" r:id="rId13"/>
    <p:sldId id="435" r:id="rId14"/>
    <p:sldId id="432" r:id="rId15"/>
    <p:sldId id="288" r:id="rId16"/>
    <p:sldId id="30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141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F5B3E-838D-4F1E-B73A-14D8A5F7C24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C3D0E-0A6A-42B2-A480-5BF4D65A9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8F2F8-64A2-4C3A-945E-1D453425B8B1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2374" y="8685109"/>
            <a:ext cx="2974009" cy="45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04" tIns="44052" rIns="88104" bIns="44052" anchor="b"/>
          <a:lstStyle/>
          <a:p>
            <a:pPr algn="r" defTabSz="881063"/>
            <a:fld id="{5BE3EAB7-E7D4-4D24-BE21-BB83B4F68522}" type="slidenum">
              <a:rPr lang="en-US" sz="1100">
                <a:solidFill>
                  <a:prstClr val="black"/>
                </a:solidFill>
                <a:cs typeface="Arial" charset="0"/>
              </a:rPr>
              <a:pPr algn="r" defTabSz="881063"/>
              <a:t>1</a:t>
            </a:fld>
            <a:endParaRPr lang="en-US" sz="11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8104" tIns="44052" rIns="88104" bIns="4405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F1AD4F34-B3E4-AC7C-B7E3-011F20C337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267C0CA9-60E3-D9E6-1C2A-82188EF2AC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0E9A9005-153A-6178-52EB-B7B98FD6A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7838E94C-AAAB-4C65-8451-AF2C96607E48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B2E664BB-DBD6-21BD-D21A-146AA077B2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3044E9F5-91EB-3CEA-5877-B2B7752290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5C99509-3793-957D-E316-CFB24242E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C35EE14B-B085-49BC-8F91-770DA271B725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0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0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72AD0D0-D433-6385-EADF-3E3C919F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618D7A-ACA0-02A3-C88E-3230121E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E0FCA5-AD1E-5256-0B1F-9541CE83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9FFF-3152-4E76-8722-95A42C471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16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4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7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5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1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51EDB-4CCF-40DA-9D3D-1DB891E07BB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F5358-6AFE-48FC-B762-B43C70D9D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8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9.xml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9.xml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11" Type="http://schemas.openxmlformats.org/officeDocument/2006/relationships/image" Target="../media/image34.gif"/><Relationship Id="rId5" Type="http://schemas.openxmlformats.org/officeDocument/2006/relationships/image" Target="../media/image28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27.jpeg"/><Relationship Id="rId9" Type="http://schemas.openxmlformats.org/officeDocument/2006/relationships/image" Target="../media/image32.gif"/><Relationship Id="rId1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13.xml"/><Relationship Id="rId1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5.jpeg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14.xml"/><Relationship Id="rId5" Type="http://schemas.openxmlformats.org/officeDocument/2006/relationships/slide" Target="slide9.xml"/><Relationship Id="rId15" Type="http://schemas.openxmlformats.org/officeDocument/2006/relationships/slide" Target="slide15.xml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slide" Target="slide11.xml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-104775" y="-114300"/>
            <a:ext cx="9296400" cy="6972300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34819" name="Picture 4" descr="dov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2672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dov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4191000"/>
            <a:ext cx="1619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22212" y="2967039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4822" name="Picture 3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-22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990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7334250" y="133350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7113589" y="4449763"/>
            <a:ext cx="3584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638175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3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6381750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381750"/>
            <a:ext cx="3390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-1563687" y="4714875"/>
            <a:ext cx="381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-1220787" y="1323975"/>
            <a:ext cx="312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3"/>
          <p:cNvSpPr>
            <a:spLocks noChangeArrowheads="1" noChangeShapeType="1" noTextEdit="1"/>
          </p:cNvSpPr>
          <p:nvPr/>
        </p:nvSpPr>
        <p:spPr bwMode="auto">
          <a:xfrm>
            <a:off x="304800" y="685800"/>
            <a:ext cx="8610600" cy="34290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46123"/>
              </a:avLst>
            </a:prstTxWarp>
          </a:bodyPr>
          <a:lstStyle/>
          <a:p>
            <a:pPr algn="ctr"/>
            <a:r>
              <a:rPr lang="en-US" sz="5400" b="1" kern="10" dirty="0">
                <a:ln w="315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0000" dir="5400000" algn="tl" rotWithShape="0">
                    <a:srgbClr val="000000">
                      <a:alpha val="32999"/>
                    </a:srgbClr>
                  </a:outerShdw>
                </a:effectLst>
                <a:latin typeface="Times New Roman"/>
                <a:cs typeface="Times New Roman"/>
              </a:rPr>
              <a:t>WELCOME TO OUR CLASS 1A5 </a:t>
            </a:r>
          </a:p>
        </p:txBody>
      </p:sp>
      <p:pic>
        <p:nvPicPr>
          <p:cNvPr id="34833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7010400" y="1828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2819400" y="21336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5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304800" y="1447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6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5334000" y="2209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7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7620000" y="6096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3429000" y="54864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0" hangingPunct="0"/>
            <a:endParaRPr lang="en-US" sz="3200" b="1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839" name="WordArt 25"/>
          <p:cNvSpPr>
            <a:spLocks noChangeArrowheads="1" noChangeShapeType="1" noTextEdit="1"/>
          </p:cNvSpPr>
          <p:nvPr/>
        </p:nvSpPr>
        <p:spPr bwMode="auto">
          <a:xfrm>
            <a:off x="914402" y="609600"/>
            <a:ext cx="76104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NAM HA PRIMARY SCHOOL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2514600" y="5562600"/>
            <a:ext cx="662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Teacher: 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</a:rPr>
              <a:t>TRAN THI MO</a:t>
            </a:r>
            <a:endParaRPr lang="en-US" sz="4000" b="1" i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79031"/>
      </p:ext>
    </p:extLst>
  </p:cSld>
  <p:clrMapOvr>
    <a:masterClrMapping/>
  </p:clrMapOvr>
  <p:transition spd="med">
    <p:wheel spokes="3"/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8313D6-C58D-F378-F6FA-3AF7594A406C}"/>
              </a:ext>
            </a:extLst>
          </p:cNvPr>
          <p:cNvSpPr txBox="1"/>
          <p:nvPr/>
        </p:nvSpPr>
        <p:spPr>
          <a:xfrm>
            <a:off x="3505200" y="4979158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</a:p>
        </p:txBody>
      </p:sp>
      <p:pic>
        <p:nvPicPr>
          <p:cNvPr id="6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FB2CE537-6005-30C0-A566-472FF09D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1625"/>
            <a:ext cx="7858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EAF51-5DA3-0B73-8166-478209FDA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843845"/>
            <a:ext cx="5410200" cy="35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49BFAD-5C4A-E9BC-7712-0C13DFE2E550}"/>
              </a:ext>
            </a:extLst>
          </p:cNvPr>
          <p:cNvSpPr txBox="1"/>
          <p:nvPr/>
        </p:nvSpPr>
        <p:spPr>
          <a:xfrm>
            <a:off x="3733800" y="4881349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AB9673-97F9-6572-13F5-B5B8C97E9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13388"/>
            <a:ext cx="4419600" cy="3153812"/>
          </a:xfrm>
          <a:prstGeom prst="rect">
            <a:avLst/>
          </a:prstGeom>
        </p:spPr>
      </p:pic>
      <p:pic>
        <p:nvPicPr>
          <p:cNvPr id="9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7069C51-956E-3162-2139-7836D9CDC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1625"/>
            <a:ext cx="7858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3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AFB1A2-82C7-43AE-6E3B-DACBC9DF0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4102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3C26F-2277-2153-DB5F-784074C8891F}"/>
              </a:ext>
            </a:extLst>
          </p:cNvPr>
          <p:cNvSpPr txBox="1"/>
          <p:nvPr/>
        </p:nvSpPr>
        <p:spPr>
          <a:xfrm>
            <a:off x="3941928" y="44958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duck</a:t>
            </a:r>
          </a:p>
        </p:txBody>
      </p:sp>
      <p:pic>
        <p:nvPicPr>
          <p:cNvPr id="6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7D1E6D8E-1266-876C-0B78-6A7CBA3C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1625"/>
            <a:ext cx="7858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9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1064E-C0E7-0F7F-BB75-2476C798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60" y="685800"/>
            <a:ext cx="4495800" cy="327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76A48-A534-8817-5BA6-168E42FAB2A6}"/>
              </a:ext>
            </a:extLst>
          </p:cNvPr>
          <p:cNvSpPr txBox="1"/>
          <p:nvPr/>
        </p:nvSpPr>
        <p:spPr>
          <a:xfrm>
            <a:off x="3741760" y="43434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</a:p>
        </p:txBody>
      </p:sp>
      <p:pic>
        <p:nvPicPr>
          <p:cNvPr id="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DA005B8-4B7E-DD31-48AB-58A406D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1625"/>
            <a:ext cx="7858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3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5F2BC51C-7B77-FEBC-F849-535522EE7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E2F363"/>
              </a:gs>
              <a:gs pos="50000">
                <a:schemeClr val="bg1"/>
              </a:gs>
              <a:gs pos="100000">
                <a:srgbClr val="E2F36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 b="0" dirty="0">
              <a:latin typeface="Arial" charset="0"/>
            </a:endParaRPr>
          </a:p>
        </p:txBody>
      </p:sp>
      <p:pic>
        <p:nvPicPr>
          <p:cNvPr id="40963" name="Picture 3" descr="AG00572_">
            <a:hlinkClick r:id="rId3" action="ppaction://hlinksldjump"/>
            <a:extLst>
              <a:ext uri="{FF2B5EF4-FFF2-40B4-BE49-F238E27FC236}">
                <a16:creationId xmlns:a16="http://schemas.microsoft.com/office/drawing/2014/main" id="{A80823F6-8FF9-8818-F50D-B201603CA372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-838200"/>
            <a:ext cx="6019800" cy="6858000"/>
          </a:xfrm>
        </p:spPr>
      </p:pic>
      <p:sp>
        <p:nvSpPr>
          <p:cNvPr id="40964" name="WordArt 4">
            <a:extLst>
              <a:ext uri="{FF2B5EF4-FFF2-40B4-BE49-F238E27FC236}">
                <a16:creationId xmlns:a16="http://schemas.microsoft.com/office/drawing/2014/main" id="{8EDD7396-A1EF-9273-DF4A-997FBC5018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066800"/>
            <a:ext cx="5181600" cy="3117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You </a:t>
            </a:r>
            <a:r>
              <a:rPr lang="en-US" sz="44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hlinkClick r:id="" action="ppaction://hlinkshowjump?jump=firstslide"/>
              </a:rPr>
              <a:t>are</a:t>
            </a:r>
            <a:r>
              <a:rPr lang="en-US" sz="44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lucky</a:t>
            </a:r>
          </a:p>
        </p:txBody>
      </p:sp>
      <p:pic>
        <p:nvPicPr>
          <p:cNvPr id="17413" name="Picture 10" descr="feuerwerk-0113 (1)">
            <a:extLst>
              <a:ext uri="{FF2B5EF4-FFF2-40B4-BE49-F238E27FC236}">
                <a16:creationId xmlns:a16="http://schemas.microsoft.com/office/drawing/2014/main" id="{E02BA878-A7B8-D89E-BCE6-687050B97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05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feuerwerk-0115">
            <a:extLst>
              <a:ext uri="{FF2B5EF4-FFF2-40B4-BE49-F238E27FC236}">
                <a16:creationId xmlns:a16="http://schemas.microsoft.com/office/drawing/2014/main" id="{89F154C9-0AF0-15D3-5684-9F902A94F8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 descr="feuerwerk-0115">
            <a:extLst>
              <a:ext uri="{FF2B5EF4-FFF2-40B4-BE49-F238E27FC236}">
                <a16:creationId xmlns:a16="http://schemas.microsoft.com/office/drawing/2014/main" id="{1E306813-D3D4-7922-32BE-6B13ABDD3A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95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6" descr="feuerwerk-0115">
            <a:extLst>
              <a:ext uri="{FF2B5EF4-FFF2-40B4-BE49-F238E27FC236}">
                <a16:creationId xmlns:a16="http://schemas.microsoft.com/office/drawing/2014/main" id="{E32BE5DC-9579-3604-F095-A542DB9AB3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0" descr="feuerwerk-0082">
            <a:extLst>
              <a:ext uri="{FF2B5EF4-FFF2-40B4-BE49-F238E27FC236}">
                <a16:creationId xmlns:a16="http://schemas.microsoft.com/office/drawing/2014/main" id="{3DD13430-2961-FFCC-B753-959E5D76E1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57400"/>
            <a:ext cx="304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01630056-AA2F-BAC0-7106-FA907903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1625"/>
            <a:ext cx="7858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5F2BC51C-7B77-FEBC-F849-535522EE7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E2F363"/>
              </a:gs>
              <a:gs pos="50000">
                <a:schemeClr val="bg1"/>
              </a:gs>
              <a:gs pos="100000">
                <a:srgbClr val="E2F36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 b="0" dirty="0">
              <a:latin typeface="Arial" charset="0"/>
            </a:endParaRPr>
          </a:p>
        </p:txBody>
      </p:sp>
      <p:pic>
        <p:nvPicPr>
          <p:cNvPr id="40963" name="Picture 3" descr="AG00572_">
            <a:hlinkClick r:id="rId3" action="ppaction://hlinksldjump"/>
            <a:extLst>
              <a:ext uri="{FF2B5EF4-FFF2-40B4-BE49-F238E27FC236}">
                <a16:creationId xmlns:a16="http://schemas.microsoft.com/office/drawing/2014/main" id="{A80823F6-8FF9-8818-F50D-B201603CA372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-838200"/>
            <a:ext cx="6019800" cy="6858000"/>
          </a:xfrm>
        </p:spPr>
      </p:pic>
      <p:sp>
        <p:nvSpPr>
          <p:cNvPr id="40964" name="WordArt 4">
            <a:extLst>
              <a:ext uri="{FF2B5EF4-FFF2-40B4-BE49-F238E27FC236}">
                <a16:creationId xmlns:a16="http://schemas.microsoft.com/office/drawing/2014/main" id="{8EDD7396-A1EF-9273-DF4A-997FBC5018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066800"/>
            <a:ext cx="5181600" cy="3117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You </a:t>
            </a:r>
            <a:r>
              <a:rPr lang="en-US" sz="44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hlinkClick r:id="" action="ppaction://hlinkshowjump?jump=firstslide"/>
              </a:rPr>
              <a:t>are</a:t>
            </a:r>
            <a:r>
              <a:rPr lang="en-US" sz="44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lucky</a:t>
            </a:r>
          </a:p>
        </p:txBody>
      </p:sp>
      <p:pic>
        <p:nvPicPr>
          <p:cNvPr id="17413" name="Picture 10" descr="feuerwerk-0113 (1)">
            <a:extLst>
              <a:ext uri="{FF2B5EF4-FFF2-40B4-BE49-F238E27FC236}">
                <a16:creationId xmlns:a16="http://schemas.microsoft.com/office/drawing/2014/main" id="{E02BA878-A7B8-D89E-BCE6-687050B97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05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feuerwerk-0115">
            <a:extLst>
              <a:ext uri="{FF2B5EF4-FFF2-40B4-BE49-F238E27FC236}">
                <a16:creationId xmlns:a16="http://schemas.microsoft.com/office/drawing/2014/main" id="{89F154C9-0AF0-15D3-5684-9F902A94F8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 descr="feuerwerk-0115">
            <a:extLst>
              <a:ext uri="{FF2B5EF4-FFF2-40B4-BE49-F238E27FC236}">
                <a16:creationId xmlns:a16="http://schemas.microsoft.com/office/drawing/2014/main" id="{1E306813-D3D4-7922-32BE-6B13ABDD3A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95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6" descr="feuerwerk-0115">
            <a:extLst>
              <a:ext uri="{FF2B5EF4-FFF2-40B4-BE49-F238E27FC236}">
                <a16:creationId xmlns:a16="http://schemas.microsoft.com/office/drawing/2014/main" id="{E32BE5DC-9579-3604-F095-A542DB9AB3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0" descr="feuerwerk-0082">
            <a:extLst>
              <a:ext uri="{FF2B5EF4-FFF2-40B4-BE49-F238E27FC236}">
                <a16:creationId xmlns:a16="http://schemas.microsoft.com/office/drawing/2014/main" id="{3DD13430-2961-FFCC-B753-959E5D76E1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57400"/>
            <a:ext cx="304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8BA8CC6-1EAE-98CE-5DC8-B1C23A95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1625"/>
            <a:ext cx="7858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8">
            <a:extLst>
              <a:ext uri="{FF2B5EF4-FFF2-40B4-BE49-F238E27FC236}">
                <a16:creationId xmlns:a16="http://schemas.microsoft.com/office/drawing/2014/main" id="{4E8EDD24-ADF5-3140-32ED-EC82987F096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858000"/>
          </a:xfrm>
        </p:spPr>
      </p:pic>
      <p:pic>
        <p:nvPicPr>
          <p:cNvPr id="19459" name="Picture 18" descr="S128x128PDV12">
            <a:extLst>
              <a:ext uri="{FF2B5EF4-FFF2-40B4-BE49-F238E27FC236}">
                <a16:creationId xmlns:a16="http://schemas.microsoft.com/office/drawing/2014/main" id="{0BA1B733-8E64-6803-11BB-FDDC6623A0CA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5638800"/>
            <a:ext cx="1219200" cy="1219200"/>
          </a:xfrm>
        </p:spPr>
      </p:pic>
      <p:pic>
        <p:nvPicPr>
          <p:cNvPr id="19460" name="Picture 20" descr="Teen9x_231[1]">
            <a:extLst>
              <a:ext uri="{FF2B5EF4-FFF2-40B4-BE49-F238E27FC236}">
                <a16:creationId xmlns:a16="http://schemas.microsoft.com/office/drawing/2014/main" id="{5922067D-EE1D-55EE-2E53-C1468D8DDAF8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524000"/>
            <a:ext cx="628650" cy="419100"/>
          </a:xfrm>
        </p:spPr>
      </p:pic>
      <p:sp>
        <p:nvSpPr>
          <p:cNvPr id="19461" name="Text Box 16">
            <a:extLst>
              <a:ext uri="{FF2B5EF4-FFF2-40B4-BE49-F238E27FC236}">
                <a16:creationId xmlns:a16="http://schemas.microsoft.com/office/drawing/2014/main" id="{EBC553E2-FA20-6714-5118-60F7FC717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45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Comic Sans MS" panose="030F0702030302020204" pitchFamily="66" charset="0"/>
            </a:endParaRPr>
          </a:p>
        </p:txBody>
      </p:sp>
      <p:pic>
        <p:nvPicPr>
          <p:cNvPr id="19462" name="Picture 23" descr="Teen9x_76[1]">
            <a:extLst>
              <a:ext uri="{FF2B5EF4-FFF2-40B4-BE49-F238E27FC236}">
                <a16:creationId xmlns:a16="http://schemas.microsoft.com/office/drawing/2014/main" id="{B4C7004B-65C1-6926-6201-1157EE6D0B8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2819400"/>
            <a:ext cx="609600" cy="561975"/>
          </a:xfrm>
        </p:spPr>
      </p:pic>
      <p:pic>
        <p:nvPicPr>
          <p:cNvPr id="19463" name="Picture 26" descr="Teen9x_148[1]">
            <a:extLst>
              <a:ext uri="{FF2B5EF4-FFF2-40B4-BE49-F238E27FC236}">
                <a16:creationId xmlns:a16="http://schemas.microsoft.com/office/drawing/2014/main" id="{EBB02DB7-8844-1685-0A51-C03FBAB70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14800"/>
            <a:ext cx="571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7" descr="Teen9x_270[1]">
            <a:extLst>
              <a:ext uri="{FF2B5EF4-FFF2-40B4-BE49-F238E27FC236}">
                <a16:creationId xmlns:a16="http://schemas.microsoft.com/office/drawing/2014/main" id="{F8B7A63E-247C-6460-6E57-558B666BCB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8" descr="Teen9x_254[1]">
            <a:extLst>
              <a:ext uri="{FF2B5EF4-FFF2-40B4-BE49-F238E27FC236}">
                <a16:creationId xmlns:a16="http://schemas.microsoft.com/office/drawing/2014/main" id="{DAF6A817-1619-8010-CFC6-4A383E21C1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482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9" descr="Teen9x_278[1]">
            <a:extLst>
              <a:ext uri="{FF2B5EF4-FFF2-40B4-BE49-F238E27FC236}">
                <a16:creationId xmlns:a16="http://schemas.microsoft.com/office/drawing/2014/main" id="{C3B4C8AC-E4E8-1610-2853-B2F518C8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5" descr="gg">
            <a:extLst>
              <a:ext uri="{FF2B5EF4-FFF2-40B4-BE49-F238E27FC236}">
                <a16:creationId xmlns:a16="http://schemas.microsoft.com/office/drawing/2014/main" id="{1B7D5562-5958-BE3D-81A1-E78F521529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11430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6" descr="o">
            <a:extLst>
              <a:ext uri="{FF2B5EF4-FFF2-40B4-BE49-F238E27FC236}">
                <a16:creationId xmlns:a16="http://schemas.microsoft.com/office/drawing/2014/main" id="{31B248D0-CE9A-E10D-F087-8BE313788F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1314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7" descr="o">
            <a:extLst>
              <a:ext uri="{FF2B5EF4-FFF2-40B4-BE49-F238E27FC236}">
                <a16:creationId xmlns:a16="http://schemas.microsoft.com/office/drawing/2014/main" id="{AED90D3A-5E24-EF60-62D4-1BEC085BD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1314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8" descr="d">
            <a:extLst>
              <a:ext uri="{FF2B5EF4-FFF2-40B4-BE49-F238E27FC236}">
                <a16:creationId xmlns:a16="http://schemas.microsoft.com/office/drawing/2014/main" id="{3F7E7420-F43A-84B3-9F80-6F726A4F8F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95600"/>
            <a:ext cx="13382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9" descr="bb">
            <a:extLst>
              <a:ext uri="{FF2B5EF4-FFF2-40B4-BE49-F238E27FC236}">
                <a16:creationId xmlns:a16="http://schemas.microsoft.com/office/drawing/2014/main" id="{86595D83-6D2D-5B18-A46D-0825C08BF8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24200"/>
            <a:ext cx="8397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0" descr="y">
            <a:extLst>
              <a:ext uri="{FF2B5EF4-FFF2-40B4-BE49-F238E27FC236}">
                <a16:creationId xmlns:a16="http://schemas.microsoft.com/office/drawing/2014/main" id="{E56CD8B9-7678-0207-8027-BC8122B920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1" descr="e2">
            <a:extLst>
              <a:ext uri="{FF2B5EF4-FFF2-40B4-BE49-F238E27FC236}">
                <a16:creationId xmlns:a16="http://schemas.microsoft.com/office/drawing/2014/main" id="{B3FF1B65-096E-A5D9-7D48-052E9106D6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1000"/>
            <a:ext cx="1198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ndAc>
      <p:stSnd>
        <p:snd r:embed="rId3" name="vo tay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F865F703-E98A-78E2-7438-A84992DA4D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1657350" y="2455070"/>
            <a:ext cx="5829300" cy="1102519"/>
          </a:xfrm>
        </p:spPr>
        <p:txBody>
          <a:bodyPr/>
          <a:lstStyle/>
          <a:p>
            <a:pPr eaLnBrk="1" hangingPunct="1"/>
            <a:endParaRPr lang="vi-VN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09" y="857250"/>
            <a:ext cx="152281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C78AB-DE41-C8B0-4241-DD216508C1D1}"/>
              </a:ext>
            </a:extLst>
          </p:cNvPr>
          <p:cNvSpPr txBox="1"/>
          <p:nvPr/>
        </p:nvSpPr>
        <p:spPr>
          <a:xfrm>
            <a:off x="533400" y="2023408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Unit 4: In the bed room  Lesson 2</a:t>
            </a:r>
          </a:p>
        </p:txBody>
      </p:sp>
    </p:spTree>
    <p:extLst>
      <p:ext uri="{BB962C8B-B14F-4D97-AF65-F5344CB8AC3E}">
        <p14:creationId xmlns:p14="http://schemas.microsoft.com/office/powerpoint/2010/main" val="119672254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>
            <a:extLst>
              <a:ext uri="{FF2B5EF4-FFF2-40B4-BE49-F238E27FC236}">
                <a16:creationId xmlns:a16="http://schemas.microsoft.com/office/drawing/2014/main" id="{1F0E8E54-5061-8072-115E-D28D0972B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81200"/>
            <a:ext cx="454248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D1836-20B1-46C3-3B21-85BE87654E93}"/>
              </a:ext>
            </a:extLst>
          </p:cNvPr>
          <p:cNvSpPr/>
          <p:nvPr/>
        </p:nvSpPr>
        <p:spPr>
          <a:xfrm>
            <a:off x="1905000" y="457200"/>
            <a:ext cx="5978916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Play a game</a:t>
            </a:r>
            <a:endParaRPr lang="en-US" sz="6600" b="1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350712C1-896A-5235-0A36-1745CD3FD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5" y="4876800"/>
            <a:ext cx="3800475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25">
            <a:extLst>
              <a:ext uri="{FF2B5EF4-FFF2-40B4-BE49-F238E27FC236}">
                <a16:creationId xmlns:a16="http://schemas.microsoft.com/office/drawing/2014/main" id="{33A4331F-5155-4CD0-425B-71982374F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354" y="1112044"/>
            <a:ext cx="3627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WordArt 14">
            <a:extLst>
              <a:ext uri="{FF2B5EF4-FFF2-40B4-BE49-F238E27FC236}">
                <a16:creationId xmlns:a16="http://schemas.microsoft.com/office/drawing/2014/main" id="{905E8E00-E3A3-D60D-41D8-A5B928D5C0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0767">
            <a:off x="1604179" y="2052078"/>
            <a:ext cx="5680852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36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Slap the board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F17BF3-5617-A922-79E0-570D0C826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64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>
            <a:extLst>
              <a:ext uri="{FF2B5EF4-FFF2-40B4-BE49-F238E27FC236}">
                <a16:creationId xmlns:a16="http://schemas.microsoft.com/office/drawing/2014/main" id="{1F0E8E54-5061-8072-115E-D28D0972B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" y="0"/>
            <a:ext cx="908685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D1836-20B1-46C3-3B21-85BE87654E93}"/>
              </a:ext>
            </a:extLst>
          </p:cNvPr>
          <p:cNvSpPr/>
          <p:nvPr/>
        </p:nvSpPr>
        <p:spPr>
          <a:xfrm>
            <a:off x="2034980" y="881211"/>
            <a:ext cx="5978916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Play a game</a:t>
            </a:r>
            <a:endParaRPr lang="en-US" sz="6600" b="1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350712C1-896A-5235-0A36-1745CD3FD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914776"/>
            <a:ext cx="3800475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25">
            <a:extLst>
              <a:ext uri="{FF2B5EF4-FFF2-40B4-BE49-F238E27FC236}">
                <a16:creationId xmlns:a16="http://schemas.microsoft.com/office/drawing/2014/main" id="{33A4331F-5155-4CD0-425B-71982374F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354" y="1112044"/>
            <a:ext cx="3627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53091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4C48F-AF70-1671-739F-A53C457B7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4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>
            <a:extLst>
              <a:ext uri="{FF2B5EF4-FFF2-40B4-BE49-F238E27FC236}">
                <a16:creationId xmlns:a16="http://schemas.microsoft.com/office/drawing/2014/main" id="{1F0E8E54-5061-8072-115E-D28D0972B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" y="0"/>
            <a:ext cx="908685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D1836-20B1-46C3-3B21-85BE87654E93}"/>
              </a:ext>
            </a:extLst>
          </p:cNvPr>
          <p:cNvSpPr/>
          <p:nvPr/>
        </p:nvSpPr>
        <p:spPr>
          <a:xfrm>
            <a:off x="2034980" y="881211"/>
            <a:ext cx="5978916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Play a game</a:t>
            </a:r>
            <a:endParaRPr lang="en-US" sz="6600" b="1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350712C1-896A-5235-0A36-1745CD3FD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914776"/>
            <a:ext cx="3800475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25">
            <a:extLst>
              <a:ext uri="{FF2B5EF4-FFF2-40B4-BE49-F238E27FC236}">
                <a16:creationId xmlns:a16="http://schemas.microsoft.com/office/drawing/2014/main" id="{33A4331F-5155-4CD0-425B-71982374F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354" y="1112044"/>
            <a:ext cx="3627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601808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F6864F98-756E-1F4A-4C29-DEE0E84A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291" name="AutoShape 15" descr="Kết quả hình ảnh cho hoa hồng động">
            <a:extLst>
              <a:ext uri="{FF2B5EF4-FFF2-40B4-BE49-F238E27FC236}">
                <a16:creationId xmlns:a16="http://schemas.microsoft.com/office/drawing/2014/main" id="{3C3E0094-28AA-1866-B98D-59C0B4B1EC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3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.VnTime" pitchFamily="34" charset="0"/>
            </a:endParaRPr>
          </a:p>
        </p:txBody>
      </p:sp>
      <p:sp>
        <p:nvSpPr>
          <p:cNvPr id="12292" name="AutoShape 17" descr="Kết quả hình ảnh cho hoa hồng động">
            <a:extLst>
              <a:ext uri="{FF2B5EF4-FFF2-40B4-BE49-F238E27FC236}">
                <a16:creationId xmlns:a16="http://schemas.microsoft.com/office/drawing/2014/main" id="{45D380B0-FBEA-873F-B647-1F8F7777F1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3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.VnTime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375DFB-4C34-B092-5C73-4BFDDEDE2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5556250"/>
            <a:ext cx="1981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FF0000"/>
                </a:solidFill>
                <a:latin typeface=".VnTime" pitchFamily="34" charset="0"/>
              </a:rPr>
              <a:t>DOG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C02EE0-B92B-F355-84C1-B229F4B3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794250"/>
            <a:ext cx="1676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70C0"/>
                </a:solidFill>
                <a:latin typeface=".VnTime" pitchFamily="34" charset="0"/>
              </a:rPr>
              <a:t>CAT</a:t>
            </a:r>
            <a:endParaRPr lang="en-US" altLang="en-US" sz="3400" u="sng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2295" name="WordArt 21">
            <a:extLst>
              <a:ext uri="{FF2B5EF4-FFF2-40B4-BE49-F238E27FC236}">
                <a16:creationId xmlns:a16="http://schemas.microsoft.com/office/drawing/2014/main" id="{20500BF0-56EC-0272-D3F8-5ED2C6F8D4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76200"/>
            <a:ext cx="4648200" cy="2971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Lucky</a:t>
            </a:r>
          </a:p>
          <a:p>
            <a:pPr algn="ctr"/>
            <a:r>
              <a:rPr lang="en-US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things</a:t>
            </a:r>
          </a:p>
        </p:txBody>
      </p:sp>
      <p:pic>
        <p:nvPicPr>
          <p:cNvPr id="53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DE7AC641-3ADB-FBC4-D2BE-1AFEDA30E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62600"/>
            <a:ext cx="762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B461853E-FBA6-5A26-52CA-5596BAD98E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762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A1DB2B56-770D-949C-DC4D-95BBB941B5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14888"/>
            <a:ext cx="7620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F6A75ADA-3C87-533A-110F-CCA030FC33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00600"/>
            <a:ext cx="762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9CFECB99-0A9F-8103-376C-5CFF26749D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38688"/>
            <a:ext cx="7620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ECA1FA17-5E48-BDA2-895E-D796D2C1B5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14888"/>
            <a:ext cx="7620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1DA5FD4E-626B-85BA-46C3-E8624C75A4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486400"/>
            <a:ext cx="762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1" descr="http://3.bp.blogspot.com/-P_RS51KSNSA/UoZGCcc-ZNI/AAAAAAAAH94/1-9z0L-KBbc/s1600/hoa-hong-xanh-3.gif">
            <a:extLst>
              <a:ext uri="{FF2B5EF4-FFF2-40B4-BE49-F238E27FC236}">
                <a16:creationId xmlns:a16="http://schemas.microsoft.com/office/drawing/2014/main" id="{2160EC4F-12EB-86B4-525A-4A663DD26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10200"/>
            <a:ext cx="762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2369006-F6CC-4BE5-88E1-8BCEA5FAA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304800"/>
            <a:ext cx="1770062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E5644398-CA74-CEC0-3FD7-D00BB598FD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2057400"/>
            <a:ext cx="1770062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10B64580-4F31-D7C0-EFBE-0C67D5A64E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90888"/>
            <a:ext cx="1752600" cy="112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:a16="http://schemas.microsoft.com/office/drawing/2014/main" id="{C0961C43-2B8E-D411-E6DD-C990957568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0"/>
            <a:ext cx="20574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hlinkClick r:id="rId15" action="ppaction://hlinksldjump"/>
            <a:extLst>
              <a:ext uri="{FF2B5EF4-FFF2-40B4-BE49-F238E27FC236}">
                <a16:creationId xmlns:a16="http://schemas.microsoft.com/office/drawing/2014/main" id="{4C66397A-7D79-CBA1-0598-BE9929FE0C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69" y="2323530"/>
            <a:ext cx="1693862" cy="146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0BFED427-5137-73C8-E891-7A6987159F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70" y="507667"/>
            <a:ext cx="1693862" cy="13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utoUpdateAnimBg="0"/>
      <p:bldP spid="34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56</Words>
  <Application>Microsoft Office PowerPoint</Application>
  <PresentationFormat>On-screen Show (4:3)</PresentationFormat>
  <Paragraphs>28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.VnAristote</vt:lpstr>
      <vt:lpstr>.VnTime</vt:lpstr>
      <vt:lpstr>Arial</vt:lpstr>
      <vt:lpstr>Arial Black</vt:lpstr>
      <vt:lpstr>Calibri</vt:lpstr>
      <vt:lpstr>Comic Sans MS</vt:lpstr>
      <vt:lpstr>Impact</vt:lpstr>
      <vt:lpstr>Jokerman</vt:lpstr>
      <vt:lpstr>Mongolian Baiti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QUYENPC</dc:creator>
  <cp:lastModifiedBy>Administrator</cp:lastModifiedBy>
  <cp:revision>20</cp:revision>
  <dcterms:created xsi:type="dcterms:W3CDTF">2017-11-01T01:52:36Z</dcterms:created>
  <dcterms:modified xsi:type="dcterms:W3CDTF">2023-10-19T06:39:06Z</dcterms:modified>
</cp:coreProperties>
</file>