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11688" r:id="rId2"/>
    <p:sldId id="11692" r:id="rId3"/>
    <p:sldId id="257" r:id="rId4"/>
    <p:sldId id="273" r:id="rId5"/>
    <p:sldId id="258" r:id="rId6"/>
    <p:sldId id="11684" r:id="rId7"/>
    <p:sldId id="11686" r:id="rId8"/>
    <p:sldId id="1168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54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81" d="100"/>
          <a:sy n="81" d="100"/>
        </p:scale>
        <p:origin x="94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07DA55-F9D7-4506-9F07-AADC3EF374AD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789979-1FFE-4920-B9C5-A45502DB2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83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930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062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038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172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04541F-AC1B-449E-B07E-471BD6FF4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D38C631-7B75-4F6C-9ABE-38C662630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1AE049-BD1F-47F0-8043-702AFF52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ECA11E-D13C-4AE1-B810-3E85306EC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141F4A-B613-41F6-87D7-0A888AD2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044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2EE746-BE3B-4F16-A33A-C2545728F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407B68-CAF7-4EC9-9478-10B3C2DBC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5C54B1-FB29-4007-AB43-B85CAE951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D4AFA6-0B6B-4A1D-946C-A582335E9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1E56D2-9D21-4C15-A017-99604BB6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94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BBDAC62-2D46-46BB-A145-B0F26A72DB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71BFD3E-9B34-4A0F-8DEE-372830C34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2E2ED4-A11E-4AF5-A33F-CADA1748C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C0D60C-1D52-41C2-98C4-7C862FDD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B00652-BB64-4B26-BE63-5D3AB0453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09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D51AEEF-2446-4278-8437-D77A3F3E49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7929AA8-40AC-404F-A45A-7F01BA1E97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40CDE5C6-CA93-418E-BFC6-E3A557739371}"/>
              </a:ext>
            </a:extLst>
          </p:cNvPr>
          <p:cNvSpPr/>
          <p:nvPr userDrawn="1"/>
        </p:nvSpPr>
        <p:spPr>
          <a:xfrm>
            <a:off x="412036" y="433232"/>
            <a:ext cx="11367927" cy="5991531"/>
          </a:xfrm>
          <a:prstGeom prst="roundRect">
            <a:avLst>
              <a:gd name="adj" fmla="val 10306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4DA9FD"/>
              </a:solidFill>
              <a:latin typeface="iekie tongquti" panose="02000500000000000000" pitchFamily="2" charset="-122"/>
              <a:ea typeface="字魂17号-萌趣果冻体" panose="02000000000000000000" pitchFamily="2" charset="-122"/>
              <a:sym typeface="iekie tongquti" panose="02000500000000000000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0B57E54-E518-4718-9596-7E170A5BF2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0" y="5363643"/>
            <a:ext cx="1458602" cy="14943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3956D18-40F5-422A-BEE2-D2824D00F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2196063" y="5631995"/>
            <a:ext cx="855258" cy="1226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DBB215B-AF1F-4079-8F55-0622985362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3015970" y="5915832"/>
            <a:ext cx="894774" cy="942163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CCFAD6DC-CB6A-43E3-AF2E-4300429005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0615" y="386680"/>
            <a:ext cx="533400" cy="5715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C8AAE98-4216-4164-B22D-78E7E64C9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5657325" y="5467350"/>
            <a:ext cx="970114" cy="139064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D5C1787-8021-485D-B7E8-EB68F004C9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477232" y="5915832"/>
            <a:ext cx="894774" cy="94216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C7041FF-6F9F-4387-BC9F-83D8FCEC12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37" b="71557"/>
          <a:stretch/>
        </p:blipFill>
        <p:spPr>
          <a:xfrm>
            <a:off x="8648138" y="4541819"/>
            <a:ext cx="1429312" cy="2362734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6C9004A5-FC99-4F8F-975F-869C6D2C0A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52394">
            <a:off x="7753762" y="5809328"/>
            <a:ext cx="876300" cy="1323975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id="{5F54E7FD-9BAC-47AA-B1BD-B97D09447DF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319118" y="5677522"/>
            <a:ext cx="1025404" cy="1184977"/>
          </a:xfrm>
          <a:prstGeom prst="rect">
            <a:avLst/>
          </a:prstGeom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A2FC32BD-B366-4368-A0F6-E99CB12507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382378" y="6116086"/>
            <a:ext cx="676275" cy="60007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1B0CA7B-5863-4EDD-B51D-C2E805848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1080209" y="672430"/>
            <a:ext cx="699754" cy="66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5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F8C25BB4-E566-40F6-A565-6FF0F2FE15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49183" y="2006476"/>
            <a:ext cx="3537068" cy="3537068"/>
          </a:xfrm>
          <a:custGeom>
            <a:avLst/>
            <a:gdLst>
              <a:gd name="connsiteX0" fmla="*/ 1768534 w 3537068"/>
              <a:gd name="connsiteY0" fmla="*/ 0 h 3537068"/>
              <a:gd name="connsiteX1" fmla="*/ 3537068 w 3537068"/>
              <a:gd name="connsiteY1" fmla="*/ 1768534 h 3537068"/>
              <a:gd name="connsiteX2" fmla="*/ 1768534 w 3537068"/>
              <a:gd name="connsiteY2" fmla="*/ 3537068 h 3537068"/>
              <a:gd name="connsiteX3" fmla="*/ 0 w 3537068"/>
              <a:gd name="connsiteY3" fmla="*/ 1768534 h 3537068"/>
              <a:gd name="connsiteX4" fmla="*/ 1768534 w 3537068"/>
              <a:gd name="connsiteY4" fmla="*/ 0 h 353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7068" h="3537068">
                <a:moveTo>
                  <a:pt x="1768534" y="0"/>
                </a:moveTo>
                <a:cubicBezTo>
                  <a:pt x="2745268" y="0"/>
                  <a:pt x="3537068" y="791800"/>
                  <a:pt x="3537068" y="1768534"/>
                </a:cubicBezTo>
                <a:cubicBezTo>
                  <a:pt x="3537068" y="2745268"/>
                  <a:pt x="2745268" y="3537068"/>
                  <a:pt x="1768534" y="3537068"/>
                </a:cubicBezTo>
                <a:cubicBezTo>
                  <a:pt x="791800" y="3537068"/>
                  <a:pt x="0" y="2745268"/>
                  <a:pt x="0" y="1768534"/>
                </a:cubicBezTo>
                <a:cubicBezTo>
                  <a:pt x="0" y="791800"/>
                  <a:pt x="791800" y="0"/>
                  <a:pt x="176853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02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>
            <a:extLst>
              <a:ext uri="{FF2B5EF4-FFF2-40B4-BE49-F238E27FC236}">
                <a16:creationId xmlns:a16="http://schemas.microsoft.com/office/drawing/2014/main" id="{B55CC739-4F02-429F-BDF5-3D3C1178FE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8427" y="3013455"/>
            <a:ext cx="5010159" cy="2644119"/>
          </a:xfrm>
          <a:custGeom>
            <a:avLst/>
            <a:gdLst>
              <a:gd name="connsiteX0" fmla="*/ 0 w 11520487"/>
              <a:gd name="connsiteY0" fmla="*/ 0 h 3900489"/>
              <a:gd name="connsiteX1" fmla="*/ 11520487 w 11520487"/>
              <a:gd name="connsiteY1" fmla="*/ 0 h 3900489"/>
              <a:gd name="connsiteX2" fmla="*/ 11520487 w 11520487"/>
              <a:gd name="connsiteY2" fmla="*/ 3900489 h 3900489"/>
              <a:gd name="connsiteX3" fmla="*/ 0 w 11520487"/>
              <a:gd name="connsiteY3" fmla="*/ 3900489 h 390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0487" h="3900489">
                <a:moveTo>
                  <a:pt x="0" y="0"/>
                </a:moveTo>
                <a:lnTo>
                  <a:pt x="11520487" y="0"/>
                </a:lnTo>
                <a:lnTo>
                  <a:pt x="11520487" y="3900489"/>
                </a:lnTo>
                <a:lnTo>
                  <a:pt x="0" y="39004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17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4">
            <a:extLst>
              <a:ext uri="{FF2B5EF4-FFF2-40B4-BE49-F238E27FC236}">
                <a16:creationId xmlns:a16="http://schemas.microsoft.com/office/drawing/2014/main" id="{77E18961-1EB7-4938-BBA9-657C17E56F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5200" y="2566410"/>
            <a:ext cx="2590800" cy="2590800"/>
          </a:xfrm>
          <a:custGeom>
            <a:avLst/>
            <a:gdLst>
              <a:gd name="connsiteX0" fmla="*/ 1421721 w 2843442"/>
              <a:gd name="connsiteY0" fmla="*/ 0 h 2843442"/>
              <a:gd name="connsiteX1" fmla="*/ 2843442 w 2843442"/>
              <a:gd name="connsiteY1" fmla="*/ 1421721 h 2843442"/>
              <a:gd name="connsiteX2" fmla="*/ 1421721 w 2843442"/>
              <a:gd name="connsiteY2" fmla="*/ 2843442 h 2843442"/>
              <a:gd name="connsiteX3" fmla="*/ 0 w 2843442"/>
              <a:gd name="connsiteY3" fmla="*/ 1421721 h 2843442"/>
              <a:gd name="connsiteX4" fmla="*/ 1421721 w 2843442"/>
              <a:gd name="connsiteY4" fmla="*/ 0 h 28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442" h="2843442">
                <a:moveTo>
                  <a:pt x="1421721" y="0"/>
                </a:moveTo>
                <a:cubicBezTo>
                  <a:pt x="2206916" y="0"/>
                  <a:pt x="2843442" y="636526"/>
                  <a:pt x="2843442" y="1421721"/>
                </a:cubicBezTo>
                <a:cubicBezTo>
                  <a:pt x="2843442" y="2206916"/>
                  <a:pt x="2206916" y="2843442"/>
                  <a:pt x="1421721" y="2843442"/>
                </a:cubicBezTo>
                <a:cubicBezTo>
                  <a:pt x="636526" y="2843442"/>
                  <a:pt x="0" y="2206916"/>
                  <a:pt x="0" y="1421721"/>
                </a:cubicBezTo>
                <a:cubicBezTo>
                  <a:pt x="0" y="636526"/>
                  <a:pt x="636526" y="0"/>
                  <a:pt x="142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37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4">
            <a:extLst>
              <a:ext uri="{FF2B5EF4-FFF2-40B4-BE49-F238E27FC236}">
                <a16:creationId xmlns:a16="http://schemas.microsoft.com/office/drawing/2014/main" id="{0DC83402-BD7B-4193-8B83-6F0A8CB0DD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21315" y="3004566"/>
            <a:ext cx="3083570" cy="3083570"/>
          </a:xfrm>
          <a:custGeom>
            <a:avLst/>
            <a:gdLst>
              <a:gd name="connsiteX0" fmla="*/ 1421721 w 2843442"/>
              <a:gd name="connsiteY0" fmla="*/ 0 h 2843442"/>
              <a:gd name="connsiteX1" fmla="*/ 2843442 w 2843442"/>
              <a:gd name="connsiteY1" fmla="*/ 1421721 h 2843442"/>
              <a:gd name="connsiteX2" fmla="*/ 1421721 w 2843442"/>
              <a:gd name="connsiteY2" fmla="*/ 2843442 h 2843442"/>
              <a:gd name="connsiteX3" fmla="*/ 0 w 2843442"/>
              <a:gd name="connsiteY3" fmla="*/ 1421721 h 2843442"/>
              <a:gd name="connsiteX4" fmla="*/ 1421721 w 2843442"/>
              <a:gd name="connsiteY4" fmla="*/ 0 h 28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442" h="2843442">
                <a:moveTo>
                  <a:pt x="1421721" y="0"/>
                </a:moveTo>
                <a:cubicBezTo>
                  <a:pt x="2206916" y="0"/>
                  <a:pt x="2843442" y="636526"/>
                  <a:pt x="2843442" y="1421721"/>
                </a:cubicBezTo>
                <a:cubicBezTo>
                  <a:pt x="2843442" y="2206916"/>
                  <a:pt x="2206916" y="2843442"/>
                  <a:pt x="1421721" y="2843442"/>
                </a:cubicBezTo>
                <a:cubicBezTo>
                  <a:pt x="636526" y="2843442"/>
                  <a:pt x="0" y="2206916"/>
                  <a:pt x="0" y="1421721"/>
                </a:cubicBezTo>
                <a:cubicBezTo>
                  <a:pt x="0" y="636526"/>
                  <a:pt x="636526" y="0"/>
                  <a:pt x="142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65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24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in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678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6453D4-D652-4FFC-ABD2-2FCD38CDF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501D43-82FF-4431-8E4C-B017910D3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68E5E2-649C-436A-9007-FDE0BCEE5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D4E8EB-1030-40A9-B1BB-5F80C31EC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39D19-3518-4756-9AED-461939F1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12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87A06C-42A5-4F44-8C64-ED825B952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70B5E9-AEE8-45E8-918F-DC213D228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A2FFF5-735A-444E-937F-EF960CA4E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3C8B6-040F-4821-B509-D664553AE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3AA010-DAD3-4AD4-9A7E-55263B3FB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6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EB0CA-CCB3-4A83-A8B4-53D70B4A0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4D9B92D-D5EE-4393-8790-8E5D539F4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7CF4ACF-0C94-46AF-9BBE-5A4B55F3F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8C690A-BA51-4B81-B210-4168D139F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6AA6DC-F758-45D0-8D0D-07D5324AA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8B4304-1C2F-418C-9FEE-2234DAE5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95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D314C9-ADB3-4A38-9C88-38D3AE0FA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87F5653-103C-4A99-BE76-6BF1EAC84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65C1EC-41F8-4442-882E-6945FD4ED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64ACDB-A5EE-4F76-992A-F309FAB425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E894D3-2440-497A-A81E-C35D356A5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22BD0DC-F36F-4918-AD4C-C3C1F8F7A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138A894-2BD6-493B-865F-056B4F4B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B56468-5554-4610-AD62-808020EE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41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619B3-D7E0-4735-9F7C-99BD00630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435DD9A-8FE2-4E34-8BC3-09F9B13FD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3F0B455-270C-4EB2-952A-3932336F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3295C8F-C613-45DD-8BE3-A7558743D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11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E99DF77-214C-44AC-976A-6BECDAC95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E39B0D9-3DD2-45D6-8B44-EB5A65312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8CE82F-C09F-4601-A183-9BC7E149E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86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7EB5E4-3F2B-4D30-9A3D-FD9D3B64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7D85CA-F65A-4DD0-9794-EF9DC0B78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A0299F-2FB4-42D2-ABAB-911AE67CE6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0AF519-849A-4CAB-B98F-4FAD6182D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2BE0FF-B8D8-42A2-88A4-D6256A963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508216-8D84-4B9F-8D30-98EEB0D76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50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131F9-D506-4CA3-ACF6-28C2ACB8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5DB3AC-4AA7-4D42-8167-514AD7E25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F0E545-BB13-4581-B4D8-1446743E5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CCD744-FF2C-4FD8-876A-BA33860DF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4FD350-6A8E-4B50-99A6-AA0D41049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39AE10-5557-402C-9B25-E35E0ABC4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50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94D3ABD-EDD9-4D5B-B80D-8BE2CD7AB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334C85-C9DD-432F-8BFC-CF67B1B97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852BFE-A17F-4885-8327-78C8DCE429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50F57-0451-4E8A-B206-580E2F42E664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F6EF8D-10F5-418B-8114-AA4E27827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D337C4-8A41-4E1D-A051-F33256E4A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A15A791D-6FC2-4352-B321-C375127560A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125" y="161925"/>
            <a:ext cx="1333202" cy="133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0" Type="http://schemas.openxmlformats.org/officeDocument/2006/relationships/image" Target="../media/image25.svg"/><Relationship Id="rId4" Type="http://schemas.openxmlformats.org/officeDocument/2006/relationships/image" Target="../media/image4.png"/><Relationship Id="rId9" Type="http://schemas.openxmlformats.org/officeDocument/2006/relationships/image" Target="../media/image13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11" Type="http://schemas.openxmlformats.org/officeDocument/2006/relationships/image" Target="../media/image6.png"/><Relationship Id="rId5" Type="http://schemas.openxmlformats.org/officeDocument/2006/relationships/image" Target="../media/image18.png"/><Relationship Id="rId10" Type="http://schemas.openxmlformats.org/officeDocument/2006/relationships/image" Target="../media/image5.png"/><Relationship Id="rId4" Type="http://schemas.openxmlformats.org/officeDocument/2006/relationships/image" Target="../media/image17.png"/><Relationship Id="rId9" Type="http://schemas.openxmlformats.org/officeDocument/2006/relationships/image" Target="../media/image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19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5.png"/><Relationship Id="rId5" Type="http://schemas.openxmlformats.org/officeDocument/2006/relationships/image" Target="../media/image21.jp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F1AE60F-65DC-4843-BF43-8359EF0C5760}"/>
              </a:ext>
            </a:extLst>
          </p:cNvPr>
          <p:cNvGrpSpPr/>
          <p:nvPr/>
        </p:nvGrpSpPr>
        <p:grpSpPr>
          <a:xfrm>
            <a:off x="3451674" y="1283957"/>
            <a:ext cx="6586847" cy="3422738"/>
            <a:chOff x="1936266" y="1295400"/>
            <a:chExt cx="2616000" cy="1828800"/>
          </a:xfrm>
        </p:grpSpPr>
        <p:pic>
          <p:nvPicPr>
            <p:cNvPr id="14" name="Picture 13" descr="Shape&#10;&#10;Description automatically generated">
              <a:extLst>
                <a:ext uri="{FF2B5EF4-FFF2-40B4-BE49-F238E27FC236}">
                  <a16:creationId xmlns:a16="http://schemas.microsoft.com/office/drawing/2014/main" id="{78C0686D-7725-4346-8CC8-C25430176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422C43-B42E-42B5-811C-9BD37B053D71}"/>
                </a:ext>
              </a:extLst>
            </p:cNvPr>
            <p:cNvSpPr txBox="1"/>
            <p:nvPr/>
          </p:nvSpPr>
          <p:spPr>
            <a:xfrm>
              <a:off x="2059804" y="1836005"/>
              <a:ext cx="1975678" cy="71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Khởi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089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C010D-255E-470B-8484-D3E770115E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2F85D5-82B9-476B-9F49-361FA45B5C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ùng Mẹ Vào Bếp - Chun Chin - Nhạc thiếu nhi sôi động nhất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25AF7628-91F2-428B-A84C-E647E369A7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2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E54CDE-A3F9-473E-B66A-2132CFBCE3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7" b="33670"/>
          <a:stretch/>
        </p:blipFill>
        <p:spPr>
          <a:xfrm>
            <a:off x="1346781" y="0"/>
            <a:ext cx="9498438" cy="7095088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0997" y="3517515"/>
            <a:ext cx="2854553" cy="3039214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F987C796-DE82-4117-96B5-4E6FCFC3A7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69392" y="4584652"/>
            <a:ext cx="2903698" cy="213922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571" y="5523982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984408" y="5781718"/>
            <a:ext cx="894774" cy="94216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0E165DF-F7D0-42A5-AFD6-C6B85829753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E9F491B7-28AB-42FF-83A5-93F7F70E23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7CABB4-10E8-414C-B403-4CAD0423A6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99487" y="1358900"/>
            <a:ext cx="3274397" cy="10887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8D459C-99DD-4515-8F50-ECF99760948B}"/>
              </a:ext>
            </a:extLst>
          </p:cNvPr>
          <p:cNvSpPr txBox="1"/>
          <p:nvPr/>
        </p:nvSpPr>
        <p:spPr>
          <a:xfrm>
            <a:off x="1876126" y="2274836"/>
            <a:ext cx="85451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0" i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0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01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22DBFA-F7DB-4DDF-B1FD-EBB0D14C0848}"/>
              </a:ext>
            </a:extLst>
          </p:cNvPr>
          <p:cNvSpPr txBox="1"/>
          <p:nvPr/>
        </p:nvSpPr>
        <p:spPr>
          <a:xfrm>
            <a:off x="1524001" y="455036"/>
            <a:ext cx="95826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vi-VN" sz="4000" b="1" dirty="0" smtClean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40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Tìm những từ ngữ chỉ hoạt động kết hợp được với mỗi từ chỉ sự vật sau: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46BA7FE-3084-4217-BFB5-FEBE1E80A48B}"/>
              </a:ext>
            </a:extLst>
          </p:cNvPr>
          <p:cNvSpPr/>
          <p:nvPr/>
        </p:nvSpPr>
        <p:spPr>
          <a:xfrm>
            <a:off x="1192696" y="2545246"/>
            <a:ext cx="1709530" cy="7951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E642D8C-5061-441D-9B74-4E59858E4D45}"/>
              </a:ext>
            </a:extLst>
          </p:cNvPr>
          <p:cNvSpPr/>
          <p:nvPr/>
        </p:nvSpPr>
        <p:spPr>
          <a:xfrm>
            <a:off x="5088835" y="2545246"/>
            <a:ext cx="1709530" cy="7951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endParaRPr lang="en-US" sz="44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CAB2129-6040-44C2-B2CC-4ABDA07CCABA}"/>
              </a:ext>
            </a:extLst>
          </p:cNvPr>
          <p:cNvSpPr/>
          <p:nvPr/>
        </p:nvSpPr>
        <p:spPr>
          <a:xfrm>
            <a:off x="8597348" y="2545246"/>
            <a:ext cx="1709530" cy="7951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en-US" sz="44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D3BE94B-73F1-4A4A-A423-57D00C276DFC}"/>
              </a:ext>
            </a:extLst>
          </p:cNvPr>
          <p:cNvGrpSpPr/>
          <p:nvPr/>
        </p:nvGrpSpPr>
        <p:grpSpPr>
          <a:xfrm>
            <a:off x="2495551" y="4107147"/>
            <a:ext cx="8314496" cy="858903"/>
            <a:chOff x="1466025" y="1120642"/>
            <a:chExt cx="3575897" cy="85890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6D0B2D5-88DB-474B-A063-64EDC24DB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575897" cy="85890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FA1D58-49E6-4ABC-AA9F-45DF863C4CEE}"/>
                </a:ext>
              </a:extLst>
            </p:cNvPr>
            <p:cNvSpPr txBox="1"/>
            <p:nvPr/>
          </p:nvSpPr>
          <p:spPr>
            <a:xfrm>
              <a:off x="1601209" y="1120642"/>
              <a:ext cx="343728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>
                  <a:solidFill>
                    <a:srgbClr val="00000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M: 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rửa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rau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nhặt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rau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luộc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rau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,…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3001818" y="1080655"/>
            <a:ext cx="96058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666509" y="1080655"/>
            <a:ext cx="436418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32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D346D-2051-4853-9D4B-D7BFB09A6F9A}"/>
              </a:ext>
            </a:extLst>
          </p:cNvPr>
          <p:cNvSpPr txBox="1"/>
          <p:nvPr/>
        </p:nvSpPr>
        <p:spPr>
          <a:xfrm>
            <a:off x="2639189" y="1343146"/>
            <a:ext cx="7092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>
                <a:solidFill>
                  <a:srgbClr val="FF2F6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2F6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id="{DC7A34F8-6C0F-448A-BA5C-2FF4BAF9E0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4" t="20679" r="9083" b="6487"/>
          <a:stretch/>
        </p:blipFill>
        <p:spPr>
          <a:xfrm>
            <a:off x="4206670" y="2568333"/>
            <a:ext cx="3802258" cy="3401662"/>
          </a:xfrm>
          <a:prstGeom prst="rect">
            <a:avLst/>
          </a:prstGeom>
        </p:spPr>
      </p:pic>
      <p:pic>
        <p:nvPicPr>
          <p:cNvPr id="17" name="图形 6">
            <a:extLst>
              <a:ext uri="{FF2B5EF4-FFF2-40B4-BE49-F238E27FC236}">
                <a16:creationId xmlns:a16="http://schemas.microsoft.com/office/drawing/2014/main" id="{3BF5BAA9-7FCC-44AD-B1A9-D3B4C9B3A2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7417" y="4318341"/>
            <a:ext cx="2264774" cy="2411282"/>
          </a:xfrm>
          <a:prstGeom prst="rect">
            <a:avLst/>
          </a:prstGeom>
        </p:spPr>
      </p:pic>
      <p:pic>
        <p:nvPicPr>
          <p:cNvPr id="19" name="图形 1">
            <a:extLst>
              <a:ext uri="{FF2B5EF4-FFF2-40B4-BE49-F238E27FC236}">
                <a16:creationId xmlns:a16="http://schemas.microsoft.com/office/drawing/2014/main" id="{C1E469EA-C115-4CB6-83C1-538E0187A0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45912" y="4645040"/>
            <a:ext cx="3047457" cy="19454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5A3F742-A929-41AC-98E6-3955FF3AC5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1" name="图片 21">
            <a:extLst>
              <a:ext uri="{FF2B5EF4-FFF2-40B4-BE49-F238E27FC236}">
                <a16:creationId xmlns:a16="http://schemas.microsoft.com/office/drawing/2014/main" id="{E6D8FF30-E10A-4E08-AF9C-A57671A8BEF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393BD075-BD6D-48DF-8AFC-B2040AF32F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1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22DBFA-F7DB-4DDF-B1FD-EBB0D14C0848}"/>
              </a:ext>
            </a:extLst>
          </p:cNvPr>
          <p:cNvSpPr txBox="1"/>
          <p:nvPr/>
        </p:nvSpPr>
        <p:spPr>
          <a:xfrm>
            <a:off x="950357" y="893159"/>
            <a:ext cx="10249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3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Xếp các từ chỉ hoạt động dưới đây vào 2 nhóm.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0A451809-920F-4947-85FC-648AC8DFEC18}"/>
              </a:ext>
            </a:extLst>
          </p:cNvPr>
          <p:cNvSpPr/>
          <p:nvPr/>
        </p:nvSpPr>
        <p:spPr>
          <a:xfrm>
            <a:off x="935665" y="1935126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Wave 6">
            <a:extLst>
              <a:ext uri="{FF2B5EF4-FFF2-40B4-BE49-F238E27FC236}">
                <a16:creationId xmlns:a16="http://schemas.microsoft.com/office/drawing/2014/main" id="{F43FB4F0-F087-410D-B59A-F0DB0B624A4B}"/>
              </a:ext>
            </a:extLst>
          </p:cNvPr>
          <p:cNvSpPr/>
          <p:nvPr/>
        </p:nvSpPr>
        <p:spPr>
          <a:xfrm>
            <a:off x="3055603" y="2030819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Wave 7">
            <a:extLst>
              <a:ext uri="{FF2B5EF4-FFF2-40B4-BE49-F238E27FC236}">
                <a16:creationId xmlns:a16="http://schemas.microsoft.com/office/drawing/2014/main" id="{C14264E7-8A6B-4666-975D-1967934400A1}"/>
              </a:ext>
            </a:extLst>
          </p:cNvPr>
          <p:cNvSpPr/>
          <p:nvPr/>
        </p:nvSpPr>
        <p:spPr>
          <a:xfrm>
            <a:off x="5022626" y="2073349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Wave 8">
            <a:extLst>
              <a:ext uri="{FF2B5EF4-FFF2-40B4-BE49-F238E27FC236}">
                <a16:creationId xmlns:a16="http://schemas.microsoft.com/office/drawing/2014/main" id="{69E6E5E7-E607-40D8-B349-2F4EFE3A1112}"/>
              </a:ext>
            </a:extLst>
          </p:cNvPr>
          <p:cNvSpPr/>
          <p:nvPr/>
        </p:nvSpPr>
        <p:spPr>
          <a:xfrm>
            <a:off x="6872692" y="2078665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Wave 9">
            <a:extLst>
              <a:ext uri="{FF2B5EF4-FFF2-40B4-BE49-F238E27FC236}">
                <a16:creationId xmlns:a16="http://schemas.microsoft.com/office/drawing/2014/main" id="{8FE3E3E5-6432-4466-86BF-3B3B0A2D59E6}"/>
              </a:ext>
            </a:extLst>
          </p:cNvPr>
          <p:cNvSpPr/>
          <p:nvPr/>
        </p:nvSpPr>
        <p:spPr>
          <a:xfrm>
            <a:off x="8722758" y="2052084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hầm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Wave 10">
            <a:extLst>
              <a:ext uri="{FF2B5EF4-FFF2-40B4-BE49-F238E27FC236}">
                <a16:creationId xmlns:a16="http://schemas.microsoft.com/office/drawing/2014/main" id="{315EADA7-0E5A-4A19-B7E0-E051E6D3E7BA}"/>
              </a:ext>
            </a:extLst>
          </p:cNvPr>
          <p:cNvSpPr/>
          <p:nvPr/>
        </p:nvSpPr>
        <p:spPr>
          <a:xfrm>
            <a:off x="950357" y="3365205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Wave 12">
            <a:extLst>
              <a:ext uri="{FF2B5EF4-FFF2-40B4-BE49-F238E27FC236}">
                <a16:creationId xmlns:a16="http://schemas.microsoft.com/office/drawing/2014/main" id="{3800CEA4-D292-49B1-A6B4-64EF33F9FA8A}"/>
              </a:ext>
            </a:extLst>
          </p:cNvPr>
          <p:cNvSpPr/>
          <p:nvPr/>
        </p:nvSpPr>
        <p:spPr>
          <a:xfrm>
            <a:off x="3055602" y="3429000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</a:p>
        </p:txBody>
      </p:sp>
      <p:sp>
        <p:nvSpPr>
          <p:cNvPr id="14" name="Wave 13">
            <a:extLst>
              <a:ext uri="{FF2B5EF4-FFF2-40B4-BE49-F238E27FC236}">
                <a16:creationId xmlns:a16="http://schemas.microsoft.com/office/drawing/2014/main" id="{E4ED6E26-EA3C-4391-9E82-406F461C382C}"/>
              </a:ext>
            </a:extLst>
          </p:cNvPr>
          <p:cNvSpPr/>
          <p:nvPr/>
        </p:nvSpPr>
        <p:spPr>
          <a:xfrm>
            <a:off x="5160847" y="3503428"/>
            <a:ext cx="171184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Wave 14">
            <a:extLst>
              <a:ext uri="{FF2B5EF4-FFF2-40B4-BE49-F238E27FC236}">
                <a16:creationId xmlns:a16="http://schemas.microsoft.com/office/drawing/2014/main" id="{31353965-341F-4084-989E-F8E65D4BDE76}"/>
              </a:ext>
            </a:extLst>
          </p:cNvPr>
          <p:cNvSpPr/>
          <p:nvPr/>
        </p:nvSpPr>
        <p:spPr>
          <a:xfrm>
            <a:off x="7372423" y="3503428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luộc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0992F17F-8B5C-4455-A6BC-EE20AB166BBC}"/>
              </a:ext>
            </a:extLst>
          </p:cNvPr>
          <p:cNvSpPr/>
          <p:nvPr/>
        </p:nvSpPr>
        <p:spPr>
          <a:xfrm>
            <a:off x="9520200" y="3535325"/>
            <a:ext cx="1569558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5368C26-4052-4743-BE1E-DB795D331388}"/>
              </a:ext>
            </a:extLst>
          </p:cNvPr>
          <p:cNvSpPr/>
          <p:nvPr/>
        </p:nvSpPr>
        <p:spPr>
          <a:xfrm>
            <a:off x="265814" y="4699591"/>
            <a:ext cx="4646428" cy="21584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2291A9E-5E92-4913-8193-6CFCC739A44C}"/>
              </a:ext>
            </a:extLst>
          </p:cNvPr>
          <p:cNvSpPr/>
          <p:nvPr/>
        </p:nvSpPr>
        <p:spPr>
          <a:xfrm>
            <a:off x="6378276" y="4699591"/>
            <a:ext cx="4711481" cy="21584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5368C26-4052-4743-BE1E-DB795D331388}"/>
              </a:ext>
            </a:extLst>
          </p:cNvPr>
          <p:cNvSpPr/>
          <p:nvPr/>
        </p:nvSpPr>
        <p:spPr>
          <a:xfrm>
            <a:off x="233288" y="4699591"/>
            <a:ext cx="4646428" cy="21584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2291A9E-5E92-4913-8193-6CFCC739A44C}"/>
              </a:ext>
            </a:extLst>
          </p:cNvPr>
          <p:cNvSpPr/>
          <p:nvPr/>
        </p:nvSpPr>
        <p:spPr>
          <a:xfrm>
            <a:off x="6345750" y="4699591"/>
            <a:ext cx="4711481" cy="21584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684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6AC489B-A4FE-49D1-A4E7-86FF9B9352E6}"/>
              </a:ext>
            </a:extLst>
          </p:cNvPr>
          <p:cNvSpPr txBox="1"/>
          <p:nvPr/>
        </p:nvSpPr>
        <p:spPr>
          <a:xfrm>
            <a:off x="752475" y="1732985"/>
            <a:ext cx="10876835" cy="3416320"/>
          </a:xfrm>
          <a:custGeom>
            <a:avLst/>
            <a:gdLst>
              <a:gd name="connsiteX0" fmla="*/ 0 w 10876835"/>
              <a:gd name="connsiteY0" fmla="*/ 0 h 2308324"/>
              <a:gd name="connsiteX1" fmla="*/ 10876835 w 10876835"/>
              <a:gd name="connsiteY1" fmla="*/ 0 h 2308324"/>
              <a:gd name="connsiteX2" fmla="*/ 10876835 w 10876835"/>
              <a:gd name="connsiteY2" fmla="*/ 2308324 h 2308324"/>
              <a:gd name="connsiteX3" fmla="*/ 0 w 10876835"/>
              <a:gd name="connsiteY3" fmla="*/ 2308324 h 2308324"/>
              <a:gd name="connsiteX4" fmla="*/ 0 w 10876835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6835" h="2308324" fill="none" extrusionOk="0">
                <a:moveTo>
                  <a:pt x="0" y="0"/>
                </a:moveTo>
                <a:cubicBezTo>
                  <a:pt x="1195984" y="41470"/>
                  <a:pt x="9685833" y="156431"/>
                  <a:pt x="10876835" y="0"/>
                </a:cubicBezTo>
                <a:cubicBezTo>
                  <a:pt x="10891485" y="317847"/>
                  <a:pt x="10840041" y="1861340"/>
                  <a:pt x="10876835" y="2308324"/>
                </a:cubicBezTo>
                <a:cubicBezTo>
                  <a:pt x="6985373" y="2290677"/>
                  <a:pt x="2894488" y="2343628"/>
                  <a:pt x="0" y="2308324"/>
                </a:cubicBezTo>
                <a:cubicBezTo>
                  <a:pt x="65784" y="1663610"/>
                  <a:pt x="-169487" y="414557"/>
                  <a:pt x="0" y="0"/>
                </a:cubicBezTo>
                <a:close/>
              </a:path>
              <a:path w="10876835" h="2308324" stroke="0" extrusionOk="0">
                <a:moveTo>
                  <a:pt x="0" y="0"/>
                </a:moveTo>
                <a:cubicBezTo>
                  <a:pt x="2515385" y="53968"/>
                  <a:pt x="7835638" y="-1137"/>
                  <a:pt x="10876835" y="0"/>
                </a:cubicBezTo>
                <a:cubicBezTo>
                  <a:pt x="10720142" y="1025072"/>
                  <a:pt x="11020902" y="1356443"/>
                  <a:pt x="10876835" y="2308324"/>
                </a:cubicBezTo>
                <a:cubicBezTo>
                  <a:pt x="6439008" y="2362866"/>
                  <a:pt x="1169470" y="2208545"/>
                  <a:pt x="0" y="2308324"/>
                </a:cubicBezTo>
                <a:cubicBezTo>
                  <a:pt x="90861" y="2004804"/>
                  <a:pt x="-96644" y="750177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Ngày Chủ nhật, </a:t>
            </a:r>
            <a:r>
              <a:rPr lang="vi-VN" sz="3600" b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b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chợ </a:t>
            </a:r>
            <a:r>
              <a:rPr lang="vi-VN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mua thức ăn. Nam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bếp </a:t>
            </a:r>
            <a:r>
              <a:rPr lang="vi-VN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giúp mẹ. Nam nhặt rau, còn mẹ rửa cá và thái thịt. </a:t>
            </a:r>
            <a:r>
              <a:rPr lang="en-US" sz="36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6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6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lang="vi-VN" sz="36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mẹ bắt đầu nấu nướng, mẹ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luộc</a:t>
            </a:r>
            <a:r>
              <a:rPr lang="en-US" sz="3600" b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xào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luộc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vi-VN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luộc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hầm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nướng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vi-VN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Chẳng mấy chốc, gian bếp đã thơm lừng mùi thức ăn.</a:t>
            </a:r>
          </a:p>
        </p:txBody>
      </p:sp>
    </p:spTree>
    <p:extLst>
      <p:ext uri="{BB962C8B-B14F-4D97-AF65-F5344CB8AC3E}">
        <p14:creationId xmlns:p14="http://schemas.microsoft.com/office/powerpoint/2010/main" val="52264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DF80BF2B-799B-4696-976B-2CC203E55F99}"/>
              </a:ext>
            </a:extLst>
          </p:cNvPr>
          <p:cNvSpPr/>
          <p:nvPr/>
        </p:nvSpPr>
        <p:spPr>
          <a:xfrm>
            <a:off x="371476" y="2433637"/>
            <a:ext cx="2981324" cy="1990725"/>
          </a:xfrm>
          <a:prstGeom prst="cloud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2EED9FBA-DF4E-4382-BF9C-C03F3A05A558}"/>
              </a:ext>
            </a:extLst>
          </p:cNvPr>
          <p:cNvSpPr/>
          <p:nvPr/>
        </p:nvSpPr>
        <p:spPr>
          <a:xfrm>
            <a:off x="3562350" y="227171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12B639-8589-4175-953E-76F19BB59885}"/>
              </a:ext>
            </a:extLst>
          </p:cNvPr>
          <p:cNvSpPr/>
          <p:nvPr/>
        </p:nvSpPr>
        <p:spPr>
          <a:xfrm>
            <a:off x="4000497" y="1714500"/>
            <a:ext cx="2247903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A2CB556-77FD-4AF6-9FDB-0A42A535A405}"/>
              </a:ext>
            </a:extLst>
          </p:cNvPr>
          <p:cNvSpPr/>
          <p:nvPr/>
        </p:nvSpPr>
        <p:spPr>
          <a:xfrm>
            <a:off x="4000497" y="4610100"/>
            <a:ext cx="2362203" cy="1031078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1F0123B-D763-4B7C-B97E-DAB7E6FA4B5C}"/>
              </a:ext>
            </a:extLst>
          </p:cNvPr>
          <p:cNvCxnSpPr>
            <a:stCxn id="5" idx="3"/>
          </p:cNvCxnSpPr>
          <p:nvPr/>
        </p:nvCxnSpPr>
        <p:spPr>
          <a:xfrm flipV="1">
            <a:off x="6248400" y="1600200"/>
            <a:ext cx="761998" cy="771525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860983E4-2D3C-4824-BBBC-E674BE5F43F9}"/>
              </a:ext>
            </a:extLst>
          </p:cNvPr>
          <p:cNvSpPr/>
          <p:nvPr/>
        </p:nvSpPr>
        <p:spPr>
          <a:xfrm>
            <a:off x="7010396" y="942975"/>
            <a:ext cx="3333754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di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B100FF5-4830-47E8-A474-6C11336B0C68}"/>
              </a:ext>
            </a:extLst>
          </p:cNvPr>
          <p:cNvCxnSpPr>
            <a:cxnSpLocks/>
          </p:cNvCxnSpPr>
          <p:nvPr/>
        </p:nvCxnSpPr>
        <p:spPr>
          <a:xfrm>
            <a:off x="6248400" y="2424113"/>
            <a:ext cx="761996" cy="623887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DA354FC5-9248-41AF-A331-7703B911C297}"/>
              </a:ext>
            </a:extLst>
          </p:cNvPr>
          <p:cNvSpPr/>
          <p:nvPr/>
        </p:nvSpPr>
        <p:spPr>
          <a:xfrm>
            <a:off x="7010396" y="2362200"/>
            <a:ext cx="3333754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nấu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6700B13-B070-4E1D-9D7B-D10FA9C3F576}"/>
              </a:ext>
            </a:extLst>
          </p:cNvPr>
          <p:cNvCxnSpPr>
            <a:cxnSpLocks/>
          </p:cNvCxnSpPr>
          <p:nvPr/>
        </p:nvCxnSpPr>
        <p:spPr>
          <a:xfrm flipV="1">
            <a:off x="6372222" y="5154213"/>
            <a:ext cx="971552" cy="1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922EA2B3-2C39-447B-BF9F-DFE1825507B0}"/>
              </a:ext>
            </a:extLst>
          </p:cNvPr>
          <p:cNvSpPr/>
          <p:nvPr/>
        </p:nvSpPr>
        <p:spPr>
          <a:xfrm>
            <a:off x="7362823" y="4424362"/>
            <a:ext cx="3333754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87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27" grpId="0" animBg="1"/>
      <p:bldP spid="30" grpId="0" animBg="1"/>
      <p:bldP spid="32" grpId="0" animBg="1"/>
      <p:bldP spid="34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199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3DEFF"/>
      </a:accent1>
      <a:accent2>
        <a:srgbClr val="5299DB"/>
      </a:accent2>
      <a:accent3>
        <a:srgbClr val="A3DEFF"/>
      </a:accent3>
      <a:accent4>
        <a:srgbClr val="5299DB"/>
      </a:accent4>
      <a:accent5>
        <a:srgbClr val="A3DEFF"/>
      </a:accent5>
      <a:accent6>
        <a:srgbClr val="5299DB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221</Words>
  <Application>Microsoft Office PowerPoint</Application>
  <PresentationFormat>Widescreen</PresentationFormat>
  <Paragraphs>38</Paragraphs>
  <Slides>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Arial-Rounded</vt:lpstr>
      <vt:lpstr>Calibri</vt:lpstr>
      <vt:lpstr>等线</vt:lpstr>
      <vt:lpstr>等线 Light</vt:lpstr>
      <vt:lpstr>iekie tongquti</vt:lpstr>
      <vt:lpstr>Times New Roman</vt:lpstr>
      <vt:lpstr>字魂17号-萌趣果冻体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PC</cp:lastModifiedBy>
  <cp:revision>42</cp:revision>
  <dcterms:created xsi:type="dcterms:W3CDTF">2022-06-14T08:15:55Z</dcterms:created>
  <dcterms:modified xsi:type="dcterms:W3CDTF">2023-09-21T04:23:44Z</dcterms:modified>
</cp:coreProperties>
</file>