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29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9" r:id="rId19"/>
    <p:sldId id="854" r:id="rId20"/>
    <p:sldId id="851" r:id="rId21"/>
    <p:sldId id="850" r:id="rId22"/>
    <p:sldId id="878" r:id="rId23"/>
    <p:sldId id="857" r:id="rId24"/>
    <p:sldId id="877" r:id="rId25"/>
    <p:sldId id="867" r:id="rId26"/>
    <p:sldId id="860" r:id="rId27"/>
    <p:sldId id="5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72" d="100"/>
          <a:sy n="72" d="100"/>
        </p:scale>
        <p:origin x="110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7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3.gif"/><Relationship Id="rId9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3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69719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979</Words>
  <Application>Microsoft Office PowerPoint</Application>
  <PresentationFormat>Widescreen</PresentationFormat>
  <Paragraphs>225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SVN-Dessert Menu Script</vt:lpstr>
      <vt:lpstr>Times New Roman</vt:lpstr>
      <vt:lpstr>UTM Cookies</vt:lpstr>
      <vt:lpstr>华康方圆体W7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47</cp:revision>
  <dcterms:created xsi:type="dcterms:W3CDTF">2022-05-07T14:20:40Z</dcterms:created>
  <dcterms:modified xsi:type="dcterms:W3CDTF">2022-09-14T15:26:58Z</dcterms:modified>
</cp:coreProperties>
</file>