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2"/>
  </p:notesMasterIdLst>
  <p:sldIdLst>
    <p:sldId id="320" r:id="rId3"/>
    <p:sldId id="262" r:id="rId4"/>
    <p:sldId id="257" r:id="rId5"/>
    <p:sldId id="258" r:id="rId6"/>
    <p:sldId id="259" r:id="rId7"/>
    <p:sldId id="260" r:id="rId8"/>
    <p:sldId id="261" r:id="rId9"/>
    <p:sldId id="297" r:id="rId10"/>
    <p:sldId id="321" r:id="rId11"/>
    <p:sldId id="300" r:id="rId12"/>
    <p:sldId id="322" r:id="rId13"/>
    <p:sldId id="323" r:id="rId14"/>
    <p:sldId id="324" r:id="rId15"/>
    <p:sldId id="325" r:id="rId16"/>
    <p:sldId id="326" r:id="rId17"/>
    <p:sldId id="328" r:id="rId18"/>
    <p:sldId id="327" r:id="rId19"/>
    <p:sldId id="318" r:id="rId20"/>
    <p:sldId id="3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73E31-A95D-425A-B1A8-1A6443A0EBB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48DBA-6503-487A-B249-811CE01A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1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/>
              <a:t>mạo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48DBA-6503-487A-B249-811CE01A71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0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8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9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67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9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277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9512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7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47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03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22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5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2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53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0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60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4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82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4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8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6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5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42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7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76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2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image" Target="../media/image19.png"/><Relationship Id="rId26" Type="http://schemas.openxmlformats.org/officeDocument/2006/relationships/slide" Target="slide8.xml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image" Target="../media/image6.jpg"/><Relationship Id="rId12" Type="http://schemas.openxmlformats.org/officeDocument/2006/relationships/image" Target="../media/image16.png"/><Relationship Id="rId17" Type="http://schemas.openxmlformats.org/officeDocument/2006/relationships/slide" Target="slide7.xml"/><Relationship Id="rId25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24" Type="http://schemas.openxmlformats.org/officeDocument/2006/relationships/image" Target="../media/image25.svg"/><Relationship Id="rId5" Type="http://schemas.openxmlformats.org/officeDocument/2006/relationships/slideLayout" Target="../slideLayouts/slideLayout21.xml"/><Relationship Id="rId15" Type="http://schemas.openxmlformats.org/officeDocument/2006/relationships/slide" Target="slide6.xml"/><Relationship Id="rId23" Type="http://schemas.openxmlformats.org/officeDocument/2006/relationships/image" Target="../media/image24.png"/><Relationship Id="rId10" Type="http://schemas.openxmlformats.org/officeDocument/2006/relationships/image" Target="../media/image10.gif"/><Relationship Id="rId19" Type="http://schemas.openxmlformats.org/officeDocument/2006/relationships/image" Target="../media/image20.png"/><Relationship Id="rId4" Type="http://schemas.microsoft.com/office/2007/relationships/media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17.png"/><Relationship Id="rId22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gif"/><Relationship Id="rId5" Type="http://schemas.microsoft.com/office/2007/relationships/hdphoto" Target="../media/hdphoto3.wdp"/><Relationship Id="rId10" Type="http://schemas.openxmlformats.org/officeDocument/2006/relationships/image" Target="../media/image29.sv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10.gif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10.gif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10.gi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985BA4-8563-7F78-1A61-590E7D166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355" y="2650051"/>
            <a:ext cx="7349610" cy="17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4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 hình thoi ABCD. Hai đường chéo AC và BD của hình thoi cắt nhau tại điểm 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EE415-5025-1B3D-4D33-939D71165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5169" y="1885950"/>
            <a:ext cx="4417205" cy="2712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F7384-3254-EA6B-99B5-4EC271113F46}"/>
              </a:ext>
            </a:extLst>
          </p:cNvPr>
          <p:cNvSpPr txBox="1"/>
          <p:nvPr/>
        </p:nvSpPr>
        <p:spPr>
          <a:xfrm>
            <a:off x="771525" y="1885950"/>
            <a:ext cx="6048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ê ke để kiểm tra xem hai đường chéo có vuông góc với nhau hay không.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4F547764-0931-2FF3-F84F-84CBE56D0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22275" y="1570126"/>
            <a:ext cx="1725304" cy="1726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C97B46-8540-AC4F-4F00-6B470E99C399}"/>
              </a:ext>
            </a:extLst>
          </p:cNvPr>
          <p:cNvSpPr txBox="1"/>
          <p:nvPr/>
        </p:nvSpPr>
        <p:spPr>
          <a:xfrm>
            <a:off x="809625" y="3733800"/>
            <a:ext cx="6048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chéo AC và BD vuông góc với nhau.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551" y="53370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82085-528D-D8F6-9385-245388A4B2A1}"/>
              </a:ext>
            </a:extLst>
          </p:cNvPr>
          <p:cNvSpPr txBox="1"/>
          <p:nvPr/>
        </p:nvSpPr>
        <p:spPr>
          <a:xfrm>
            <a:off x="609351" y="139095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Cho 2 miếng ghép giống nhau như hình bên: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75714-D975-7E74-7B03-595B31E82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812" y="2128837"/>
            <a:ext cx="3024188" cy="1562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EA0C0E-B4E4-13BC-5A08-25D926E8254A}"/>
              </a:ext>
            </a:extLst>
          </p:cNvPr>
          <p:cNvSpPr txBox="1"/>
          <p:nvPr/>
        </p:nvSpPr>
        <p:spPr>
          <a:xfrm>
            <a:off x="504576" y="2314878"/>
            <a:ext cx="72582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2 miếng ghép đó, không thể ghép được hình nào dưới đây?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4F9236-AD7A-8BC8-2917-525BBB0B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637" y="4105274"/>
            <a:ext cx="9665387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895E2-4257-C0A9-F1F7-16DB46D7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862" y="776286"/>
            <a:ext cx="3254362" cy="1681163"/>
          </a:xfrm>
          <a:prstGeom prst="rect">
            <a:avLst/>
          </a:prstGeom>
        </p:spPr>
      </p:pic>
      <p:pic>
        <p:nvPicPr>
          <p:cNvPr id="11" name="Picture 10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E557F0B5-B923-6EE3-69FC-E6273AB58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55" y="2800254"/>
            <a:ext cx="1533739" cy="1371791"/>
          </a:xfrm>
          <a:prstGeom prst="rect">
            <a:avLst/>
          </a:prstGeom>
        </p:spPr>
      </p:pic>
      <p:pic>
        <p:nvPicPr>
          <p:cNvPr id="12" name="Picture 11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87F484E-FED7-BC79-F61A-CB46D2925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9105" y="2695479"/>
            <a:ext cx="1533739" cy="1371791"/>
          </a:xfrm>
          <a:prstGeom prst="rect">
            <a:avLst/>
          </a:prstGeom>
        </p:spPr>
      </p:pic>
      <p:pic>
        <p:nvPicPr>
          <p:cNvPr id="15" name="Picture 14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45112D72-56C1-D1CB-D48A-9132FBEA0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80" y="2752629"/>
            <a:ext cx="1533739" cy="1371791"/>
          </a:xfrm>
          <a:prstGeom prst="rect">
            <a:avLst/>
          </a:prstGeom>
        </p:spPr>
      </p:pic>
      <p:pic>
        <p:nvPicPr>
          <p:cNvPr id="16" name="Picture 15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E1A28D7-7029-8294-FA52-FE8B81D2C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844" y="2743104"/>
            <a:ext cx="1604856" cy="1381221"/>
          </a:xfrm>
          <a:prstGeom prst="rect">
            <a:avLst/>
          </a:prstGeom>
        </p:spPr>
      </p:pic>
      <p:pic>
        <p:nvPicPr>
          <p:cNvPr id="17" name="Picture 16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F4F02831-1DE2-06C6-E17B-A9579C35C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81755" y="2647854"/>
            <a:ext cx="1533739" cy="1371791"/>
          </a:xfrm>
          <a:prstGeom prst="rect">
            <a:avLst/>
          </a:prstGeom>
        </p:spPr>
      </p:pic>
      <p:pic>
        <p:nvPicPr>
          <p:cNvPr id="18" name="Picture 1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2EBE4D33-CEF4-CF24-EAC2-43476EE58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56" y="2743104"/>
            <a:ext cx="1533739" cy="13717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D9DD61-90E9-2CF2-8BA0-FDDBF4AED9EA}"/>
              </a:ext>
            </a:extLst>
          </p:cNvPr>
          <p:cNvSpPr txBox="1"/>
          <p:nvPr/>
        </p:nvSpPr>
        <p:spPr>
          <a:xfrm>
            <a:off x="2162175" y="4905375"/>
            <a:ext cx="796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thể ghép hình phương án D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20D07E-4DCF-5519-2094-2FA5D4CCE32B}"/>
              </a:ext>
            </a:extLst>
          </p:cNvPr>
          <p:cNvSpPr txBox="1"/>
          <p:nvPr/>
        </p:nvSpPr>
        <p:spPr>
          <a:xfrm>
            <a:off x="1419225" y="4076700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491CC4-0D2E-A13D-EF2A-4274D5AFCB84}"/>
              </a:ext>
            </a:extLst>
          </p:cNvPr>
          <p:cNvSpPr txBox="1"/>
          <p:nvPr/>
        </p:nvSpPr>
        <p:spPr>
          <a:xfrm>
            <a:off x="4629150" y="410527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3DE101-67FA-D6B4-0DFA-3CB08C34D149}"/>
              </a:ext>
            </a:extLst>
          </p:cNvPr>
          <p:cNvSpPr txBox="1"/>
          <p:nvPr/>
        </p:nvSpPr>
        <p:spPr>
          <a:xfrm>
            <a:off x="8191500" y="404812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02144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551" y="53370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82085-528D-D8F6-9385-245388A4B2A1}"/>
              </a:ext>
            </a:extLst>
          </p:cNvPr>
          <p:cNvSpPr txBox="1"/>
          <p:nvPr/>
        </p:nvSpPr>
        <p:spPr>
          <a:xfrm>
            <a:off x="609351" y="139095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Cho 4 miếng ghép giống nhau như hình bên: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BEAE4-29E9-A932-A3FD-FCDE31AD1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91" y="2205037"/>
            <a:ext cx="5447259" cy="1014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AE1A6-2FAD-79F8-B020-4ACE204EB4EF}"/>
              </a:ext>
            </a:extLst>
          </p:cNvPr>
          <p:cNvSpPr txBox="1"/>
          <p:nvPr/>
        </p:nvSpPr>
        <p:spPr>
          <a:xfrm>
            <a:off x="504577" y="2314878"/>
            <a:ext cx="54199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4 miếng ghép đó, hãy ghép thành mỗi hình dưới đây.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81DAEF-CA81-FC98-A40D-26669F54E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262" y="4114799"/>
            <a:ext cx="6195944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B5860-7935-910B-34A2-D829C81D1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191" y="814387"/>
            <a:ext cx="6316774" cy="11763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76DDC7-1A37-3319-02FB-02D6F636A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2319337"/>
            <a:ext cx="2040356" cy="18335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67776E-E07F-E4C5-C890-B3CA9497B404}"/>
              </a:ext>
            </a:extLst>
          </p:cNvPr>
          <p:cNvSpPr txBox="1"/>
          <p:nvPr/>
        </p:nvSpPr>
        <p:spPr>
          <a:xfrm>
            <a:off x="1419225" y="4076700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5EC79D-465C-2EFB-E66E-DFE986FF2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525" y="2347912"/>
            <a:ext cx="2484332" cy="1728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9D0120-BF89-5EDC-14F8-FA54CDB19F10}"/>
              </a:ext>
            </a:extLst>
          </p:cNvPr>
          <p:cNvSpPr txBox="1"/>
          <p:nvPr/>
        </p:nvSpPr>
        <p:spPr>
          <a:xfrm>
            <a:off x="5143500" y="402907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22E950-86B6-0A08-3832-87EEA4110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262" y="2366962"/>
            <a:ext cx="2976927" cy="147161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8A072E1-DB38-E871-D038-EC731EC45808}"/>
              </a:ext>
            </a:extLst>
          </p:cNvPr>
          <p:cNvSpPr txBox="1"/>
          <p:nvPr/>
        </p:nvSpPr>
        <p:spPr>
          <a:xfrm>
            <a:off x="8705850" y="393382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48448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800" y="533703"/>
            <a:ext cx="11048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vi-VN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 đây là một số hình ảnh thực tế có dạng hình thoi. Em hãy tìm thêm một số hình ảnh thực tế có dạng hình thoi nhé!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02007-1784-ED4B-3FB3-C4FE65694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195512"/>
            <a:ext cx="79438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8" name="Picture 4" descr="Giới thiệu hình thoi - YouTube">
            <a:extLst>
              <a:ext uri="{FF2B5EF4-FFF2-40B4-BE49-F238E27FC236}">
                <a16:creationId xmlns:a16="http://schemas.microsoft.com/office/drawing/2014/main" id="{BB5B7CCB-7A1C-9789-2FD7-86321DA8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5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800" y="533703"/>
            <a:ext cx="11048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cắt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thoi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BA8A20-2A80-C1A0-8B99-DCBF49E4B7A8}"/>
              </a:ext>
            </a:extLst>
          </p:cNvPr>
          <p:cNvSpPr txBox="1"/>
          <p:nvPr/>
        </p:nvSpPr>
        <p:spPr>
          <a:xfrm>
            <a:off x="609350" y="1390953"/>
            <a:ext cx="10934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gấp giấy theo các đường nét đứt như hình dưới đây rồi cắt được một hình thoi nhé!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CC71B-B676-7968-EAAE-6CD0136E0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49" y="2591083"/>
            <a:ext cx="8162925" cy="37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2AACD-62F6-6CEB-788B-66430074E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855" y="130209"/>
            <a:ext cx="484674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6B003E-B70C-2F64-2C00-D2D291790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049" y="1749406"/>
            <a:ext cx="579170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1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3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5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7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Arrow: Right 1">
            <a:hlinkClick r:id="rId26" action="ppaction://hlinksldjump"/>
            <a:extLst>
              <a:ext uri="{FF2B5EF4-FFF2-40B4-BE49-F238E27FC236}">
                <a16:creationId xmlns:a16="http://schemas.microsoft.com/office/drawing/2014/main" id="{04532866-B93C-D600-2ECB-E1C10BF22309}"/>
              </a:ext>
            </a:extLst>
          </p:cNvPr>
          <p:cNvSpPr/>
          <p:nvPr/>
        </p:nvSpPr>
        <p:spPr>
          <a:xfrm>
            <a:off x="10770781" y="148856"/>
            <a:ext cx="90376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34" dirty="0" err="1">
                  <a:solidFill>
                    <a:srgbClr val="44546A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860158" y="1054865"/>
            <a:ext cx="7566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 thoi có hai đường chéo vuông góc với nhau?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43200" y="760228"/>
            <a:ext cx="80382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Điền từ thích hợp vào chỗ trống: “Tứ giác có hai đường chéo … là hình thoi”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7100186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2122968" y="3213988"/>
            <a:ext cx="6872176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317897" y="1047307"/>
            <a:ext cx="4678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nào dưới đây có dạng hình thoi?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744F1B-4787-35EF-772E-762384C185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6591" y="289736"/>
            <a:ext cx="320992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51219" y="506228"/>
            <a:ext cx="8461153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079898" y="3022600"/>
            <a:ext cx="5893981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34" dirty="0" err="1">
                  <a:solidFill>
                    <a:srgbClr val="44546A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5334" dirty="0">
                  <a:solidFill>
                    <a:srgbClr val="44546A">
                      <a:lumMod val="75000"/>
                    </a:srgbClr>
                  </a:solidFill>
                  <a:latin typeface="Calibri"/>
                </a:rPr>
                <a:t> B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1827619" y="1217428"/>
            <a:ext cx="5317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nào dưới đây không phải hình thoi?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024C0-56EB-853C-5E3D-C5A98A9BF89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24531"/>
          <a:stretch/>
        </p:blipFill>
        <p:spPr>
          <a:xfrm>
            <a:off x="8515350" y="383658"/>
            <a:ext cx="3676650" cy="47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90" y="452626"/>
            <a:ext cx="2462997" cy="12924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F5F707-88F2-DECA-DB3C-62488C882EBE}"/>
              </a:ext>
            </a:extLst>
          </p:cNvPr>
          <p:cNvSpPr txBox="1"/>
          <p:nvPr/>
        </p:nvSpPr>
        <p:spPr>
          <a:xfrm>
            <a:off x="4561367" y="1837661"/>
            <a:ext cx="339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31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557A1-6EF4-62AC-0AE9-D35F3257B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725" y="2653941"/>
            <a:ext cx="690736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0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595D66-E57D-7FAA-6BCC-9D9050EA8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312" y="1543731"/>
            <a:ext cx="1005317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22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299</Words>
  <Application>Microsoft Office PowerPoint</Application>
  <PresentationFormat>Widescreen</PresentationFormat>
  <Paragraphs>33</Paragraphs>
  <Slides>19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ITC Avant Garde Std Bk</vt:lpstr>
      <vt:lpstr>Oi</vt:lpstr>
      <vt:lpstr>#9Slide03 Arima Madurai Black</vt:lpstr>
      <vt:lpstr>Arial</vt:lpstr>
      <vt:lpstr>Calibri</vt:lpstr>
      <vt:lpstr>Cambria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2023-10-06T03:26:51Z</dcterms:created>
  <dcterms:modified xsi:type="dcterms:W3CDTF">2025-11-22T12:33:21Z</dcterms:modified>
</cp:coreProperties>
</file>