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609" r:id="rId3"/>
    <p:sldId id="646" r:id="rId4"/>
    <p:sldId id="607" r:id="rId5"/>
    <p:sldId id="643" r:id="rId6"/>
    <p:sldId id="630" r:id="rId7"/>
    <p:sldId id="650" r:id="rId8"/>
    <p:sldId id="633" r:id="rId9"/>
    <p:sldId id="632" r:id="rId10"/>
    <p:sldId id="635" r:id="rId11"/>
    <p:sldId id="652" r:id="rId12"/>
    <p:sldId id="638" r:id="rId13"/>
    <p:sldId id="610" r:id="rId14"/>
    <p:sldId id="644" r:id="rId15"/>
    <p:sldId id="647" r:id="rId16"/>
    <p:sldId id="648" r:id="rId17"/>
    <p:sldId id="649" r:id="rId18"/>
    <p:sldId id="618" r:id="rId19"/>
    <p:sldId id="651" r:id="rId20"/>
    <p:sldId id="629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7BB43E-5653-E3B2-BA23-B504E9C9B5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5DDE82-4386-4F3D-8360-DBF3ECF2BB0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E686E9-E20D-2EB1-A288-8C4F7FAAA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4 - Giới Thiệu Hình Bình Hành. Các Yếu Tố Trong Hình Bình Hành - VioEdu TV - YouTube">
            <a:hlinkClick r:id="" action="ppaction://media"/>
            <a:extLst>
              <a:ext uri="{FF2B5EF4-FFF2-40B4-BE49-F238E27FC236}">
                <a16:creationId xmlns:a16="http://schemas.microsoft.com/office/drawing/2014/main" id="{DF5EBCF1-5A10-2F35-3C16-A3AB64B69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79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DFAE91-E720-A90B-0DBD-09FCC660E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BÌNH HÀNH - YouTube">
            <a:hlinkClick r:id="" action="ppaction://media"/>
            <a:extLst>
              <a:ext uri="{FF2B5EF4-FFF2-40B4-BE49-F238E27FC236}">
                <a16:creationId xmlns:a16="http://schemas.microsoft.com/office/drawing/2014/main" id="{1595C96B-9CD3-C2E7-01EC-40B77D8C1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9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886D8-C74C-4D18-03ED-775C855F1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64B92-2740-11DA-30D3-B71A941DC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487" y="2320847"/>
            <a:ext cx="6425741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DC85E-FA9B-E356-B67B-4D3943B77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20" y="1744552"/>
            <a:ext cx="1499746" cy="85961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0A7F14-6DF3-3336-0932-FA80C341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B43C2ACD-E3AF-F72D-B485-05B69B624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9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489850-AC31-AAC6-C054-7C7DC1744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348294" y="1184002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433</Words>
  <Application>Microsoft Office PowerPoint</Application>
  <PresentationFormat>Widescreen</PresentationFormat>
  <Paragraphs>39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思源黑体 CN Medium</vt:lpstr>
      <vt:lpstr>Arial</vt:lpstr>
      <vt:lpstr>Calibri</vt:lpstr>
      <vt:lpstr>Cambria</vt:lpstr>
      <vt:lpstr>Times New Roman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2023-10-05T14:31:30Z</dcterms:created>
  <dcterms:modified xsi:type="dcterms:W3CDTF">2025-11-17T01:38:48Z</dcterms:modified>
</cp:coreProperties>
</file>