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1" r:id="rId3"/>
    <p:sldMasterId id="2147483707" r:id="rId4"/>
    <p:sldMasterId id="2147483729" r:id="rId5"/>
  </p:sldMasterIdLst>
  <p:notesMasterIdLst>
    <p:notesMasterId r:id="rId34"/>
  </p:notesMasterIdLst>
  <p:handoutMasterIdLst>
    <p:handoutMasterId r:id="rId35"/>
  </p:handoutMasterIdLst>
  <p:sldIdLst>
    <p:sldId id="11698" r:id="rId6"/>
    <p:sldId id="11699" r:id="rId7"/>
    <p:sldId id="316" r:id="rId8"/>
    <p:sldId id="317" r:id="rId9"/>
    <p:sldId id="318" r:id="rId10"/>
    <p:sldId id="319" r:id="rId11"/>
    <p:sldId id="11702" r:id="rId12"/>
    <p:sldId id="257" r:id="rId13"/>
    <p:sldId id="337" r:id="rId14"/>
    <p:sldId id="11700" r:id="rId15"/>
    <p:sldId id="314" r:id="rId16"/>
    <p:sldId id="11687" r:id="rId17"/>
    <p:sldId id="11688" r:id="rId18"/>
    <p:sldId id="11689" r:id="rId19"/>
    <p:sldId id="11690" r:id="rId20"/>
    <p:sldId id="11691" r:id="rId21"/>
    <p:sldId id="11692" r:id="rId22"/>
    <p:sldId id="11693" r:id="rId23"/>
    <p:sldId id="11694" r:id="rId24"/>
    <p:sldId id="11701" r:id="rId25"/>
    <p:sldId id="11696" r:id="rId26"/>
    <p:sldId id="264" r:id="rId27"/>
    <p:sldId id="11697" r:id="rId28"/>
    <p:sldId id="259" r:id="rId29"/>
    <p:sldId id="260" r:id="rId30"/>
    <p:sldId id="263" r:id="rId31"/>
    <p:sldId id="277" r:id="rId32"/>
    <p:sldId id="33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95D1B1-DE74-C76F-1324-D64D4EB31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410B4-817C-3E82-5815-FC408E6FA8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B036E-FEC3-45E4-A439-BBEA4EB2B61D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2C32F-2BC4-A622-6402-E30C3CD5C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E8BE5-65B8-D569-12FD-CBBF779993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D7D38-487B-463B-BEC2-E747164FE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53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48F21-A729-4AEF-9B09-BA25062DFC8B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41C6C-ED77-4877-927B-0AE0C3885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8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5985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990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8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358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548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4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>
          <a:extLst>
            <a:ext uri="{FF2B5EF4-FFF2-40B4-BE49-F238E27FC236}">
              <a16:creationId xmlns:a16="http://schemas.microsoft.com/office/drawing/2014/main" id="{A3EAB607-A7AA-EFEE-8DFB-87897110C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>
            <a:extLst>
              <a:ext uri="{FF2B5EF4-FFF2-40B4-BE49-F238E27FC236}">
                <a16:creationId xmlns:a16="http://schemas.microsoft.com/office/drawing/2014/main" id="{7C9B02C7-9D66-B59A-577C-5F27D0E631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>
            <a:extLst>
              <a:ext uri="{FF2B5EF4-FFF2-40B4-BE49-F238E27FC236}">
                <a16:creationId xmlns:a16="http://schemas.microsoft.com/office/drawing/2014/main" id="{F2220B31-DDF0-0328-CA36-E434C85388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1030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gấu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3300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369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3919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04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>
          <a:extLst>
            <a:ext uri="{FF2B5EF4-FFF2-40B4-BE49-F238E27FC236}">
              <a16:creationId xmlns:a16="http://schemas.microsoft.com/office/drawing/2014/main" id="{A1EBBD53-68BE-6FC2-A02C-154E6F29E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>
            <a:extLst>
              <a:ext uri="{FF2B5EF4-FFF2-40B4-BE49-F238E27FC236}">
                <a16:creationId xmlns:a16="http://schemas.microsoft.com/office/drawing/2014/main" id="{E4AC694D-7D05-1FE2-0F1C-375A2C0F32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>
            <a:extLst>
              <a:ext uri="{FF2B5EF4-FFF2-40B4-BE49-F238E27FC236}">
                <a16:creationId xmlns:a16="http://schemas.microsoft.com/office/drawing/2014/main" id="{9A27944D-7E87-F726-718B-FE6BEAB295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3808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591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444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6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7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7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3021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B8C6202-B425-5198-7FCF-57900DC1C36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7A3EF-076D-7113-7851-707DDBCDC3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E72ED-662E-380D-4D8C-32C0399EB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87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05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33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9135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978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77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85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214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079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306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89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787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269775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034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703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841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278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0569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737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09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38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203292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9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20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077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62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81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01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668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123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7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51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06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42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40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35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userDrawn="1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19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userDrawn="1">
  <p:cSld name="1_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5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userDrawn="1">
  <p:cSld name="1_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63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07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1_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2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000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70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297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87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44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8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836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449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570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71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4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51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926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826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74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6968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1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22/11/2025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392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13.jpe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475A23F-DB05-856C-4F0C-29BFE420BC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91" y="8976828"/>
            <a:ext cx="1268730" cy="1268730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880732D-4A27-DE10-8267-2038E0458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4476F7-DEEF-6782-D5B7-EDBEAF595AB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34265"/>
            <a:ext cx="12192000" cy="678947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28F724-E204-DD5C-3756-98F40E6E30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03" y="143481"/>
            <a:ext cx="1555042" cy="15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686667-03FE-CA69-F032-159AD4918E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901" y="273347"/>
            <a:ext cx="1771353" cy="17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2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20240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flowers in a field&#10;&#10;AI-generated content may be incorrect.">
            <a:extLst>
              <a:ext uri="{FF2B5EF4-FFF2-40B4-BE49-F238E27FC236}">
                <a16:creationId xmlns:a16="http://schemas.microsoft.com/office/drawing/2014/main" id="{1AB59962-1998-2E2C-9F36-EFB366E7B81C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1" y="0"/>
            <a:ext cx="12181018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7D03E39-0752-9D5A-1673-EAD16C102338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901" y="273347"/>
            <a:ext cx="1771353" cy="17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592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FF25CBB-3B7A-3639-BE47-FDC2D72BF7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196709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8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slide" Target="slide4.xml"/><Relationship Id="rId18" Type="http://schemas.openxmlformats.org/officeDocument/2006/relationships/image" Target="../media/image39.png"/><Relationship Id="rId26" Type="http://schemas.openxmlformats.org/officeDocument/2006/relationships/image" Target="../media/image45.png"/><Relationship Id="rId3" Type="http://schemas.openxmlformats.org/officeDocument/2006/relationships/slideLayout" Target="../slideLayouts/slideLayout58.xml"/><Relationship Id="rId21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35.svg"/><Relationship Id="rId17" Type="http://schemas.openxmlformats.org/officeDocument/2006/relationships/image" Target="../media/image38.png"/><Relationship Id="rId25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slide" Target="slide6.xml"/><Relationship Id="rId20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30.svg"/><Relationship Id="rId11" Type="http://schemas.openxmlformats.org/officeDocument/2006/relationships/image" Target="../media/image34.png"/><Relationship Id="rId24" Type="http://schemas.openxmlformats.org/officeDocument/2006/relationships/image" Target="../media/image43.png"/><Relationship Id="rId5" Type="http://schemas.openxmlformats.org/officeDocument/2006/relationships/image" Target="../media/image29.png"/><Relationship Id="rId15" Type="http://schemas.openxmlformats.org/officeDocument/2006/relationships/image" Target="../media/image37.svg"/><Relationship Id="rId23" Type="http://schemas.openxmlformats.org/officeDocument/2006/relationships/image" Target="../media/image42.png"/><Relationship Id="rId10" Type="http://schemas.openxmlformats.org/officeDocument/2006/relationships/image" Target="../media/image33.gif"/><Relationship Id="rId19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32.gif"/><Relationship Id="rId14" Type="http://schemas.openxmlformats.org/officeDocument/2006/relationships/image" Target="../media/image36.png"/><Relationship Id="rId22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9.png"/><Relationship Id="rId12" Type="http://schemas.openxmlformats.org/officeDocument/2006/relationships/image" Target="../media/image4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jpg"/><Relationship Id="rId10" Type="http://schemas.openxmlformats.org/officeDocument/2006/relationships/image" Target="../media/image72.png"/><Relationship Id="rId4" Type="http://schemas.openxmlformats.org/officeDocument/2006/relationships/audio" Target="../media/audio2.wav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78.png"/><Relationship Id="rId3" Type="http://schemas.openxmlformats.org/officeDocument/2006/relationships/audio" Target="../media/audio3.wav"/><Relationship Id="rId7" Type="http://schemas.openxmlformats.org/officeDocument/2006/relationships/image" Target="../media/image75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4.xml"/><Relationship Id="rId11" Type="http://schemas.openxmlformats.org/officeDocument/2006/relationships/image" Target="../media/image73.png"/><Relationship Id="rId5" Type="http://schemas.openxmlformats.org/officeDocument/2006/relationships/image" Target="../media/image74.png"/><Relationship Id="rId10" Type="http://schemas.openxmlformats.org/officeDocument/2006/relationships/slide" Target="slide26.xml"/><Relationship Id="rId4" Type="http://schemas.openxmlformats.org/officeDocument/2006/relationships/slide" Target="slide23.xml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2.wav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g"/><Relationship Id="rId11" Type="http://schemas.openxmlformats.org/officeDocument/2006/relationships/slide" Target="slide22.xml"/><Relationship Id="rId5" Type="http://schemas.openxmlformats.org/officeDocument/2006/relationships/audio" Target="../media/audio5.wav"/><Relationship Id="rId10" Type="http://schemas.openxmlformats.org/officeDocument/2006/relationships/image" Target="../media/image82.png"/><Relationship Id="rId4" Type="http://schemas.openxmlformats.org/officeDocument/2006/relationships/audio" Target="../media/audio4.wav"/><Relationship Id="rId9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4.wav"/><Relationship Id="rId7" Type="http://schemas.openxmlformats.org/officeDocument/2006/relationships/image" Target="../media/image8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67.jpg"/><Relationship Id="rId10" Type="http://schemas.openxmlformats.org/officeDocument/2006/relationships/slide" Target="slide22.xml"/><Relationship Id="rId4" Type="http://schemas.openxmlformats.org/officeDocument/2006/relationships/audio" Target="../media/audio5.wav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4.wav"/><Relationship Id="rId7" Type="http://schemas.openxmlformats.org/officeDocument/2006/relationships/image" Target="../media/image8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67.jpg"/><Relationship Id="rId10" Type="http://schemas.openxmlformats.org/officeDocument/2006/relationships/slide" Target="slide22.xml"/><Relationship Id="rId4" Type="http://schemas.openxmlformats.org/officeDocument/2006/relationships/audio" Target="../media/audio5.wav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7.jpg"/><Relationship Id="rId7" Type="http://schemas.openxmlformats.org/officeDocument/2006/relationships/image" Target="../media/image7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9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slide" Target="slide2.xml"/><Relationship Id="rId5" Type="http://schemas.openxmlformats.org/officeDocument/2006/relationships/image" Target="../media/image46.png"/><Relationship Id="rId10" Type="http://schemas.openxmlformats.org/officeDocument/2006/relationships/image" Target="../media/image45.png"/><Relationship Id="rId4" Type="http://schemas.openxmlformats.org/officeDocument/2006/relationships/image" Target="../media/image30.sv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0.svg"/><Relationship Id="rId7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2.gif"/><Relationship Id="rId5" Type="http://schemas.openxmlformats.org/officeDocument/2006/relationships/slide" Target="slide2.xml"/><Relationship Id="rId4" Type="http://schemas.openxmlformats.org/officeDocument/2006/relationships/image" Target="../media/image46.png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0.svg"/><Relationship Id="rId7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2.gif"/><Relationship Id="rId5" Type="http://schemas.openxmlformats.org/officeDocument/2006/relationships/slide" Target="slide2.xml"/><Relationship Id="rId4" Type="http://schemas.openxmlformats.org/officeDocument/2006/relationships/image" Target="../media/image46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0.svg"/><Relationship Id="rId7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2.gif"/><Relationship Id="rId5" Type="http://schemas.openxmlformats.org/officeDocument/2006/relationships/slide" Target="slide2.xml"/><Relationship Id="rId4" Type="http://schemas.openxmlformats.org/officeDocument/2006/relationships/image" Target="../media/image46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3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757" y="349789"/>
            <a:ext cx="8016935" cy="5017443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27C554-06F8-6ED6-C46B-00616646F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901" y="273347"/>
            <a:ext cx="1771353" cy="17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>
          <a:extLst>
            <a:ext uri="{FF2B5EF4-FFF2-40B4-BE49-F238E27FC236}">
              <a16:creationId xmlns:a16="http://schemas.microsoft.com/office/drawing/2014/main" id="{61A5B513-9EEB-32CC-0AFD-8473710C5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66C64BB4-55BA-3F2F-3C8A-5CC6A489F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73" y="75109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4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428592" y="670301"/>
            <a:ext cx="9887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 định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88FF8-96BA-AF8E-0D62-DA9C27F0C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261" y="1951903"/>
            <a:ext cx="5455084" cy="3647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ED2A0-244D-4B9D-AE9D-02DC3B5D0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051" y="1912937"/>
            <a:ext cx="1623451" cy="1208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0010FA-6D00-ED45-E94C-68095D091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5651" y="3253363"/>
            <a:ext cx="1741079" cy="1189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211D97-D554-B39F-415A-510EF80CD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8020" y="4564639"/>
            <a:ext cx="1752684" cy="1180379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B8EE6C-F796-139D-E4F9-0AC60BA15C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1" y="95547"/>
            <a:ext cx="1771353" cy="17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19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B8C4A3-DAB1-075F-2603-976F3F15D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55" y="468888"/>
            <a:ext cx="4143975" cy="1978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507EB-547F-8ECD-BE21-A73294792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381" y="427758"/>
            <a:ext cx="2684307" cy="1979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221D17-B4D0-D115-222A-40565823B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126" y="2560636"/>
            <a:ext cx="1984461" cy="1355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1BDC77-C695-F624-6353-F43FEB73A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2639" y="2412567"/>
            <a:ext cx="2068119" cy="1392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6391F8-6752-FF06-1EE9-920FAA264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2656" y="4060652"/>
            <a:ext cx="5985400" cy="22479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E665AC-384D-9AC7-3B7B-BE1BFEBDEF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9105" y="4351337"/>
            <a:ext cx="2032756" cy="15137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B5245CB-08C8-3C98-CF9C-30C304758010}"/>
              </a:ext>
            </a:extLst>
          </p:cNvPr>
          <p:cNvSpPr/>
          <p:nvPr/>
        </p:nvSpPr>
        <p:spPr>
          <a:xfrm>
            <a:off x="1699490" y="1154547"/>
            <a:ext cx="341745" cy="1126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BF8BCE-DE4D-868A-FA3B-767E40DA8338}"/>
              </a:ext>
            </a:extLst>
          </p:cNvPr>
          <p:cNvSpPr/>
          <p:nvPr/>
        </p:nvSpPr>
        <p:spPr>
          <a:xfrm>
            <a:off x="8506691" y="886690"/>
            <a:ext cx="193964" cy="2309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F02376-2021-1126-DACE-C73C56BD6927}"/>
              </a:ext>
            </a:extLst>
          </p:cNvPr>
          <p:cNvSpPr/>
          <p:nvPr/>
        </p:nvSpPr>
        <p:spPr>
          <a:xfrm>
            <a:off x="3371272" y="4673599"/>
            <a:ext cx="240145" cy="1237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công dụng của dấu gạch ngang trong mỗi trường hợp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698500" y="1866900"/>
            <a:ext cx="11087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</p:spTree>
    <p:extLst>
      <p:ext uri="{BB962C8B-B14F-4D97-AF65-F5344CB8AC3E}">
        <p14:creationId xmlns:p14="http://schemas.microsoft.com/office/powerpoint/2010/main" val="2863860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34473" y="563419"/>
            <a:ext cx="10317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748146" y="3486297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1229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câu có dấu gạch ngang đặt ở đầu dòng dùng để đánh dấu các ý trong một đoạn liệt kê 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1006763" y="1126837"/>
            <a:ext cx="489527" cy="2105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85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932873" y="969819"/>
            <a:ext cx="1031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628073" y="2479534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6918036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71D032-1155-3560-B733-499BCBE83118}"/>
              </a:ext>
            </a:extLst>
          </p:cNvPr>
          <p:cNvSpPr/>
          <p:nvPr/>
        </p:nvSpPr>
        <p:spPr>
          <a:xfrm>
            <a:off x="8331200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27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C97ABD-9065-2D58-DCEB-9A63FCB4E9FB}"/>
              </a:ext>
            </a:extLst>
          </p:cNvPr>
          <p:cNvGrpSpPr/>
          <p:nvPr/>
        </p:nvGrpSpPr>
        <p:grpSpPr>
          <a:xfrm>
            <a:off x="924479" y="1789884"/>
            <a:ext cx="4000285" cy="2784952"/>
            <a:chOff x="4669971" y="1083367"/>
            <a:chExt cx="5774633" cy="5774633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AA3E5D3E-B380-694F-597E-216E530F0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925F85-EDE2-DDAE-64A9-0D95281F1E5A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Dấu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gạch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ngang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16" name="Google Shape;828;p6">
            <a:extLst>
              <a:ext uri="{FF2B5EF4-FFF2-40B4-BE49-F238E27FC236}">
                <a16:creationId xmlns:a16="http://schemas.microsoft.com/office/drawing/2014/main" id="{A08DEAB5-B77E-67E9-D12A-AF5F37592D76}"/>
              </a:ext>
            </a:extLst>
          </p:cNvPr>
          <p:cNvCxnSpPr/>
          <p:nvPr/>
        </p:nvCxnSpPr>
        <p:spPr>
          <a:xfrm rot="10800000" flipH="1">
            <a:off x="4736923" y="1610939"/>
            <a:ext cx="1117600" cy="1339855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" name="Google Shape;829;p6">
            <a:extLst>
              <a:ext uri="{FF2B5EF4-FFF2-40B4-BE49-F238E27FC236}">
                <a16:creationId xmlns:a16="http://schemas.microsoft.com/office/drawing/2014/main" id="{B4616B12-9B1C-520F-377A-76489EB94DF8}"/>
              </a:ext>
            </a:extLst>
          </p:cNvPr>
          <p:cNvCxnSpPr/>
          <p:nvPr/>
        </p:nvCxnSpPr>
        <p:spPr>
          <a:xfrm rot="10800000" flipH="1">
            <a:off x="4736923" y="3174715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8" name="Google Shape;831;p6">
            <a:extLst>
              <a:ext uri="{FF2B5EF4-FFF2-40B4-BE49-F238E27FC236}">
                <a16:creationId xmlns:a16="http://schemas.microsoft.com/office/drawing/2014/main" id="{EE493333-A8A4-F051-4C4E-3A2F7DF51F54}"/>
              </a:ext>
            </a:extLst>
          </p:cNvPr>
          <p:cNvGrpSpPr/>
          <p:nvPr/>
        </p:nvGrpSpPr>
        <p:grpSpPr>
          <a:xfrm>
            <a:off x="5854523" y="619524"/>
            <a:ext cx="5098902" cy="1311514"/>
            <a:chOff x="6019800" y="2256123"/>
            <a:chExt cx="2819400" cy="1066800"/>
          </a:xfrm>
        </p:grpSpPr>
        <p:sp>
          <p:nvSpPr>
            <p:cNvPr id="19" name="Google Shape;832;p6">
              <a:extLst>
                <a:ext uri="{FF2B5EF4-FFF2-40B4-BE49-F238E27FC236}">
                  <a16:creationId xmlns:a16="http://schemas.microsoft.com/office/drawing/2014/main" id="{4EDCA516-447D-5496-4296-D7D5E17E999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833;p6">
              <a:extLst>
                <a:ext uri="{FF2B5EF4-FFF2-40B4-BE49-F238E27FC236}">
                  <a16:creationId xmlns:a16="http://schemas.microsoft.com/office/drawing/2014/main" id="{3CDC6EEE-5369-D5AE-2739-F5279CCAFCD6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6" name="Google Shape;831;p6">
            <a:extLst>
              <a:ext uri="{FF2B5EF4-FFF2-40B4-BE49-F238E27FC236}">
                <a16:creationId xmlns:a16="http://schemas.microsoft.com/office/drawing/2014/main" id="{60704EDA-A6EC-4E1F-A79D-0DB095FC6276}"/>
              </a:ext>
            </a:extLst>
          </p:cNvPr>
          <p:cNvGrpSpPr/>
          <p:nvPr/>
        </p:nvGrpSpPr>
        <p:grpSpPr>
          <a:xfrm>
            <a:off x="5966283" y="2631204"/>
            <a:ext cx="5098902" cy="1311514"/>
            <a:chOff x="6019800" y="2256123"/>
            <a:chExt cx="2819400" cy="1066800"/>
          </a:xfrm>
        </p:grpSpPr>
        <p:sp>
          <p:nvSpPr>
            <p:cNvPr id="27" name="Google Shape;832;p6">
              <a:extLst>
                <a:ext uri="{FF2B5EF4-FFF2-40B4-BE49-F238E27FC236}">
                  <a16:creationId xmlns:a16="http://schemas.microsoft.com/office/drawing/2014/main" id="{6C1E97A9-B3D5-1EB1-567F-D8ED41A5203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33;p6">
              <a:extLst>
                <a:ext uri="{FF2B5EF4-FFF2-40B4-BE49-F238E27FC236}">
                  <a16:creationId xmlns:a16="http://schemas.microsoft.com/office/drawing/2014/main" id="{7B081736-534C-DCAE-BFE7-F317D1C819D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ối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31" name="Google Shape;829;p6">
            <a:extLst>
              <a:ext uri="{FF2B5EF4-FFF2-40B4-BE49-F238E27FC236}">
                <a16:creationId xmlns:a16="http://schemas.microsoft.com/office/drawing/2014/main" id="{971F3653-887E-5FAF-1979-4B14F25A2448}"/>
              </a:ext>
            </a:extLst>
          </p:cNvPr>
          <p:cNvCxnSpPr>
            <a:cxnSpLocks/>
          </p:cNvCxnSpPr>
          <p:nvPr/>
        </p:nvCxnSpPr>
        <p:spPr>
          <a:xfrm>
            <a:off x="4673600" y="3677920"/>
            <a:ext cx="1292683" cy="1183356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2" name="Google Shape;831;p6">
            <a:extLst>
              <a:ext uri="{FF2B5EF4-FFF2-40B4-BE49-F238E27FC236}">
                <a16:creationId xmlns:a16="http://schemas.microsoft.com/office/drawing/2014/main" id="{C1CA34CE-3640-BDF7-7D79-A3926E828796}"/>
              </a:ext>
            </a:extLst>
          </p:cNvPr>
          <p:cNvGrpSpPr/>
          <p:nvPr/>
        </p:nvGrpSpPr>
        <p:grpSpPr>
          <a:xfrm>
            <a:off x="6078043" y="4317764"/>
            <a:ext cx="5098902" cy="1311514"/>
            <a:chOff x="6019800" y="2256123"/>
            <a:chExt cx="2819400" cy="1066800"/>
          </a:xfrm>
        </p:grpSpPr>
        <p:sp>
          <p:nvSpPr>
            <p:cNvPr id="33" name="Google Shape;832;p6">
              <a:extLst>
                <a:ext uri="{FF2B5EF4-FFF2-40B4-BE49-F238E27FC236}">
                  <a16:creationId xmlns:a16="http://schemas.microsoft.com/office/drawing/2014/main" id="{9967333A-C2DA-723A-2BA6-C1707687F91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33;p6">
              <a:extLst>
                <a:ext uri="{FF2B5EF4-FFF2-40B4-BE49-F238E27FC236}">
                  <a16:creationId xmlns:a16="http://schemas.microsoft.com/office/drawing/2014/main" id="{4EF6114A-DC84-2F27-9C2C-EBC80467645C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Đánh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dấu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lời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nói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của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nhân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0558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a. Nhạc sĩ Hoàng Vân đã phổ nhạc cho bài thơ Hà Nội </a:t>
            </a:r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Huế </a:t>
            </a:r>
            <a:r>
              <a:rPr lang="en-US" sz="4000" dirty="0">
                <a:latin typeface="Cambria" panose="02040503050406030204" pitchFamily="18" charset="0"/>
              </a:rPr>
              <a:t>     </a:t>
            </a:r>
            <a:r>
              <a:rPr lang="vi-VN" sz="4000" dirty="0">
                <a:latin typeface="Cambria" panose="02040503050406030204" pitchFamily="18" charset="0"/>
              </a:rPr>
              <a:t>Sài Gòn của nhà thơ Lê Nguyên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51486" y="2525436"/>
            <a:ext cx="592090" cy="561482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2523D2-D9BB-A2D7-7D3C-F748E2035AE5}"/>
              </a:ext>
            </a:extLst>
          </p:cNvPr>
          <p:cNvGrpSpPr/>
          <p:nvPr/>
        </p:nvGrpSpPr>
        <p:grpSpPr>
          <a:xfrm>
            <a:off x="2975486" y="2525436"/>
            <a:ext cx="592090" cy="561482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BDB624-2557-7B1C-E06A-48658ABBA34E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0BD2C36-5D56-B6B0-4056-6CFB4257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2C92461-19A2-7E05-48C4-8EB2ACCE94B4}"/>
              </a:ext>
            </a:extLst>
          </p:cNvPr>
          <p:cNvSpPr txBox="1"/>
          <p:nvPr/>
        </p:nvSpPr>
        <p:spPr>
          <a:xfrm>
            <a:off x="602543" y="325126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Làm khung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Đo và cắt áo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Ráp các bộ phận của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F26C9C-DD89-913B-3993-B4D5CBB6FF6C}"/>
              </a:ext>
            </a:extLst>
          </p:cNvPr>
          <p:cNvGrpSpPr/>
          <p:nvPr/>
        </p:nvGrpSpPr>
        <p:grpSpPr>
          <a:xfrm>
            <a:off x="577726" y="4567596"/>
            <a:ext cx="592090" cy="561482"/>
            <a:chOff x="-528109" y="4223226"/>
            <a:chExt cx="592090" cy="56148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AFF00FE-4658-00D3-520E-2516AA2BCBD2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D61218-8B8E-0664-62C9-8643465AB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762BA1-D213-82BD-8395-E9994B4088E2}"/>
              </a:ext>
            </a:extLst>
          </p:cNvPr>
          <p:cNvGrpSpPr/>
          <p:nvPr/>
        </p:nvGrpSpPr>
        <p:grpSpPr>
          <a:xfrm>
            <a:off x="567566" y="5248316"/>
            <a:ext cx="592090" cy="561482"/>
            <a:chOff x="-528109" y="4223226"/>
            <a:chExt cx="592090" cy="56148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0C81F1E-4137-5C45-7F59-B56B29A79DFD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E660CB3-1D12-0AB7-DBAC-A11D146C6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DB7711-7570-6A6F-14D2-C8CCF60D69D4}"/>
              </a:ext>
            </a:extLst>
          </p:cNvPr>
          <p:cNvGrpSpPr/>
          <p:nvPr/>
        </p:nvGrpSpPr>
        <p:grpSpPr>
          <a:xfrm>
            <a:off x="587886" y="5796956"/>
            <a:ext cx="592090" cy="561482"/>
            <a:chOff x="-528109" y="4223226"/>
            <a:chExt cx="592090" cy="56148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4E84C96-996E-913B-3471-104060DE7CA0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E2B3D83-EB2E-1D58-ECD1-D3C365306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927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a. Nhạc sĩ Hoàng Vân đã phổ nhạc cho bài thơ Hà Nội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Huế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Sài Gòn của nhà thơ Lê 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73200" y="2576236"/>
            <a:ext cx="600856" cy="563204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2926080" y="251527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7" name="组合 26">
            <a:extLst>
              <a:ext uri="{FF2B5EF4-FFF2-40B4-BE49-F238E27FC236}">
                <a16:creationId xmlns:a16="http://schemas.microsoft.com/office/drawing/2014/main" id="{67C5EB6F-0F9E-123E-2E63-A956C8FF8F9F}"/>
              </a:ext>
            </a:extLst>
          </p:cNvPr>
          <p:cNvGrpSpPr/>
          <p:nvPr/>
        </p:nvGrpSpPr>
        <p:grpSpPr>
          <a:xfrm>
            <a:off x="475673" y="3373614"/>
            <a:ext cx="11443854" cy="2286429"/>
            <a:chOff x="613391" y="3437823"/>
            <a:chExt cx="5869296" cy="1902470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C7955DBB-E1C8-FE41-4D1A-B6B61FB20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33" name="文本框 13">
              <a:extLst>
                <a:ext uri="{FF2B5EF4-FFF2-40B4-BE49-F238E27FC236}">
                  <a16:creationId xmlns:a16="http://schemas.microsoft.com/office/drawing/2014/main" id="{56446AE9-2DF1-F516-3186-CFA40E978029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442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Làm khung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Đo và cắt áo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Ráp các bộ phận của diều.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599440" y="319599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BA2ACE-AAB2-5E78-A1B6-5ED6BA507109}"/>
              </a:ext>
            </a:extLst>
          </p:cNvPr>
          <p:cNvGrpSpPr/>
          <p:nvPr/>
        </p:nvGrpSpPr>
        <p:grpSpPr>
          <a:xfrm>
            <a:off x="579120" y="3805596"/>
            <a:ext cx="600856" cy="563204"/>
            <a:chOff x="-528109" y="4223226"/>
            <a:chExt cx="592090" cy="5614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44FA35-EAD7-5776-E060-98BEE38A48F4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A52953-D067-163F-5C7B-5D00C2371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D50AB-1379-4413-0FEC-3003DE250C43}"/>
              </a:ext>
            </a:extLst>
          </p:cNvPr>
          <p:cNvGrpSpPr/>
          <p:nvPr/>
        </p:nvGrpSpPr>
        <p:grpSpPr>
          <a:xfrm>
            <a:off x="609600" y="4425356"/>
            <a:ext cx="600856" cy="563204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9B724E-CFE1-F51A-A42F-1DD910CC33B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ED93DB-40ED-6206-476A-FBC6368F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组合 26">
            <a:extLst>
              <a:ext uri="{FF2B5EF4-FFF2-40B4-BE49-F238E27FC236}">
                <a16:creationId xmlns:a16="http://schemas.microsoft.com/office/drawing/2014/main" id="{A26E796B-B400-4A44-DA1B-8021922A0E73}"/>
              </a:ext>
            </a:extLst>
          </p:cNvPr>
          <p:cNvGrpSpPr/>
          <p:nvPr/>
        </p:nvGrpSpPr>
        <p:grpSpPr>
          <a:xfrm>
            <a:off x="821113" y="4785854"/>
            <a:ext cx="11443854" cy="2286429"/>
            <a:chOff x="613391" y="3437823"/>
            <a:chExt cx="5869296" cy="1902470"/>
          </a:xfrm>
        </p:grpSpPr>
        <p:pic>
          <p:nvPicPr>
            <p:cNvPr id="22" name="图片 11">
              <a:extLst>
                <a:ext uri="{FF2B5EF4-FFF2-40B4-BE49-F238E27FC236}">
                  <a16:creationId xmlns:a16="http://schemas.microsoft.com/office/drawing/2014/main" id="{275A8A4F-9110-03B4-101A-B07180813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4" name="文本框 13">
              <a:extLst>
                <a:ext uri="{FF2B5EF4-FFF2-40B4-BE49-F238E27FC236}">
                  <a16:creationId xmlns:a16="http://schemas.microsoft.com/office/drawing/2014/main" id="{50BCCB11-D76C-DC27-115E-D6BBB800FF5A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dùng để đánh dấu các ý trong một đoạn liệt kê.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7068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93434" y="-166152"/>
            <a:ext cx="1784193" cy="1703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601" y="4394200"/>
            <a:ext cx="1881999" cy="23822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814391" y="175437"/>
            <a:ext cx="1086973" cy="851952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594A02E-3C51-4936-9531-CC7FC881B915}"/>
              </a:ext>
            </a:extLst>
          </p:cNvPr>
          <p:cNvSpPr/>
          <p:nvPr/>
        </p:nvSpPr>
        <p:spPr>
          <a:xfrm>
            <a:off x="5045242" y="776705"/>
            <a:ext cx="5620031" cy="5923616"/>
          </a:xfrm>
          <a:custGeom>
            <a:avLst/>
            <a:gdLst/>
            <a:ahLst/>
            <a:cxnLst/>
            <a:rect l="l" t="t" r="r" b="b"/>
            <a:pathLst>
              <a:path w="8430046" h="8885424">
                <a:moveTo>
                  <a:pt x="0" y="0"/>
                </a:moveTo>
                <a:lnTo>
                  <a:pt x="8430046" y="0"/>
                </a:lnTo>
                <a:lnTo>
                  <a:pt x="8430046" y="8885424"/>
                </a:lnTo>
                <a:lnTo>
                  <a:pt x="0" y="88854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2">
            <a:hlinkClick r:id="rId13" action="ppaction://hlinksldjump"/>
            <a:extLst>
              <a:ext uri="{FF2B5EF4-FFF2-40B4-BE49-F238E27FC236}">
                <a16:creationId xmlns:a16="http://schemas.microsoft.com/office/drawing/2014/main" id="{2177A2EB-6B12-D90F-C594-3CD75FBDF69D}"/>
              </a:ext>
            </a:extLst>
          </p:cNvPr>
          <p:cNvSpPr/>
          <p:nvPr/>
        </p:nvSpPr>
        <p:spPr>
          <a:xfrm>
            <a:off x="6327942" y="1322805"/>
            <a:ext cx="1102713" cy="1102713"/>
          </a:xfrm>
          <a:custGeom>
            <a:avLst/>
            <a:gdLst/>
            <a:ahLst/>
            <a:cxnLst/>
            <a:rect l="l" t="t" r="r" b="b"/>
            <a:pathLst>
              <a:path w="1654070" h="1654070">
                <a:moveTo>
                  <a:pt x="0" y="0"/>
                </a:moveTo>
                <a:lnTo>
                  <a:pt x="1654070" y="0"/>
                </a:lnTo>
                <a:lnTo>
                  <a:pt x="1654070" y="1654070"/>
                </a:lnTo>
                <a:lnTo>
                  <a:pt x="0" y="16540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">
            <a:hlinkClick r:id="rId16" action="ppaction://hlinksldjump"/>
            <a:extLst>
              <a:ext uri="{FF2B5EF4-FFF2-40B4-BE49-F238E27FC236}">
                <a16:creationId xmlns:a16="http://schemas.microsoft.com/office/drawing/2014/main" id="{0BACB958-DAE6-9931-2DFA-220AB416DAB1}"/>
              </a:ext>
            </a:extLst>
          </p:cNvPr>
          <p:cNvSpPr/>
          <p:nvPr/>
        </p:nvSpPr>
        <p:spPr>
          <a:xfrm>
            <a:off x="8047745" y="1317919"/>
            <a:ext cx="1207308" cy="1146795"/>
          </a:xfrm>
          <a:custGeom>
            <a:avLst/>
            <a:gdLst/>
            <a:ahLst/>
            <a:cxnLst/>
            <a:rect l="l" t="t" r="r" b="b"/>
            <a:pathLst>
              <a:path w="1810962" h="1720193">
                <a:moveTo>
                  <a:pt x="0" y="0"/>
                </a:moveTo>
                <a:lnTo>
                  <a:pt x="1810962" y="0"/>
                </a:lnTo>
                <a:lnTo>
                  <a:pt x="1810962" y="1720193"/>
                </a:lnTo>
                <a:lnTo>
                  <a:pt x="0" y="172019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5BFB80-73F2-46B0-B949-F55B63D54B2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1600" y="287885"/>
            <a:ext cx="5145470" cy="2645893"/>
          </a:xfrm>
          <a:prstGeom prst="rect">
            <a:avLst/>
          </a:prstGeom>
        </p:spPr>
      </p:pic>
      <p:pic>
        <p:nvPicPr>
          <p:cNvPr id="26" name="1">
            <a:hlinkClick r:id="rId19" action="ppaction://hlinksldjump"/>
            <a:extLst>
              <a:ext uri="{FF2B5EF4-FFF2-40B4-BE49-F238E27FC236}">
                <a16:creationId xmlns:a16="http://schemas.microsoft.com/office/drawing/2014/main" id="{3606E7AE-E3B4-838A-09ED-D7C5AFBB2CC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22236" y="2745243"/>
            <a:ext cx="1103472" cy="1103472"/>
          </a:xfrm>
          <a:prstGeom prst="rect">
            <a:avLst/>
          </a:prstGeom>
        </p:spPr>
      </p:pic>
      <p:pic>
        <p:nvPicPr>
          <p:cNvPr id="27" name="3">
            <a:hlinkClick r:id="rId21" action="ppaction://hlinksldjump"/>
            <a:extLst>
              <a:ext uri="{FF2B5EF4-FFF2-40B4-BE49-F238E27FC236}">
                <a16:creationId xmlns:a16="http://schemas.microsoft.com/office/drawing/2014/main" id="{3463E194-42B8-FFF9-8535-8586D10B17A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19796" y="2621027"/>
            <a:ext cx="1828959" cy="1475360"/>
          </a:xfrm>
          <a:prstGeom prst="rect">
            <a:avLst/>
          </a:prstGeom>
        </p:spPr>
      </p:pic>
      <p:pic>
        <p:nvPicPr>
          <p:cNvPr id="7" name="nhạc hay">
            <a:hlinkClick r:id="" action="ppaction://media"/>
            <a:extLst>
              <a:ext uri="{FF2B5EF4-FFF2-40B4-BE49-F238E27FC236}">
                <a16:creationId xmlns:a16="http://schemas.microsoft.com/office/drawing/2014/main" id="{D17A79B9-10FB-DDE8-0403-5F01BAA67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8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27139F5D-69D2-44CF-F0D0-70E6A2554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02" y="6489516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D2D568-50A2-6AF6-C588-51766A09AD23}"/>
              </a:ext>
            </a:extLst>
          </p:cNvPr>
          <p:cNvSpPr txBox="1"/>
          <p:nvPr/>
        </p:nvSpPr>
        <p:spPr>
          <a:xfrm>
            <a:off x="2133600" y="6490926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DFF961-2160-166A-4097-7F1F76A26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292" y="6507676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C983F6-E04E-5C5B-CD1E-99C64E8C21EB}"/>
              </a:ext>
            </a:extLst>
          </p:cNvPr>
          <p:cNvSpPr txBox="1"/>
          <p:nvPr/>
        </p:nvSpPr>
        <p:spPr>
          <a:xfrm>
            <a:off x="4880851" y="6501834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17" name="Picture 24" descr="Gmail - Free social media icons">
            <a:extLst>
              <a:ext uri="{FF2B5EF4-FFF2-40B4-BE49-F238E27FC236}">
                <a16:creationId xmlns:a16="http://schemas.microsoft.com/office/drawing/2014/main" id="{6F2EDA4D-373D-5031-922F-B45B90284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46" y="6501834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CF200D-3A53-81D8-E70A-652DCE6CFAB3}"/>
              </a:ext>
            </a:extLst>
          </p:cNvPr>
          <p:cNvSpPr txBox="1"/>
          <p:nvPr/>
        </p:nvSpPr>
        <p:spPr>
          <a:xfrm>
            <a:off x="7088974" y="6508016"/>
            <a:ext cx="351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>
          <a:extLst>
            <a:ext uri="{FF2B5EF4-FFF2-40B4-BE49-F238E27FC236}">
              <a16:creationId xmlns:a16="http://schemas.microsoft.com/office/drawing/2014/main" id="{6C3114A4-8433-6E58-F2BB-BC29B8471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8C58E9EA-D91F-262F-69E9-1C57B9B24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6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10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50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Mĩ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lội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53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Hà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632007" y="4186009"/>
              <a:ext cx="2626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00" y="166992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7205712" y="2297364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353808" y="17414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3541" y="344342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46"/>
          <p:cNvSpPr/>
          <p:nvPr/>
        </p:nvSpPr>
        <p:spPr>
          <a:xfrm>
            <a:off x="9755779" y="1225064"/>
            <a:ext cx="375773" cy="489521"/>
          </a:xfrm>
          <a:custGeom>
            <a:avLst/>
            <a:gdLst/>
            <a:ahLst/>
            <a:cxnLst/>
            <a:rect l="l" t="t" r="r" b="b"/>
            <a:pathLst>
              <a:path w="30102" h="39214" extrusionOk="0">
                <a:moveTo>
                  <a:pt x="15440" y="994"/>
                </a:moveTo>
                <a:cubicBezTo>
                  <a:pt x="15742" y="994"/>
                  <a:pt x="16074" y="1148"/>
                  <a:pt x="16370" y="1401"/>
                </a:cubicBezTo>
                <a:cubicBezTo>
                  <a:pt x="16978" y="1921"/>
                  <a:pt x="17177" y="2719"/>
                  <a:pt x="16415" y="3194"/>
                </a:cubicBezTo>
                <a:cubicBezTo>
                  <a:pt x="16193" y="3332"/>
                  <a:pt x="15964" y="3394"/>
                  <a:pt x="15741" y="3394"/>
                </a:cubicBezTo>
                <a:cubicBezTo>
                  <a:pt x="15235" y="3394"/>
                  <a:pt x="14758" y="3074"/>
                  <a:pt x="14466" y="2601"/>
                </a:cubicBezTo>
                <a:cubicBezTo>
                  <a:pt x="14349" y="2414"/>
                  <a:pt x="14236" y="2167"/>
                  <a:pt x="14225" y="1930"/>
                </a:cubicBezTo>
                <a:lnTo>
                  <a:pt x="14225" y="1930"/>
                </a:lnTo>
                <a:cubicBezTo>
                  <a:pt x="14230" y="1930"/>
                  <a:pt x="14235" y="1930"/>
                  <a:pt x="14240" y="1930"/>
                </a:cubicBezTo>
                <a:cubicBezTo>
                  <a:pt x="14401" y="1930"/>
                  <a:pt x="14557" y="1846"/>
                  <a:pt x="14634" y="1641"/>
                </a:cubicBezTo>
                <a:cubicBezTo>
                  <a:pt x="14671" y="1541"/>
                  <a:pt x="14716" y="1455"/>
                  <a:pt x="14764" y="1380"/>
                </a:cubicBezTo>
                <a:cubicBezTo>
                  <a:pt x="14832" y="1374"/>
                  <a:pt x="14902" y="1370"/>
                  <a:pt x="14967" y="1369"/>
                </a:cubicBezTo>
                <a:cubicBezTo>
                  <a:pt x="15230" y="1361"/>
                  <a:pt x="15369" y="1191"/>
                  <a:pt x="15399" y="995"/>
                </a:cubicBezTo>
                <a:cubicBezTo>
                  <a:pt x="15413" y="994"/>
                  <a:pt x="15427" y="994"/>
                  <a:pt x="15440" y="994"/>
                </a:cubicBezTo>
                <a:close/>
                <a:moveTo>
                  <a:pt x="27328" y="11373"/>
                </a:moveTo>
                <a:cubicBezTo>
                  <a:pt x="27557" y="11373"/>
                  <a:pt x="27789" y="11630"/>
                  <a:pt x="27918" y="11784"/>
                </a:cubicBezTo>
                <a:cubicBezTo>
                  <a:pt x="28297" y="12234"/>
                  <a:pt x="28619" y="13000"/>
                  <a:pt x="28349" y="13576"/>
                </a:cubicBezTo>
                <a:cubicBezTo>
                  <a:pt x="28249" y="13788"/>
                  <a:pt x="27981" y="14080"/>
                  <a:pt x="27718" y="14080"/>
                </a:cubicBezTo>
                <a:cubicBezTo>
                  <a:pt x="27705" y="14080"/>
                  <a:pt x="27691" y="14079"/>
                  <a:pt x="27678" y="14077"/>
                </a:cubicBezTo>
                <a:cubicBezTo>
                  <a:pt x="27578" y="14066"/>
                  <a:pt x="27487" y="14006"/>
                  <a:pt x="27408" y="13928"/>
                </a:cubicBezTo>
                <a:cubicBezTo>
                  <a:pt x="27345" y="13778"/>
                  <a:pt x="27249" y="13643"/>
                  <a:pt x="27129" y="13536"/>
                </a:cubicBezTo>
                <a:cubicBezTo>
                  <a:pt x="26887" y="13092"/>
                  <a:pt x="26644" y="12324"/>
                  <a:pt x="26914" y="11877"/>
                </a:cubicBezTo>
                <a:cubicBezTo>
                  <a:pt x="26946" y="11826"/>
                  <a:pt x="26966" y="11775"/>
                  <a:pt x="26977" y="11727"/>
                </a:cubicBezTo>
                <a:cubicBezTo>
                  <a:pt x="27051" y="11560"/>
                  <a:pt x="27156" y="11383"/>
                  <a:pt x="27311" y="11373"/>
                </a:cubicBezTo>
                <a:cubicBezTo>
                  <a:pt x="27316" y="11373"/>
                  <a:pt x="27322" y="11373"/>
                  <a:pt x="27328" y="11373"/>
                </a:cubicBezTo>
                <a:close/>
                <a:moveTo>
                  <a:pt x="2280" y="11853"/>
                </a:moveTo>
                <a:cubicBezTo>
                  <a:pt x="3013" y="11853"/>
                  <a:pt x="3996" y="12386"/>
                  <a:pt x="4382" y="12911"/>
                </a:cubicBezTo>
                <a:cubicBezTo>
                  <a:pt x="4936" y="13665"/>
                  <a:pt x="4312" y="14327"/>
                  <a:pt x="3572" y="14634"/>
                </a:cubicBezTo>
                <a:cubicBezTo>
                  <a:pt x="3317" y="14740"/>
                  <a:pt x="3068" y="14788"/>
                  <a:pt x="2831" y="14788"/>
                </a:cubicBezTo>
                <a:cubicBezTo>
                  <a:pt x="2043" y="14788"/>
                  <a:pt x="1395" y="14256"/>
                  <a:pt x="1158" y="13548"/>
                </a:cubicBezTo>
                <a:lnTo>
                  <a:pt x="1158" y="13548"/>
                </a:lnTo>
                <a:cubicBezTo>
                  <a:pt x="1159" y="13548"/>
                  <a:pt x="1160" y="13548"/>
                  <a:pt x="1162" y="13548"/>
                </a:cubicBezTo>
                <a:cubicBezTo>
                  <a:pt x="1472" y="13548"/>
                  <a:pt x="1747" y="13418"/>
                  <a:pt x="2003" y="13187"/>
                </a:cubicBezTo>
                <a:cubicBezTo>
                  <a:pt x="2335" y="12886"/>
                  <a:pt x="2142" y="12387"/>
                  <a:pt x="1832" y="12278"/>
                </a:cubicBezTo>
                <a:cubicBezTo>
                  <a:pt x="1958" y="12194"/>
                  <a:pt x="2015" y="12041"/>
                  <a:pt x="2004" y="11882"/>
                </a:cubicBezTo>
                <a:cubicBezTo>
                  <a:pt x="2090" y="11863"/>
                  <a:pt x="2183" y="11853"/>
                  <a:pt x="2280" y="11853"/>
                </a:cubicBezTo>
                <a:close/>
                <a:moveTo>
                  <a:pt x="15121" y="11636"/>
                </a:moveTo>
                <a:cubicBezTo>
                  <a:pt x="15225" y="13207"/>
                  <a:pt x="15298" y="14782"/>
                  <a:pt x="15374" y="16363"/>
                </a:cubicBezTo>
                <a:cubicBezTo>
                  <a:pt x="15501" y="19007"/>
                  <a:pt x="15139" y="22252"/>
                  <a:pt x="16184" y="24727"/>
                </a:cubicBezTo>
                <a:cubicBezTo>
                  <a:pt x="16345" y="25109"/>
                  <a:pt x="16751" y="25373"/>
                  <a:pt x="17147" y="25373"/>
                </a:cubicBezTo>
                <a:cubicBezTo>
                  <a:pt x="17392" y="25373"/>
                  <a:pt x="17633" y="25272"/>
                  <a:pt x="17809" y="25036"/>
                </a:cubicBezTo>
                <a:cubicBezTo>
                  <a:pt x="19892" y="22245"/>
                  <a:pt x="21625" y="18791"/>
                  <a:pt x="24413" y="16634"/>
                </a:cubicBezTo>
                <a:lnTo>
                  <a:pt x="24413" y="16634"/>
                </a:lnTo>
                <a:cubicBezTo>
                  <a:pt x="23881" y="17497"/>
                  <a:pt x="23256" y="18315"/>
                  <a:pt x="22719" y="19184"/>
                </a:cubicBezTo>
                <a:cubicBezTo>
                  <a:pt x="21617" y="20965"/>
                  <a:pt x="20726" y="22881"/>
                  <a:pt x="20051" y="24863"/>
                </a:cubicBezTo>
                <a:cubicBezTo>
                  <a:pt x="18774" y="28618"/>
                  <a:pt x="18994" y="32557"/>
                  <a:pt x="18255" y="36397"/>
                </a:cubicBezTo>
                <a:cubicBezTo>
                  <a:pt x="16975" y="36469"/>
                  <a:pt x="15696" y="36603"/>
                  <a:pt x="14417" y="36603"/>
                </a:cubicBezTo>
                <a:cubicBezTo>
                  <a:pt x="14233" y="36603"/>
                  <a:pt x="14050" y="36600"/>
                  <a:pt x="13867" y="36594"/>
                </a:cubicBezTo>
                <a:cubicBezTo>
                  <a:pt x="13840" y="35242"/>
                  <a:pt x="13411" y="33784"/>
                  <a:pt x="13185" y="32599"/>
                </a:cubicBezTo>
                <a:cubicBezTo>
                  <a:pt x="12718" y="30161"/>
                  <a:pt x="11999" y="27836"/>
                  <a:pt x="11199" y="25491"/>
                </a:cubicBezTo>
                <a:cubicBezTo>
                  <a:pt x="10481" y="23388"/>
                  <a:pt x="9774" y="20958"/>
                  <a:pt x="8664" y="18832"/>
                </a:cubicBezTo>
                <a:lnTo>
                  <a:pt x="8664" y="18832"/>
                </a:lnTo>
                <a:cubicBezTo>
                  <a:pt x="10269" y="20608"/>
                  <a:pt x="11565" y="22620"/>
                  <a:pt x="12474" y="24997"/>
                </a:cubicBezTo>
                <a:cubicBezTo>
                  <a:pt x="12645" y="25442"/>
                  <a:pt x="13006" y="25640"/>
                  <a:pt x="13369" y="25640"/>
                </a:cubicBezTo>
                <a:cubicBezTo>
                  <a:pt x="13876" y="25640"/>
                  <a:pt x="14388" y="25253"/>
                  <a:pt x="14392" y="24609"/>
                </a:cubicBezTo>
                <a:cubicBezTo>
                  <a:pt x="14417" y="20252"/>
                  <a:pt x="14617" y="15932"/>
                  <a:pt x="15121" y="11636"/>
                </a:cubicBezTo>
                <a:close/>
                <a:moveTo>
                  <a:pt x="15427" y="0"/>
                </a:moveTo>
                <a:cubicBezTo>
                  <a:pt x="14952" y="0"/>
                  <a:pt x="14505" y="174"/>
                  <a:pt x="14168" y="521"/>
                </a:cubicBezTo>
                <a:cubicBezTo>
                  <a:pt x="13527" y="785"/>
                  <a:pt x="13129" y="1387"/>
                  <a:pt x="13261" y="2185"/>
                </a:cubicBezTo>
                <a:cubicBezTo>
                  <a:pt x="13389" y="2965"/>
                  <a:pt x="13915" y="3689"/>
                  <a:pt x="14607" y="4086"/>
                </a:cubicBezTo>
                <a:cubicBezTo>
                  <a:pt x="14483" y="4204"/>
                  <a:pt x="14386" y="4372"/>
                  <a:pt x="14340" y="4595"/>
                </a:cubicBezTo>
                <a:cubicBezTo>
                  <a:pt x="13241" y="9885"/>
                  <a:pt x="12732" y="15216"/>
                  <a:pt x="12527" y="20588"/>
                </a:cubicBezTo>
                <a:cubicBezTo>
                  <a:pt x="10859" y="17824"/>
                  <a:pt x="8539" y="15441"/>
                  <a:pt x="5512" y="14258"/>
                </a:cubicBezTo>
                <a:cubicBezTo>
                  <a:pt x="5492" y="14250"/>
                  <a:pt x="5471" y="14246"/>
                  <a:pt x="5451" y="14241"/>
                </a:cubicBezTo>
                <a:cubicBezTo>
                  <a:pt x="6316" y="12484"/>
                  <a:pt x="3822" y="10851"/>
                  <a:pt x="2222" y="10851"/>
                </a:cubicBezTo>
                <a:cubicBezTo>
                  <a:pt x="2215" y="10851"/>
                  <a:pt x="2208" y="10851"/>
                  <a:pt x="2202" y="10851"/>
                </a:cubicBezTo>
                <a:cubicBezTo>
                  <a:pt x="1645" y="10857"/>
                  <a:pt x="1209" y="11051"/>
                  <a:pt x="907" y="11370"/>
                </a:cubicBezTo>
                <a:cubicBezTo>
                  <a:pt x="644" y="11411"/>
                  <a:pt x="427" y="11528"/>
                  <a:pt x="285" y="11836"/>
                </a:cubicBezTo>
                <a:cubicBezTo>
                  <a:pt x="93" y="12255"/>
                  <a:pt x="0" y="12727"/>
                  <a:pt x="30" y="13187"/>
                </a:cubicBezTo>
                <a:cubicBezTo>
                  <a:pt x="78" y="13955"/>
                  <a:pt x="484" y="14692"/>
                  <a:pt x="1087" y="15165"/>
                </a:cubicBezTo>
                <a:cubicBezTo>
                  <a:pt x="1600" y="15566"/>
                  <a:pt x="2223" y="15758"/>
                  <a:pt x="2846" y="15758"/>
                </a:cubicBezTo>
                <a:cubicBezTo>
                  <a:pt x="3265" y="15758"/>
                  <a:pt x="3685" y="15671"/>
                  <a:pt x="4072" y="15502"/>
                </a:cubicBezTo>
                <a:cubicBezTo>
                  <a:pt x="4087" y="15519"/>
                  <a:pt x="4102" y="15536"/>
                  <a:pt x="4119" y="15552"/>
                </a:cubicBezTo>
                <a:cubicBezTo>
                  <a:pt x="7379" y="18526"/>
                  <a:pt x="8540" y="23138"/>
                  <a:pt x="9886" y="27199"/>
                </a:cubicBezTo>
                <a:cubicBezTo>
                  <a:pt x="10653" y="29513"/>
                  <a:pt x="11268" y="31810"/>
                  <a:pt x="11644" y="34224"/>
                </a:cubicBezTo>
                <a:cubicBezTo>
                  <a:pt x="11872" y="35690"/>
                  <a:pt x="11724" y="37377"/>
                  <a:pt x="12463" y="38682"/>
                </a:cubicBezTo>
                <a:cubicBezTo>
                  <a:pt x="12562" y="38858"/>
                  <a:pt x="12734" y="38934"/>
                  <a:pt x="12911" y="38934"/>
                </a:cubicBezTo>
                <a:cubicBezTo>
                  <a:pt x="12987" y="38934"/>
                  <a:pt x="13065" y="38920"/>
                  <a:pt x="13139" y="38893"/>
                </a:cubicBezTo>
                <a:cubicBezTo>
                  <a:pt x="13352" y="39072"/>
                  <a:pt x="13626" y="39194"/>
                  <a:pt x="13965" y="39208"/>
                </a:cubicBezTo>
                <a:cubicBezTo>
                  <a:pt x="14073" y="39212"/>
                  <a:pt x="14181" y="39214"/>
                  <a:pt x="14289" y="39214"/>
                </a:cubicBezTo>
                <a:cubicBezTo>
                  <a:pt x="15956" y="39214"/>
                  <a:pt x="17597" y="38741"/>
                  <a:pt x="19260" y="38621"/>
                </a:cubicBezTo>
                <a:cubicBezTo>
                  <a:pt x="19773" y="38584"/>
                  <a:pt x="20190" y="38202"/>
                  <a:pt x="20301" y="37708"/>
                </a:cubicBezTo>
                <a:cubicBezTo>
                  <a:pt x="21363" y="32951"/>
                  <a:pt x="20886" y="28203"/>
                  <a:pt x="22791" y="23597"/>
                </a:cubicBezTo>
                <a:cubicBezTo>
                  <a:pt x="24013" y="20644"/>
                  <a:pt x="26530" y="18102"/>
                  <a:pt x="27349" y="15007"/>
                </a:cubicBezTo>
                <a:cubicBezTo>
                  <a:pt x="27466" y="15043"/>
                  <a:pt x="27591" y="15064"/>
                  <a:pt x="27721" y="15064"/>
                </a:cubicBezTo>
                <a:cubicBezTo>
                  <a:pt x="27836" y="15064"/>
                  <a:pt x="27955" y="15048"/>
                  <a:pt x="28077" y="15013"/>
                </a:cubicBezTo>
                <a:cubicBezTo>
                  <a:pt x="30101" y="14443"/>
                  <a:pt x="29564" y="11650"/>
                  <a:pt x="28196" y="10694"/>
                </a:cubicBezTo>
                <a:cubicBezTo>
                  <a:pt x="27911" y="10495"/>
                  <a:pt x="27623" y="10405"/>
                  <a:pt x="27351" y="10405"/>
                </a:cubicBezTo>
                <a:cubicBezTo>
                  <a:pt x="26777" y="10405"/>
                  <a:pt x="26273" y="10810"/>
                  <a:pt x="26016" y="11458"/>
                </a:cubicBezTo>
                <a:cubicBezTo>
                  <a:pt x="25687" y="12001"/>
                  <a:pt x="25789" y="12783"/>
                  <a:pt x="26002" y="13408"/>
                </a:cubicBezTo>
                <a:cubicBezTo>
                  <a:pt x="21981" y="15098"/>
                  <a:pt x="19817" y="18762"/>
                  <a:pt x="17461" y="22227"/>
                </a:cubicBezTo>
                <a:cubicBezTo>
                  <a:pt x="17053" y="19902"/>
                  <a:pt x="17261" y="17129"/>
                  <a:pt x="17152" y="15023"/>
                </a:cubicBezTo>
                <a:cubicBezTo>
                  <a:pt x="16972" y="11563"/>
                  <a:pt x="16806" y="8130"/>
                  <a:pt x="16187" y="4715"/>
                </a:cubicBezTo>
                <a:cubicBezTo>
                  <a:pt x="16164" y="4583"/>
                  <a:pt x="16117" y="4466"/>
                  <a:pt x="16054" y="4361"/>
                </a:cubicBezTo>
                <a:cubicBezTo>
                  <a:pt x="16879" y="4233"/>
                  <a:pt x="17664" y="3667"/>
                  <a:pt x="17871" y="2849"/>
                </a:cubicBezTo>
                <a:cubicBezTo>
                  <a:pt x="18131" y="1824"/>
                  <a:pt x="17418" y="835"/>
                  <a:pt x="16572" y="331"/>
                </a:cubicBezTo>
                <a:cubicBezTo>
                  <a:pt x="16200" y="110"/>
                  <a:pt x="15805" y="0"/>
                  <a:pt x="154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8" name="Google Shape;928;p46"/>
          <p:cNvSpPr/>
          <p:nvPr/>
        </p:nvSpPr>
        <p:spPr>
          <a:xfrm>
            <a:off x="9356733" y="1939233"/>
            <a:ext cx="49600" cy="4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46"/>
          <p:cNvSpPr/>
          <p:nvPr/>
        </p:nvSpPr>
        <p:spPr>
          <a:xfrm>
            <a:off x="9441667" y="1573567"/>
            <a:ext cx="49600" cy="4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2" name="Google Shape;932;p46"/>
          <p:cNvSpPr/>
          <p:nvPr/>
        </p:nvSpPr>
        <p:spPr>
          <a:xfrm>
            <a:off x="9581767" y="1714600"/>
            <a:ext cx="119200" cy="11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43" y="116680"/>
            <a:ext cx="10912786" cy="5316173"/>
          </a:xfrm>
          <a:prstGeom prst="rect">
            <a:avLst/>
          </a:prstGeom>
        </p:spPr>
      </p:pic>
      <p:pic>
        <p:nvPicPr>
          <p:cNvPr id="925" name="Google Shape;92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9477" y="4522539"/>
            <a:ext cx="3122979" cy="24618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2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51D219-E547-466D-3B78-7F3A9D6531B9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EF0A4F9-E709-CBC5-2CE2-ED03295D4EBF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34E679B-BB82-8F9D-5ED8-38B59B8ED66A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415E59FE-2657-2A42-B459-77D4C98BB1F4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70DDAFEE-BD15-2C09-F1F5-D78DB49886C0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D53A5997-F4A2-C947-2BC5-3F6159B81898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3EF724EC-1EE4-4534-C137-DF63CF588D59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241263-C27F-41F7-075E-A86AD3F6DE67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13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bộc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lộ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gắm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nghị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khiến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5" name="Graphic 3">
            <a:extLst>
              <a:ext uri="{FF2B5EF4-FFF2-40B4-BE49-F238E27FC236}">
                <a16:creationId xmlns:a16="http://schemas.microsoft.com/office/drawing/2014/main" id="{FEE32C53-6DD6-7626-1729-FF609955B9CA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25BC8FA-36FD-6DA8-70AC-F2D7C507546D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31C7671-2653-937E-287F-87D5C92172C1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7464149-1A39-529C-1E73-A62BC7CCD7F6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9" name="Graphic 32">
            <a:extLst>
              <a:ext uri="{FF2B5EF4-FFF2-40B4-BE49-F238E27FC236}">
                <a16:creationId xmlns:a16="http://schemas.microsoft.com/office/drawing/2014/main" id="{CC1CAA24-CF2A-FBD0-1D76-0516746ED5FE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8B3DF0-0F3A-3DF8-B5ED-F96B702DDB33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30C1F2B-37DE-9737-0AFB-B1F8D71F20A7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14BC1BA-7543-3423-D038-E1B8354FE464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Đúng 1 - 9Slide.vn">
            <a:extLst>
              <a:ext uri="{FF2B5EF4-FFF2-40B4-BE49-F238E27FC236}">
                <a16:creationId xmlns:a16="http://schemas.microsoft.com/office/drawing/2014/main" id="{663DF514-C986-E5D7-001E-20293070C0E1}"/>
              </a:ext>
            </a:extLst>
          </p:cNvPr>
          <p:cNvGrpSpPr/>
          <p:nvPr/>
        </p:nvGrpSpPr>
        <p:grpSpPr>
          <a:xfrm>
            <a:off x="1574800" y="3355282"/>
            <a:ext cx="8343900" cy="1635817"/>
            <a:chOff x="2362200" y="3897786"/>
            <a:chExt cx="6292801" cy="163830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34EFDA3-F088-0EA7-6F19-140EC2227C6B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56" name="Freeform 6">
                <a:extLst>
                  <a:ext uri="{FF2B5EF4-FFF2-40B4-BE49-F238E27FC236}">
                    <a16:creationId xmlns:a16="http://schemas.microsoft.com/office/drawing/2014/main" id="{B4A9C194-CAAA-9228-1320-97EB94F46877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3498AC1F-3BFD-C5D8-344C-5CE78D2D1F30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8BA2AF3-B47E-26C1-AD20-224F06EA1A9F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77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chấm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than</a:t>
              </a:r>
            </a:p>
          </p:txBody>
        </p:sp>
      </p:grpSp>
      <p:pic>
        <p:nvPicPr>
          <p:cNvPr id="7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73D8A922-0947-09E6-6FC9-C27F545D41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6EC5BA-66F1-F283-A74C-622CDC682F5C}"/>
              </a:ext>
            </a:extLst>
          </p:cNvPr>
          <p:cNvSpPr txBox="1"/>
          <p:nvPr/>
        </p:nvSpPr>
        <p:spPr>
          <a:xfrm>
            <a:off x="7974418" y="6581001"/>
            <a:ext cx="2115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 BÔNG HOA QUAY LẠI</a:t>
            </a:r>
          </a:p>
        </p:txBody>
      </p:sp>
      <p:pic>
        <p:nvPicPr>
          <p:cNvPr id="4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80A016A9-E80C-8937-5FCD-E180D2FF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407" y="131246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E14B0A-6597-49D8-6D92-EDA7C807ED2B}"/>
              </a:ext>
            </a:extLst>
          </p:cNvPr>
          <p:cNvSpPr txBox="1"/>
          <p:nvPr/>
        </p:nvSpPr>
        <p:spPr>
          <a:xfrm>
            <a:off x="2527005" y="132656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D3FF04EA-5AE7-04C8-A0CB-C50CD026D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697" y="149406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E25051-FE4B-D6CB-2F68-CFC1E242AED0}"/>
              </a:ext>
            </a:extLst>
          </p:cNvPr>
          <p:cNvSpPr txBox="1"/>
          <p:nvPr/>
        </p:nvSpPr>
        <p:spPr>
          <a:xfrm>
            <a:off x="5274256" y="143564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8" name="Picture 24" descr="Gmail - Free social media icons">
            <a:extLst>
              <a:ext uri="{FF2B5EF4-FFF2-40B4-BE49-F238E27FC236}">
                <a16:creationId xmlns:a16="http://schemas.microsoft.com/office/drawing/2014/main" id="{2C3CFA8B-B813-A5B0-9BBB-87C551B21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951" y="143564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B3F30C-088A-90DD-18E6-6AD546B6D24D}"/>
              </a:ext>
            </a:extLst>
          </p:cNvPr>
          <p:cNvSpPr txBox="1"/>
          <p:nvPr/>
        </p:nvSpPr>
        <p:spPr>
          <a:xfrm>
            <a:off x="7482379" y="149746"/>
            <a:ext cx="351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88C9F5C2-FD68-B8FA-17F6-2FD165A8C23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6567CBC-CBF2-E88D-231B-3A28C1E62440}"/>
              </a:ext>
            </a:extLst>
          </p:cNvPr>
          <p:cNvGrpSpPr/>
          <p:nvPr/>
        </p:nvGrpSpPr>
        <p:grpSpPr>
          <a:xfrm>
            <a:off x="1784028" y="1235371"/>
            <a:ext cx="8081289" cy="1694120"/>
            <a:chOff x="2676041" y="722320"/>
            <a:chExt cx="12121934" cy="254118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78F1A6B-10B4-4595-0306-CBCA763F751D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5A68AC7D-C718-BBDE-404A-B3FC032D223D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87A20926-8A5E-40AA-13ED-C0495BD8123F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BAAE2773-1D64-3CC0-9558-CAA49AB23EEA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26A03194-8615-D838-2CD1-68850AA9817C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C3E36DDB-C471-F8F6-4A6E-218E61F08F98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E029740-6409-39C1-9DC0-381142CF6D2D}"/>
                </a:ext>
              </a:extLst>
            </p:cNvPr>
            <p:cNvSpPr txBox="1"/>
            <p:nvPr/>
          </p:nvSpPr>
          <p:spPr>
            <a:xfrm>
              <a:off x="3707857" y="909010"/>
              <a:ext cx="10591958" cy="2354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nhỏ</a:t>
              </a:r>
              <a:endPara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ngộ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ngộ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ghê</a:t>
              </a:r>
              <a:endPara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 </a:t>
              </a:r>
              <a:r>
                <a:rPr 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vành</a:t>
              </a:r>
              <a:r>
                <a:rPr 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tai nhỏ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5" name="Graphic 3">
            <a:extLst>
              <a:ext uri="{FF2B5EF4-FFF2-40B4-BE49-F238E27FC236}">
                <a16:creationId xmlns:a16="http://schemas.microsoft.com/office/drawing/2014/main" id="{AA386670-4BCD-4F6B-96D2-79D8CA2A3EC4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6E71EE1-45FF-D962-B9A1-2CDF5F535827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80E77A9-B152-BB8C-6862-ECBBB7C8BAAF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5FA8CB0-4F82-F272-A31B-5FBF9C0FD9AA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9" name="Graphic 32">
            <a:extLst>
              <a:ext uri="{FF2B5EF4-FFF2-40B4-BE49-F238E27FC236}">
                <a16:creationId xmlns:a16="http://schemas.microsoft.com/office/drawing/2014/main" id="{ED5841D3-8FD3-3A9E-7D10-BE929C3E3A15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7E1A81B-7D14-A18E-F1A2-BD37AFCB3BF2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F8D544A-CD17-EB11-3D2A-8309747BC886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1BF5D46-F868-8CE1-5294-2E3A6C7D0634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3" name="Đúng 1 - 9Slide.vn">
            <a:extLst>
              <a:ext uri="{FF2B5EF4-FFF2-40B4-BE49-F238E27FC236}">
                <a16:creationId xmlns:a16="http://schemas.microsoft.com/office/drawing/2014/main" id="{61C12471-907B-316F-4430-84635C7E3A29}"/>
              </a:ext>
            </a:extLst>
          </p:cNvPr>
          <p:cNvGrpSpPr/>
          <p:nvPr/>
        </p:nvGrpSpPr>
        <p:grpSpPr>
          <a:xfrm>
            <a:off x="1574800" y="3355282"/>
            <a:ext cx="8343900" cy="1635817"/>
            <a:chOff x="2362200" y="3897786"/>
            <a:chExt cx="6292801" cy="163830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15A3298-DD08-CD48-7748-DA41E929F47E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DE8C17D4-D988-3B41-6A1F-785AFED12169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C40159E9-1668-F618-6F7A-978F6B93253B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312FEFA-1807-F5D6-AB01-984C3BA69A6F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9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hỏi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8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1F32202F-806F-3647-A2DA-11203EC2F0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DDE9666B-79B7-A98C-139D-50860503410C}"/>
              </a:ext>
            </a:extLst>
          </p:cNvPr>
          <p:cNvSpPr txBox="1"/>
          <p:nvPr/>
        </p:nvSpPr>
        <p:spPr>
          <a:xfrm>
            <a:off x="7974418" y="6581001"/>
            <a:ext cx="2115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 BÔNG HOA QUAY LẠI</a:t>
            </a:r>
          </a:p>
        </p:txBody>
      </p:sp>
      <p:pic>
        <p:nvPicPr>
          <p:cNvPr id="70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3AABE9ED-6459-C4C6-295E-16713725C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407" y="131246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BDD0D5AA-B5A8-1962-0569-54DE1B91F283}"/>
              </a:ext>
            </a:extLst>
          </p:cNvPr>
          <p:cNvSpPr txBox="1"/>
          <p:nvPr/>
        </p:nvSpPr>
        <p:spPr>
          <a:xfrm>
            <a:off x="2527005" y="132656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72" name="Picture 14">
            <a:extLst>
              <a:ext uri="{FF2B5EF4-FFF2-40B4-BE49-F238E27FC236}">
                <a16:creationId xmlns:a16="http://schemas.microsoft.com/office/drawing/2014/main" id="{56F855C6-2972-62B8-2453-612192E12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697" y="149406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FAB489F7-E366-9A99-52E3-FDCD143646BC}"/>
              </a:ext>
            </a:extLst>
          </p:cNvPr>
          <p:cNvSpPr txBox="1"/>
          <p:nvPr/>
        </p:nvSpPr>
        <p:spPr>
          <a:xfrm>
            <a:off x="5274256" y="143564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74" name="Picture 24" descr="Gmail - Free social media icons">
            <a:extLst>
              <a:ext uri="{FF2B5EF4-FFF2-40B4-BE49-F238E27FC236}">
                <a16:creationId xmlns:a16="http://schemas.microsoft.com/office/drawing/2014/main" id="{73C1EC9C-000F-1F6E-695F-7B83B41FE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951" y="143564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386834D4-8AAA-38ED-10E3-89C34DC98CE1}"/>
              </a:ext>
            </a:extLst>
          </p:cNvPr>
          <p:cNvSpPr txBox="1"/>
          <p:nvPr/>
        </p:nvSpPr>
        <p:spPr>
          <a:xfrm>
            <a:off x="7482379" y="149746"/>
            <a:ext cx="351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2CB904DD-395F-0CC2-4A98-6E2899D118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67838BE-80F5-2B25-4C37-528F56D921FB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9F025AD-94D7-27A9-532E-C1973F2A1784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DE1E974-90D8-87CD-7772-7FC05B9C0F80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1041E1D0-A0D9-C1CE-8652-8E2FC8C26740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CA374FA-43C6-79A1-A897-34A433D2B96E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FECDAF87-264D-C9DA-CB52-5405624D48DF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C7241FB2-D480-CD66-0A72-D9E194DA31C1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754396D-58FD-8BB9-8A8C-31AB44CD6056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13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thúc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ý </a:t>
              </a:r>
              <a:r>
                <a:rPr kumimoji="0" lang="en-US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rồi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</a:t>
              </a:r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5" name="Graphic 3">
            <a:extLst>
              <a:ext uri="{FF2B5EF4-FFF2-40B4-BE49-F238E27FC236}">
                <a16:creationId xmlns:a16="http://schemas.microsoft.com/office/drawing/2014/main" id="{1FB68191-AE52-F642-19C9-96991DE06EF0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50CF809-651E-08EC-7EEC-D3914846AF01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BA18D59-CB3F-D8E0-AA84-3BD05087BFBF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FDB1928-0746-49A7-33B5-00F2D4AE1F33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9" name="Graphic 32">
            <a:extLst>
              <a:ext uri="{FF2B5EF4-FFF2-40B4-BE49-F238E27FC236}">
                <a16:creationId xmlns:a16="http://schemas.microsoft.com/office/drawing/2014/main" id="{B742E476-1C9A-D4E7-1B1B-73D3C89FB5D2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6F03AD7-686D-E327-9BC9-5EC2F9CB745C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FD3A0E5-36BE-D85F-8659-976537A37AB4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663E445-0DE6-259C-1B43-9D6CD41084CA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3" name="Đúng 1 - 9Slide.vn">
            <a:extLst>
              <a:ext uri="{FF2B5EF4-FFF2-40B4-BE49-F238E27FC236}">
                <a16:creationId xmlns:a16="http://schemas.microsoft.com/office/drawing/2014/main" id="{8534F9B9-2FD6-D441-43CA-42A7A09DD834}"/>
              </a:ext>
            </a:extLst>
          </p:cNvPr>
          <p:cNvGrpSpPr/>
          <p:nvPr/>
        </p:nvGrpSpPr>
        <p:grpSpPr>
          <a:xfrm>
            <a:off x="1574800" y="3355282"/>
            <a:ext cx="8343900" cy="1635817"/>
            <a:chOff x="2362200" y="3897786"/>
            <a:chExt cx="6292801" cy="163830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5B66025-74AB-44FD-E37F-E5D8426A84B7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E675888E-0336-7494-2EEC-A68CC2E735C7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88542C16-366D-F12C-0233-E8D14554EB3B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87693B8-70DF-F828-A713-E060B3459D21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832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chấm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8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768FDEB3-4038-6669-B944-C86F41DEE7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647A1342-D100-9792-2E82-0D9351E3D1C5}"/>
              </a:ext>
            </a:extLst>
          </p:cNvPr>
          <p:cNvSpPr txBox="1"/>
          <p:nvPr/>
        </p:nvSpPr>
        <p:spPr>
          <a:xfrm>
            <a:off x="7974418" y="6581001"/>
            <a:ext cx="2115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 BÔNG HOA QUAY LẠI</a:t>
            </a:r>
          </a:p>
        </p:txBody>
      </p:sp>
      <p:pic>
        <p:nvPicPr>
          <p:cNvPr id="70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BB3D2CFD-4660-75C0-679E-8F844BDD3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407" y="131246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2B72FD17-272F-B926-2278-815469E620C2}"/>
              </a:ext>
            </a:extLst>
          </p:cNvPr>
          <p:cNvSpPr txBox="1"/>
          <p:nvPr/>
        </p:nvSpPr>
        <p:spPr>
          <a:xfrm>
            <a:off x="2527005" y="132656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72" name="Picture 14">
            <a:extLst>
              <a:ext uri="{FF2B5EF4-FFF2-40B4-BE49-F238E27FC236}">
                <a16:creationId xmlns:a16="http://schemas.microsoft.com/office/drawing/2014/main" id="{F666D086-69B2-01F6-88D6-70423724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697" y="149406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B9BD587-772A-7261-9A73-3675A2ADC7CE}"/>
              </a:ext>
            </a:extLst>
          </p:cNvPr>
          <p:cNvSpPr txBox="1"/>
          <p:nvPr/>
        </p:nvSpPr>
        <p:spPr>
          <a:xfrm>
            <a:off x="5274256" y="143564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74" name="Picture 24" descr="Gmail - Free social media icons">
            <a:extLst>
              <a:ext uri="{FF2B5EF4-FFF2-40B4-BE49-F238E27FC236}">
                <a16:creationId xmlns:a16="http://schemas.microsoft.com/office/drawing/2014/main" id="{6FB08602-5DF2-F964-0014-1A8E449CF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951" y="143564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607FD6C3-4F20-D8FA-8BF2-40ADC2DEBD1D}"/>
              </a:ext>
            </a:extLst>
          </p:cNvPr>
          <p:cNvSpPr txBox="1"/>
          <p:nvPr/>
        </p:nvSpPr>
        <p:spPr>
          <a:xfrm>
            <a:off x="7482379" y="149746"/>
            <a:ext cx="351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CB87097E-9D70-DFCB-366E-97FA96554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D374378-4B89-ECF4-112D-3EC40FD05AAB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77BAA7D-EB1A-AD71-1BEB-B7A23A84DB92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5F423E6D-B895-CF77-CF8C-D0882D5EA15F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12C72079-8029-3174-0BDF-098DAF8F649B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D0EE784F-4DFD-D5F3-482A-96B4367E7C65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554B242F-1E1B-3F8C-D7E9-27D107E7DE9A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CE069CFF-9DB8-2A5A-33AF-F43616D857E4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D4994D0-B7CB-DE1B-AB86-0782646EC501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nhời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vừa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5" name="Graphic 3">
            <a:extLst>
              <a:ext uri="{FF2B5EF4-FFF2-40B4-BE49-F238E27FC236}">
                <a16:creationId xmlns:a16="http://schemas.microsoft.com/office/drawing/2014/main" id="{8F204439-D260-9A1A-58F6-DBEF587BA235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8C4A710-219A-5D29-0DC9-6ABA573F58F5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E818181-B3BF-7F96-7FD6-ABD0D6C48E80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9736D4E-640A-248D-AFA5-6607537C4A43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9" name="Graphic 32">
            <a:extLst>
              <a:ext uri="{FF2B5EF4-FFF2-40B4-BE49-F238E27FC236}">
                <a16:creationId xmlns:a16="http://schemas.microsoft.com/office/drawing/2014/main" id="{B95C1CC7-DA4C-B3BB-C06B-61F1153F5250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07C668E-141C-13D6-F2BA-B9BE18956184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CFEF23F-08C0-A107-D4BC-2B731CCEA4B8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70CC4DB-1DF4-226C-2F08-0AB00FD60FC8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3" name="Đúng 1 - 9Slide.vn">
            <a:extLst>
              <a:ext uri="{FF2B5EF4-FFF2-40B4-BE49-F238E27FC236}">
                <a16:creationId xmlns:a16="http://schemas.microsoft.com/office/drawing/2014/main" id="{EAB4FBED-942C-D2EC-7A70-5F0F6AAFA1BB}"/>
              </a:ext>
            </a:extLst>
          </p:cNvPr>
          <p:cNvGrpSpPr/>
          <p:nvPr/>
        </p:nvGrpSpPr>
        <p:grpSpPr>
          <a:xfrm>
            <a:off x="1574800" y="3355282"/>
            <a:ext cx="8343900" cy="1635817"/>
            <a:chOff x="2362200" y="3897786"/>
            <a:chExt cx="6292801" cy="163830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99BB5C1-1687-E81A-E2F8-5621DB40E0D3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6A03B2C6-5EC3-3C18-A8D2-A2EB8CE18643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1C74EFA1-1F1D-D660-63C4-A1478703E6AE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5F054AC-CC21-1E5A-18BC-9B66BEF3E266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77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Dấu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hai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chấm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8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ABBFE63F-CD77-1383-EF35-B09F9FE2A7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B90EA8D-1CA1-F748-319E-098B7F925350}"/>
              </a:ext>
            </a:extLst>
          </p:cNvPr>
          <p:cNvSpPr txBox="1"/>
          <p:nvPr/>
        </p:nvSpPr>
        <p:spPr>
          <a:xfrm>
            <a:off x="7974418" y="6581001"/>
            <a:ext cx="2115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 BÔNG HOA QUAY LẠI</a:t>
            </a:r>
          </a:p>
        </p:txBody>
      </p:sp>
      <p:pic>
        <p:nvPicPr>
          <p:cNvPr id="70" name="Picture 28" descr="Black And White YouTube icon PNG and SVG Vector Free Download">
            <a:extLst>
              <a:ext uri="{FF2B5EF4-FFF2-40B4-BE49-F238E27FC236}">
                <a16:creationId xmlns:a16="http://schemas.microsoft.com/office/drawing/2014/main" id="{D6EDA200-43CB-5A34-F222-7D7C66F25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407" y="131246"/>
            <a:ext cx="310457" cy="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C2A55A52-3F9C-004B-BE41-5F05E3A7DD3C}"/>
              </a:ext>
            </a:extLst>
          </p:cNvPr>
          <p:cNvSpPr txBox="1"/>
          <p:nvPr/>
        </p:nvSpPr>
        <p:spPr>
          <a:xfrm>
            <a:off x="2527005" y="132656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Hương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Thảo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72" name="Picture 14">
            <a:extLst>
              <a:ext uri="{FF2B5EF4-FFF2-40B4-BE49-F238E27FC236}">
                <a16:creationId xmlns:a16="http://schemas.microsoft.com/office/drawing/2014/main" id="{0C077657-0EF8-4A1C-2BF1-56658E278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697" y="149406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B2B39804-BABA-2693-A5FC-5C8B4358BA27}"/>
              </a:ext>
            </a:extLst>
          </p:cNvPr>
          <p:cNvSpPr txBox="1"/>
          <p:nvPr/>
        </p:nvSpPr>
        <p:spPr>
          <a:xfrm>
            <a:off x="5274256" y="143564"/>
            <a:ext cx="249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0972.115.126</a:t>
            </a:r>
          </a:p>
        </p:txBody>
      </p:sp>
      <p:pic>
        <p:nvPicPr>
          <p:cNvPr id="74" name="Picture 24" descr="Gmail - Free social media icons">
            <a:extLst>
              <a:ext uri="{FF2B5EF4-FFF2-40B4-BE49-F238E27FC236}">
                <a16:creationId xmlns:a16="http://schemas.microsoft.com/office/drawing/2014/main" id="{808764CA-111D-25D2-61A8-C5EDC8A67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951" y="143564"/>
            <a:ext cx="322562" cy="3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34C18994-A8AB-0035-95C4-4E9FC5E085B9}"/>
              </a:ext>
            </a:extLst>
          </p:cNvPr>
          <p:cNvSpPr txBox="1"/>
          <p:nvPr/>
        </p:nvSpPr>
        <p:spPr>
          <a:xfrm>
            <a:off x="7482379" y="149746"/>
            <a:ext cx="351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huongthaogadt03@gmail.com</a:t>
            </a:r>
          </a:p>
        </p:txBody>
      </p:sp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(Video)">
            <a:hlinkClick r:id="" action="ppaction://media"/>
            <a:extLst>
              <a:ext uri="{FF2B5EF4-FFF2-40B4-BE49-F238E27FC236}">
                <a16:creationId xmlns:a16="http://schemas.microsoft.com/office/drawing/2014/main" id="{4D8A3345-7973-F382-C118-9993B40505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E68609-5F16-7C30-0933-E4E8EABA1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1" y="95547"/>
            <a:ext cx="1771353" cy="17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flowers in a field&#10;&#10;AI-generated content may be incorrect.">
            <a:extLst>
              <a:ext uri="{FF2B5EF4-FFF2-40B4-BE49-F238E27FC236}">
                <a16:creationId xmlns:a16="http://schemas.microsoft.com/office/drawing/2014/main" id="{82718CD4-58B0-687C-7793-B3D16708C1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1" y="0"/>
            <a:ext cx="12181018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5B3099-0FAE-C00C-B671-1433F5B4DB0F}"/>
              </a:ext>
            </a:extLst>
          </p:cNvPr>
          <p:cNvSpPr/>
          <p:nvPr/>
        </p:nvSpPr>
        <p:spPr>
          <a:xfrm>
            <a:off x="1212565" y="925431"/>
            <a:ext cx="8191068" cy="355712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Google Shape;664;p30">
            <a:extLst>
              <a:ext uri="{FF2B5EF4-FFF2-40B4-BE49-F238E27FC236}">
                <a16:creationId xmlns:a16="http://schemas.microsoft.com/office/drawing/2014/main" id="{CA08C67F-0609-6F32-6DA4-BFCF10C27F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389" y="321564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64;p30">
            <a:extLst>
              <a:ext uri="{FF2B5EF4-FFF2-40B4-BE49-F238E27FC236}">
                <a16:creationId xmlns:a16="http://schemas.microsoft.com/office/drawing/2014/main" id="{458C42E5-24E0-B720-9787-2B98E4F9432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2568" y="-86257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6;p9">
            <a:extLst>
              <a:ext uri="{FF2B5EF4-FFF2-40B4-BE49-F238E27FC236}">
                <a16:creationId xmlns:a16="http://schemas.microsoft.com/office/drawing/2014/main" id="{ABFA3A8A-CFB2-4577-C878-09F11CB760D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48717"/>
          <a:stretch/>
        </p:blipFill>
        <p:spPr>
          <a:xfrm>
            <a:off x="5465672" y="546229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64;p30">
            <a:extLst>
              <a:ext uri="{FF2B5EF4-FFF2-40B4-BE49-F238E27FC236}">
                <a16:creationId xmlns:a16="http://schemas.microsoft.com/office/drawing/2014/main" id="{F90D6C97-F58D-C411-410C-EED29E1FE12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0337" y="5187610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406"/>
            <a:ext cx="2316681" cy="2316681"/>
          </a:xfrm>
          <a:prstGeom prst="rect">
            <a:avLst/>
          </a:prstGeom>
        </p:spPr>
      </p:pic>
      <p:pic>
        <p:nvPicPr>
          <p:cNvPr id="15" name="Picture 14" descr="A cartoon of a child carrying a book&#10;&#10;AI-generated content may be incorrect.">
            <a:extLst>
              <a:ext uri="{FF2B5EF4-FFF2-40B4-BE49-F238E27FC236}">
                <a16:creationId xmlns:a16="http://schemas.microsoft.com/office/drawing/2014/main" id="{96E40B40-1AE5-101A-885D-0CBFAD51EC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70" y="230143"/>
            <a:ext cx="6858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20C594-D039-2DEF-52A6-87CBACFC2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4830" y="1116954"/>
            <a:ext cx="6779340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6D041BE1-5B99-CD1C-B654-1FF9B3B2321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072213" y="2435853"/>
            <a:ext cx="7749317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Nhận biết được công dụng của dấu gạch ngang</a:t>
            </a:r>
            <a:endParaRPr lang="zh-CN" altLang="en-US" sz="3600" b="1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14C21-7375-2A8F-F6B4-EC1DAB2D2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466" y="1293882"/>
            <a:ext cx="5852667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35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923</Words>
  <Application>Microsoft Office PowerPoint</Application>
  <PresentationFormat>Widescreen</PresentationFormat>
  <Paragraphs>111</Paragraphs>
  <Slides>28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Cascadia Mono SemiBold</vt:lpstr>
      <vt:lpstr>方正卡通简体</vt:lpstr>
      <vt:lpstr>Arial</vt:lpstr>
      <vt:lpstr>Calibri</vt:lpstr>
      <vt:lpstr>Cambria</vt:lpstr>
      <vt:lpstr>SVN-Newton</vt:lpstr>
      <vt:lpstr>SVN-Ready</vt:lpstr>
      <vt:lpstr>Times New Roman</vt:lpstr>
      <vt:lpstr>office</vt:lpstr>
      <vt:lpstr>1_Office Theme</vt:lpstr>
      <vt:lpstr>1_Office 主题​​</vt:lpstr>
      <vt:lpstr>Drop Dudes Minitheme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47</cp:revision>
  <dcterms:created xsi:type="dcterms:W3CDTF">2023-10-09T22:58:28Z</dcterms:created>
  <dcterms:modified xsi:type="dcterms:W3CDTF">2025-11-22T02:02:22Z</dcterms:modified>
</cp:coreProperties>
</file>