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1" r:id="rId3"/>
    <p:sldMasterId id="2147483693" r:id="rId4"/>
  </p:sldMasterIdLst>
  <p:notesMasterIdLst>
    <p:notesMasterId r:id="rId35"/>
  </p:notesMasterIdLst>
  <p:sldIdLst>
    <p:sldId id="259" r:id="rId5"/>
    <p:sldId id="267" r:id="rId6"/>
    <p:sldId id="268" r:id="rId7"/>
    <p:sldId id="269" r:id="rId8"/>
    <p:sldId id="270" r:id="rId9"/>
    <p:sldId id="271" r:id="rId10"/>
    <p:sldId id="272" r:id="rId11"/>
    <p:sldId id="256" r:id="rId12"/>
    <p:sldId id="257" r:id="rId13"/>
    <p:sldId id="266" r:id="rId14"/>
    <p:sldId id="260" r:id="rId15"/>
    <p:sldId id="273" r:id="rId16"/>
    <p:sldId id="282" r:id="rId17"/>
    <p:sldId id="316" r:id="rId18"/>
    <p:sldId id="318" r:id="rId19"/>
    <p:sldId id="319" r:id="rId20"/>
    <p:sldId id="320" r:id="rId21"/>
    <p:sldId id="321" r:id="rId22"/>
    <p:sldId id="329" r:id="rId23"/>
    <p:sldId id="330" r:id="rId24"/>
    <p:sldId id="331" r:id="rId25"/>
    <p:sldId id="322" r:id="rId26"/>
    <p:sldId id="323" r:id="rId27"/>
    <p:sldId id="324" r:id="rId28"/>
    <p:sldId id="325" r:id="rId29"/>
    <p:sldId id="326" r:id="rId30"/>
    <p:sldId id="327" r:id="rId31"/>
    <p:sldId id="328" r:id="rId32"/>
    <p:sldId id="265" r:id="rId33"/>
    <p:sldId id="4410" r:id="rId3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E3FF"/>
    <a:srgbClr val="587D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872" y="1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0125E-5D57-428E-BB1C-89E4BB1D7FB7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1F1FC-F61F-41DB-A122-526FC83E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41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00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41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25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EBA72C-EC77-0897-977B-1099CDC44365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3DBB9E4-8B28-91CD-6EDD-0B780EB747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BA35FA2-EA1E-701F-B388-253FE4A3F3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9DD0462-E8EA-73ED-A8ED-48342EEFEDE6}"/>
              </a:ext>
            </a:extLst>
          </p:cNvPr>
          <p:cNvGrpSpPr/>
          <p:nvPr userDrawn="1"/>
        </p:nvGrpSpPr>
        <p:grpSpPr>
          <a:xfrm>
            <a:off x="-6900" y="5141132"/>
            <a:ext cx="18294900" cy="5145870"/>
            <a:chOff x="-4600" y="3427421"/>
            <a:chExt cx="12196600" cy="343058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0F86163-E0AC-A542-EE34-45279A99D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/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BCE9FD5-E742-92E4-3314-28EB417C3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46080D98-DEA4-74F3-6FDB-E5F6A13F72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" y="6782522"/>
            <a:ext cx="18288000" cy="294505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E8FF8B4-5213-EC25-D56F-8EA8B517B1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3" y="8995274"/>
            <a:ext cx="6000944" cy="129172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635ECC3-676F-7306-72E9-22DCDDAB110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76" y="8107900"/>
            <a:ext cx="1743075" cy="98583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33AFF2D-E1F5-6071-5B78-2A815CEE53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82" y="6586985"/>
            <a:ext cx="4033656" cy="403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29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550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953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AD679-775A-4114-EA8B-73F1DF7D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0787B1-AD49-0AB5-0E7A-AC688269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FD70BA-93F7-B5F2-C2C7-6AA270D92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E57CB1-27A1-C73F-E607-EBE23AD7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2024/9/24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C23E44-771A-85E6-DAB1-5B65BF00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983A9C-0EA3-04C9-1879-F041D68B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1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F3DAA1-5528-7783-A361-0C7BF75A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F308D7-7CB8-B902-9F00-8B46B1649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A84202-8336-842E-291D-799E4F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0A899CC-CC21-3AC0-5CA1-443D24C82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6075B0-1274-D76C-6A61-D3F08FF40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0A37A6C-27B5-BAEB-A225-BFE4B6AA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2024/9/24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A291DB7-3C14-CA61-A0D6-1AA24CC0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94A2865-9183-4A3F-DDBB-61699110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36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DA26A4-5C95-E4CC-A947-1400AD10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C607E86-D2EB-9814-FC7B-1AA06421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2024/9/24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7CB22-B230-E71C-77A4-3970E194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F8149F-8200-A3EF-FF97-C31D6D6B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385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9E6E5C-83E8-F9A7-6C1D-4F43444A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2024/9/24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F2C9D4F-6492-B311-0B73-0696496F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3D9CE9-91FF-B9EB-35F4-2118FF31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1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6A357-69AB-9136-4E18-8ADD6C2C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3D5DF6-6C1E-E7AA-D761-D55C6984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6045BA-9252-3921-9C19-33796CA00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8F46A5-2103-A436-3E48-7098BB28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2024/9/24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65A5A7-13B5-CA05-F057-D03913CB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658462-FD51-1132-02FC-8701BB5D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48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08689C-9AF3-7E99-F814-5D3BEAEC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DB8C8-30D4-D023-D9D8-1DA4645E4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C77DF6-938B-47F1-ABCE-633802CE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4A1D5-B7CE-D875-0D0B-0820462E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2024/9/24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7A15D9-96AA-55F7-9D22-8E49816A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D22F8B-D529-E9F8-F8E5-C017CBB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275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B25CF-A84B-F0B3-BE46-55A2BD8B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440D90-863C-CD19-50F6-C4C1FCD90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9C35A7-CE0A-A9F1-EAC1-415FB9C6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2024/9/24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44039E-7B52-E055-6D1B-6CF8D7C4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6362-71E8-D4FD-A4C7-C3D8CF45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35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FC1FFC1-4B9E-753E-DA31-D6706EBB9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E78CEF-9FCE-AB0B-4F53-FDFE667E6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8C9A6-D764-480B-B3C0-BCCD9A27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2024/9/24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871CCD-BBDE-7A51-A06B-397C0F52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27DDA-61E7-D4B5-40E1-6C0F585A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16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05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91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61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02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62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46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88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34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553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88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42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135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728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41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19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142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1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32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39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1454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78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8202881" y="792680"/>
            <a:ext cx="7232073" cy="677783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42809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11774386" y="2538351"/>
            <a:ext cx="6513614" cy="774864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2817422"/>
            <a:ext cx="15604175" cy="746957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14924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60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11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76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12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92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03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29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29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8A35A9-5AF7-43F8-9F39-7B9926EEF66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114300"/>
            <a:ext cx="2685752" cy="26857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47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5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5615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6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62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microsoft.com/office/2007/relationships/hdphoto" Target="../media/hdphoto2.wdp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3.svg"/><Relationship Id="rId7" Type="http://schemas.openxmlformats.org/officeDocument/2006/relationships/image" Target="../media/image6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0.png"/><Relationship Id="rId5" Type="http://schemas.microsoft.com/office/2007/relationships/hdphoto" Target="../media/hdphoto2.wdp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3.wdp"/><Relationship Id="rId5" Type="http://schemas.openxmlformats.org/officeDocument/2006/relationships/image" Target="../media/image69.png"/><Relationship Id="rId4" Type="http://schemas.openxmlformats.org/officeDocument/2006/relationships/image" Target="../media/image6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1.png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7" Type="http://schemas.microsoft.com/office/2007/relationships/hdphoto" Target="../media/hdphoto5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2.png"/><Relationship Id="rId5" Type="http://schemas.microsoft.com/office/2007/relationships/hdphoto" Target="../media/hdphoto3.wdp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73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43.sv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86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9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43.svg"/><Relationship Id="rId7" Type="http://schemas.openxmlformats.org/officeDocument/2006/relationships/image" Target="../media/image9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96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slide" Target="slide24.xml"/><Relationship Id="rId18" Type="http://schemas.openxmlformats.org/officeDocument/2006/relationships/image" Target="../media/image105.png"/><Relationship Id="rId26" Type="http://schemas.openxmlformats.org/officeDocument/2006/relationships/image" Target="../media/image110.png"/><Relationship Id="rId3" Type="http://schemas.openxmlformats.org/officeDocument/2006/relationships/audio" Target="../media/audio2.wav"/><Relationship Id="rId21" Type="http://schemas.openxmlformats.org/officeDocument/2006/relationships/slide" Target="slide28.xml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17" Type="http://schemas.openxmlformats.org/officeDocument/2006/relationships/slide" Target="slide26.xml"/><Relationship Id="rId25" Type="http://schemas.microsoft.com/office/2007/relationships/hdphoto" Target="../media/hdphoto6.wdp"/><Relationship Id="rId2" Type="http://schemas.openxmlformats.org/officeDocument/2006/relationships/audio" Target="../media/audio1.wav"/><Relationship Id="rId16" Type="http://schemas.openxmlformats.org/officeDocument/2006/relationships/image" Target="../media/image104.png"/><Relationship Id="rId20" Type="http://schemas.openxmlformats.org/officeDocument/2006/relationships/image" Target="../media/image106.png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image" Target="../media/image101.png"/><Relationship Id="rId24" Type="http://schemas.openxmlformats.org/officeDocument/2006/relationships/image" Target="../media/image109.png"/><Relationship Id="rId5" Type="http://schemas.openxmlformats.org/officeDocument/2006/relationships/audio" Target="../media/audio4.wav"/><Relationship Id="rId15" Type="http://schemas.openxmlformats.org/officeDocument/2006/relationships/slide" Target="slide25.xml"/><Relationship Id="rId23" Type="http://schemas.openxmlformats.org/officeDocument/2006/relationships/image" Target="../media/image108.jpeg"/><Relationship Id="rId28" Type="http://schemas.openxmlformats.org/officeDocument/2006/relationships/image" Target="../media/image111.png"/><Relationship Id="rId10" Type="http://schemas.openxmlformats.org/officeDocument/2006/relationships/image" Target="../media/image100.gif"/><Relationship Id="rId19" Type="http://schemas.openxmlformats.org/officeDocument/2006/relationships/slide" Target="slide27.xml"/><Relationship Id="rId4" Type="http://schemas.openxmlformats.org/officeDocument/2006/relationships/audio" Target="../media/audio3.wav"/><Relationship Id="rId9" Type="http://schemas.openxmlformats.org/officeDocument/2006/relationships/image" Target="../media/image99.gif"/><Relationship Id="rId14" Type="http://schemas.openxmlformats.org/officeDocument/2006/relationships/image" Target="../media/image103.png"/><Relationship Id="rId22" Type="http://schemas.openxmlformats.org/officeDocument/2006/relationships/image" Target="../media/image107.png"/><Relationship Id="rId27" Type="http://schemas.openxmlformats.org/officeDocument/2006/relationships/slide" Target="slide2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0.png"/><Relationship Id="rId13" Type="http://schemas.openxmlformats.org/officeDocument/2006/relationships/image" Target="../media/image115.png"/><Relationship Id="rId3" Type="http://schemas.openxmlformats.org/officeDocument/2006/relationships/audio" Target="../media/audio6.wav"/><Relationship Id="rId7" Type="http://schemas.openxmlformats.org/officeDocument/2006/relationships/image" Target="../media/image1040.png"/><Relationship Id="rId12" Type="http://schemas.openxmlformats.org/officeDocument/2006/relationships/image" Target="../media/image1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30.png"/><Relationship Id="rId11" Type="http://schemas.openxmlformats.org/officeDocument/2006/relationships/image" Target="../media/image113.png"/><Relationship Id="rId5" Type="http://schemas.openxmlformats.org/officeDocument/2006/relationships/image" Target="../media/image112.png"/><Relationship Id="rId10" Type="http://schemas.openxmlformats.org/officeDocument/2006/relationships/slide" Target="slide23.xml"/><Relationship Id="rId4" Type="http://schemas.openxmlformats.org/officeDocument/2006/relationships/audio" Target="../media/audio7.wav"/><Relationship Id="rId9" Type="http://schemas.openxmlformats.org/officeDocument/2006/relationships/image" Target="../media/image10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audio" Target="../media/audio7.wav"/><Relationship Id="rId7" Type="http://schemas.openxmlformats.org/officeDocument/2006/relationships/image" Target="../media/image1120.png"/><Relationship Id="rId12" Type="http://schemas.openxmlformats.org/officeDocument/2006/relationships/image" Target="../media/image11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10.png"/><Relationship Id="rId11" Type="http://schemas.openxmlformats.org/officeDocument/2006/relationships/image" Target="../media/image114.png"/><Relationship Id="rId5" Type="http://schemas.openxmlformats.org/officeDocument/2006/relationships/image" Target="../media/image1100.png"/><Relationship Id="rId10" Type="http://schemas.openxmlformats.org/officeDocument/2006/relationships/image" Target="../media/image117.png"/><Relationship Id="rId4" Type="http://schemas.openxmlformats.org/officeDocument/2006/relationships/image" Target="../media/image112.png"/><Relationship Id="rId9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0.png"/><Relationship Id="rId13" Type="http://schemas.openxmlformats.org/officeDocument/2006/relationships/image" Target="../media/image113.png"/><Relationship Id="rId3" Type="http://schemas.openxmlformats.org/officeDocument/2006/relationships/audio" Target="../media/audio7.wav"/><Relationship Id="rId7" Type="http://schemas.openxmlformats.org/officeDocument/2006/relationships/image" Target="../media/image120.png"/><Relationship Id="rId12" Type="http://schemas.openxmlformats.org/officeDocument/2006/relationships/slide" Target="slide23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5.png"/><Relationship Id="rId11" Type="http://schemas.openxmlformats.org/officeDocument/2006/relationships/image" Target="../media/image118.png"/><Relationship Id="rId5" Type="http://schemas.openxmlformats.org/officeDocument/2006/relationships/image" Target="../media/image114.png"/><Relationship Id="rId10" Type="http://schemas.openxmlformats.org/officeDocument/2006/relationships/image" Target="../media/image1170.png"/><Relationship Id="rId4" Type="http://schemas.openxmlformats.org/officeDocument/2006/relationships/image" Target="../media/image112.png"/><Relationship Id="rId9" Type="http://schemas.openxmlformats.org/officeDocument/2006/relationships/image" Target="../media/image1160.png"/><Relationship Id="rId14" Type="http://schemas.openxmlformats.org/officeDocument/2006/relationships/image" Target="../media/image1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audio" Target="../media/audio7.wav"/><Relationship Id="rId7" Type="http://schemas.openxmlformats.org/officeDocument/2006/relationships/image" Target="../media/image11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slide" Target="slide23.xml"/><Relationship Id="rId5" Type="http://schemas.openxmlformats.org/officeDocument/2006/relationships/image" Target="../media/image1190.png"/><Relationship Id="rId4" Type="http://schemas.openxmlformats.org/officeDocument/2006/relationships/image" Target="../media/image112.png"/><Relationship Id="rId9" Type="http://schemas.openxmlformats.org/officeDocument/2006/relationships/image" Target="../media/image1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15.png"/><Relationship Id="rId3" Type="http://schemas.openxmlformats.org/officeDocument/2006/relationships/audio" Target="../media/audio7.wav"/><Relationship Id="rId7" Type="http://schemas.openxmlformats.org/officeDocument/2006/relationships/image" Target="../media/image122.png"/><Relationship Id="rId12" Type="http://schemas.openxmlformats.org/officeDocument/2006/relationships/image" Target="../media/image11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21.png"/><Relationship Id="rId11" Type="http://schemas.openxmlformats.org/officeDocument/2006/relationships/image" Target="../media/image113.png"/><Relationship Id="rId5" Type="http://schemas.openxmlformats.org/officeDocument/2006/relationships/image" Target="../media/image1200.png"/><Relationship Id="rId10" Type="http://schemas.openxmlformats.org/officeDocument/2006/relationships/slide" Target="slide23.xml"/><Relationship Id="rId4" Type="http://schemas.openxmlformats.org/officeDocument/2006/relationships/image" Target="../media/image112.png"/><Relationship Id="rId9" Type="http://schemas.openxmlformats.org/officeDocument/2006/relationships/image" Target="../media/image12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28.svg"/><Relationship Id="rId3" Type="http://schemas.openxmlformats.org/officeDocument/2006/relationships/image" Target="../media/image43.svg"/><Relationship Id="rId7" Type="http://schemas.openxmlformats.org/officeDocument/2006/relationships/image" Target="../media/image126.svg"/><Relationship Id="rId12" Type="http://schemas.openxmlformats.org/officeDocument/2006/relationships/image" Target="../media/image127.png"/><Relationship Id="rId2" Type="http://schemas.openxmlformats.org/officeDocument/2006/relationships/image" Target="../media/image42.png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11" Type="http://schemas.openxmlformats.org/officeDocument/2006/relationships/image" Target="../media/image49.svg"/><Relationship Id="rId5" Type="http://schemas.openxmlformats.org/officeDocument/2006/relationships/image" Target="../media/image23.svg"/><Relationship Id="rId15" Type="http://schemas.openxmlformats.org/officeDocument/2006/relationships/image" Target="../media/image15.svg"/><Relationship Id="rId10" Type="http://schemas.openxmlformats.org/officeDocument/2006/relationships/image" Target="../media/image48.png"/><Relationship Id="rId4" Type="http://schemas.openxmlformats.org/officeDocument/2006/relationships/image" Target="../media/image22.png"/><Relationship Id="rId9" Type="http://schemas.openxmlformats.org/officeDocument/2006/relationships/image" Target="../media/image59.sv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10" Type="http://schemas.openxmlformats.org/officeDocument/2006/relationships/image" Target="../media/image300.png"/><Relationship Id="rId4" Type="http://schemas.openxmlformats.org/officeDocument/2006/relationships/image" Target="../media/image29.png"/><Relationship Id="rId9" Type="http://schemas.openxmlformats.org/officeDocument/2006/relationships/image" Target="../media/image29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10" Type="http://schemas.openxmlformats.org/officeDocument/2006/relationships/image" Target="../media/image38.png"/><Relationship Id="rId4" Type="http://schemas.openxmlformats.org/officeDocument/2006/relationships/image" Target="../media/image30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17.svg"/><Relationship Id="rId17" Type="http://schemas.openxmlformats.org/officeDocument/2006/relationships/image" Target="../media/image52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16.png"/><Relationship Id="rId5" Type="http://schemas.openxmlformats.org/officeDocument/2006/relationships/image" Target="../media/image44.png"/><Relationship Id="rId15" Type="http://schemas.openxmlformats.org/officeDocument/2006/relationships/image" Target="../media/image50.png"/><Relationship Id="rId10" Type="http://schemas.openxmlformats.org/officeDocument/2006/relationships/image" Target="../media/image15.svg"/><Relationship Id="rId19" Type="http://schemas.openxmlformats.org/officeDocument/2006/relationships/image" Target="../media/image54.png"/><Relationship Id="rId4" Type="http://schemas.openxmlformats.org/officeDocument/2006/relationships/image" Target="../media/image43.svg"/><Relationship Id="rId9" Type="http://schemas.openxmlformats.org/officeDocument/2006/relationships/image" Target="../media/image14.png"/><Relationship Id="rId14" Type="http://schemas.openxmlformats.org/officeDocument/2006/relationships/image" Target="../media/image4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7.svg"/><Relationship Id="rId7" Type="http://schemas.openxmlformats.org/officeDocument/2006/relationships/image" Target="../media/image15.svg"/><Relationship Id="rId12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49.svg"/><Relationship Id="rId5" Type="http://schemas.openxmlformats.org/officeDocument/2006/relationships/image" Target="../media/image19.svg"/><Relationship Id="rId10" Type="http://schemas.openxmlformats.org/officeDocument/2006/relationships/image" Target="../media/image48.png"/><Relationship Id="rId4" Type="http://schemas.openxmlformats.org/officeDocument/2006/relationships/image" Target="../media/image18.png"/><Relationship Id="rId9" Type="http://schemas.openxmlformats.org/officeDocument/2006/relationships/image" Target="../media/image5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3505200" y="2247900"/>
            <a:ext cx="11963400" cy="2554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dirty="0">
                <a:solidFill>
                  <a:srgbClr val="00B0F0"/>
                </a:solidFill>
                <a:latin typeface="SVN-Hole Hearted" panose="020B0A06020104020203" pitchFamily="34" charset="0"/>
              </a:rPr>
              <a:t>KHỞI ĐỘNG</a:t>
            </a:r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01917D-592E-2CEC-AA2F-43EF21D290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714500"/>
            <a:ext cx="12949026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1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9A14191-4A71-60A6-2ABD-AB9AFDD706A4}"/>
              </a:ext>
            </a:extLst>
          </p:cNvPr>
          <p:cNvGrpSpPr/>
          <p:nvPr/>
        </p:nvGrpSpPr>
        <p:grpSpPr>
          <a:xfrm>
            <a:off x="3200400" y="1333500"/>
            <a:ext cx="12192000" cy="7012595"/>
            <a:chOff x="3124200" y="1409700"/>
            <a:chExt cx="12192000" cy="701259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EEDFDCA-2D7E-8D3C-0008-2E97FB537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4200" y="1485900"/>
              <a:ext cx="12192000" cy="6936395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08FE6CB-5C13-51F0-63E6-8A8DC527975F}"/>
                </a:ext>
              </a:extLst>
            </p:cNvPr>
            <p:cNvSpPr/>
            <p:nvPr/>
          </p:nvSpPr>
          <p:spPr>
            <a:xfrm>
              <a:off x="3657600" y="1409700"/>
              <a:ext cx="2971800" cy="18288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23DA430-341A-1AD5-1F85-C3825DAF110A}"/>
                </a:ext>
              </a:extLst>
            </p:cNvPr>
            <p:cNvSpPr/>
            <p:nvPr/>
          </p:nvSpPr>
          <p:spPr>
            <a:xfrm>
              <a:off x="11811000" y="1638300"/>
              <a:ext cx="3124200" cy="20574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C94CAAC-5830-42C6-9854-7FF343995EFA}"/>
                </a:ext>
              </a:extLst>
            </p:cNvPr>
            <p:cNvSpPr/>
            <p:nvPr/>
          </p:nvSpPr>
          <p:spPr>
            <a:xfrm>
              <a:off x="6477000" y="1409700"/>
              <a:ext cx="8458200" cy="9906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604E836F-83D1-B840-C4E8-A3B23150B601}"/>
              </a:ext>
            </a:extLst>
          </p:cNvPr>
          <p:cNvSpPr/>
          <p:nvPr/>
        </p:nvSpPr>
        <p:spPr>
          <a:xfrm>
            <a:off x="3733800" y="14859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DBE0A2D0-92C4-1A56-CFD1-A5AF5013549B}"/>
              </a:ext>
            </a:extLst>
          </p:cNvPr>
          <p:cNvSpPr/>
          <p:nvPr/>
        </p:nvSpPr>
        <p:spPr>
          <a:xfrm>
            <a:off x="12344400" y="19431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10, 100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D339CF-22BB-8793-0B77-A6FB5DCF875B}"/>
              </a:ext>
            </a:extLst>
          </p:cNvPr>
          <p:cNvSpPr/>
          <p:nvPr/>
        </p:nvSpPr>
        <p:spPr>
          <a:xfrm>
            <a:off x="1752600" y="2552700"/>
            <a:ext cx="12496800" cy="2590800"/>
          </a:xfrm>
          <a:prstGeom prst="roundRect">
            <a:avLst/>
          </a:prstGeom>
          <a:solidFill>
            <a:srgbClr val="93E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/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𝟓𝟕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/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𝟏𝟐𝟔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𝟑𝟓𝟏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𝟓𝟑𝟕</m:t>
                          </m:r>
                        </m:num>
                        <m:den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,….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ũ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cartoon robot with yellow legs and yellow shoes&#10;&#10;Description automatically generated">
            <a:extLst>
              <a:ext uri="{FF2B5EF4-FFF2-40B4-BE49-F238E27FC236}">
                <a16:creationId xmlns:a16="http://schemas.microsoft.com/office/drawing/2014/main" id="{2E138D5F-DAA6-7B91-19D5-A247D09681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2400300"/>
            <a:ext cx="5785388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4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6E3B3B-F53E-4FCA-A800-3B4DE0FE4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:a16="http://schemas.microsoft.com/office/drawing/2014/main" id="{E1581F4C-2474-46EC-BE56-74153E10851F}"/>
              </a:ext>
            </a:extLst>
          </p:cNvPr>
          <p:cNvSpPr/>
          <p:nvPr/>
        </p:nvSpPr>
        <p:spPr>
          <a:xfrm>
            <a:off x="6691197" y="0"/>
            <a:ext cx="10669338" cy="6938572"/>
          </a:xfrm>
          <a:prstGeom prst="cloudCallout">
            <a:avLst>
              <a:gd name="adj1" fmla="val -62334"/>
              <a:gd name="adj2" fmla="val 389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B8E8B0-A509-4562-B752-92B784D0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409700"/>
            <a:ext cx="8697688" cy="364949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endParaRPr lang="en-US" altLang="en-US" sz="6400" b="1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4" name="Picture 2" descr="Thinking Clipart Library Stock Child Student Reading - Student Thinking  Clipart, HD Png Download - vhv">
            <a:extLst>
              <a:ext uri="{FF2B5EF4-FFF2-40B4-BE49-F238E27FC236}">
                <a16:creationId xmlns:a16="http://schemas.microsoft.com/office/drawing/2014/main" id="{3440566A-E61A-4D0F-A6E9-A51520E0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353" y="4370983"/>
            <a:ext cx="8334854" cy="693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84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93BE4-6D65-4F82-A77A-6EF29D29A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42B0E10B-F966-4A1C-8724-7F19F2A5CD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2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FECDAC-297C-47BC-ACB9-BF8865D8B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746877-2442-4A73-8312-97ACBD322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Cloud Callout 9">
            <a:extLst>
              <a:ext uri="{FF2B5EF4-FFF2-40B4-BE49-F238E27FC236}">
                <a16:creationId xmlns:a16="http://schemas.microsoft.com/office/drawing/2014/main" id="{DDB26AB0-63AB-4418-B33A-A8CE1CD9AA75}"/>
              </a:ext>
            </a:extLst>
          </p:cNvPr>
          <p:cNvSpPr/>
          <p:nvPr/>
        </p:nvSpPr>
        <p:spPr>
          <a:xfrm>
            <a:off x="923190" y="161417"/>
            <a:ext cx="15647284" cy="8176570"/>
          </a:xfrm>
          <a:prstGeom prst="cloudCallout">
            <a:avLst>
              <a:gd name="adj1" fmla="val -26115"/>
              <a:gd name="adj2" fmla="val 182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69AEFB1-E605-4704-8ED3-9E248F85E0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pic>
        <p:nvPicPr>
          <p:cNvPr id="2050" name="Picture 2" descr="Child PNG, Clipart, Attend, Attend Class, Cartoon, Cartoon Characters, Cartoon  Student Free PNG Download">
            <a:extLst>
              <a:ext uri="{FF2B5EF4-FFF2-40B4-BE49-F238E27FC236}">
                <a16:creationId xmlns:a16="http://schemas.microsoft.com/office/drawing/2014/main" id="{12EECA7E-0C76-4F71-95B0-5FD8CA9DE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0" b="100000" l="0" r="100000">
                        <a14:foregroundMark x1="12225" y1="44809" x2="24313" y2="60929"/>
                        <a14:foregroundMark x1="36401" y1="21311" x2="36264" y2="69945"/>
                        <a14:foregroundMark x1="27335" y1="49727" x2="37775" y2="71038"/>
                        <a14:foregroundMark x1="62088" y1="27596" x2="65110" y2="68579"/>
                        <a14:foregroundMark x1="56181" y1="43989" x2="75137" y2="49454"/>
                        <a14:foregroundMark x1="72527" y1="72131" x2="83379" y2="82787"/>
                        <a14:foregroundMark x1="21154" y1="86066" x2="76511" y2="85519"/>
                        <a14:foregroundMark x1="47665" y1="93443" x2="50412" y2="97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53100"/>
            <a:ext cx="9379210" cy="471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3194FE-C3D6-4CB1-8ECC-FC636014BF16}"/>
              </a:ext>
            </a:extLst>
          </p:cNvPr>
          <p:cNvSpPr/>
          <p:nvPr/>
        </p:nvSpPr>
        <p:spPr>
          <a:xfrm>
            <a:off x="3200400" y="1485900"/>
            <a:ext cx="12528302" cy="3877985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 defTabSz="1371600"/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10; 100; 1000;...</a:t>
            </a: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CC9AD8F4-B2D8-1393-4614-96E8FDA6A31C}"/>
              </a:ext>
            </a:extLst>
          </p:cNvPr>
          <p:cNvGrpSpPr/>
          <p:nvPr/>
        </p:nvGrpSpPr>
        <p:grpSpPr>
          <a:xfrm>
            <a:off x="304800" y="190500"/>
            <a:ext cx="2743200" cy="952500"/>
            <a:chOff x="0" y="0"/>
            <a:chExt cx="1226781" cy="345068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DE17A340-AEBF-8EE9-6088-4D1D26210294}"/>
                </a:ext>
              </a:extLst>
            </p:cNvPr>
            <p:cNvSpPr/>
            <p:nvPr/>
          </p:nvSpPr>
          <p:spPr>
            <a:xfrm>
              <a:off x="0" y="0"/>
              <a:ext cx="1226781" cy="345068"/>
            </a:xfrm>
            <a:custGeom>
              <a:avLst/>
              <a:gdLst/>
              <a:ahLst/>
              <a:cxnLst/>
              <a:rect l="l" t="t" r="r" b="b"/>
              <a:pathLst>
                <a:path w="1226781" h="345068">
                  <a:moveTo>
                    <a:pt x="33242" y="0"/>
                  </a:moveTo>
                  <a:lnTo>
                    <a:pt x="1193539" y="0"/>
                  </a:lnTo>
                  <a:cubicBezTo>
                    <a:pt x="1211898" y="0"/>
                    <a:pt x="1226781" y="14883"/>
                    <a:pt x="1226781" y="33242"/>
                  </a:cubicBezTo>
                  <a:lnTo>
                    <a:pt x="1226781" y="311826"/>
                  </a:lnTo>
                  <a:cubicBezTo>
                    <a:pt x="1226781" y="330185"/>
                    <a:pt x="1211898" y="345068"/>
                    <a:pt x="1193539" y="345068"/>
                  </a:cubicBezTo>
                  <a:lnTo>
                    <a:pt x="33242" y="345068"/>
                  </a:lnTo>
                  <a:cubicBezTo>
                    <a:pt x="14883" y="345068"/>
                    <a:pt x="0" y="330185"/>
                    <a:pt x="0" y="311826"/>
                  </a:cubicBezTo>
                  <a:lnTo>
                    <a:pt x="0" y="33242"/>
                  </a:lnTo>
                  <a:cubicBezTo>
                    <a:pt x="0" y="14883"/>
                    <a:pt x="14883" y="0"/>
                    <a:pt x="33242" y="0"/>
                  </a:cubicBezTo>
                  <a:close/>
                </a:path>
              </a:pathLst>
            </a:custGeom>
            <a:solidFill>
              <a:srgbClr val="FFE397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pPr algn="ctr"/>
              <a:r>
                <a:rPr lang="en-US" sz="4800" b="1" dirty="0" err="1">
                  <a:solidFill>
                    <a:srgbClr val="002060"/>
                  </a:solidFill>
                </a:rPr>
                <a:t>Kết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luận</a:t>
              </a:r>
              <a:endParaRPr lang="en-US" sz="4800" b="1" dirty="0">
                <a:solidFill>
                  <a:srgbClr val="002060"/>
                </a:solidFill>
              </a:endParaRPr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5FC2376C-1C58-4500-5CBE-B28F67182C23}"/>
                </a:ext>
              </a:extLst>
            </p:cNvPr>
            <p:cNvSpPr txBox="1"/>
            <p:nvPr/>
          </p:nvSpPr>
          <p:spPr>
            <a:xfrm>
              <a:off x="0" y="-38100"/>
              <a:ext cx="1226781" cy="383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0955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413ABC-FD66-2F07-9335-64FA1177FD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9400" y="1714500"/>
            <a:ext cx="13278239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3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phân số nào dưới đây là phân số thập phân?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EE9B56-F981-9328-BE08-EF67EE48B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866900"/>
            <a:ext cx="12877800" cy="29678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/>
              <p:nvPr/>
            </p:nvSpPr>
            <p:spPr>
              <a:xfrm>
                <a:off x="2057400" y="5448300"/>
                <a:ext cx="11049000" cy="1378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𝟔𝟑</m:t>
                          </m:r>
                        </m:num>
                        <m:den>
                          <m:r>
                            <a:rPr lang="en-US" altLang="en-US" sz="44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𝟏𝟕𝟖</m:t>
                          </m:r>
                        </m:num>
                        <m:den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𝟑𝟔𝟓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𝐥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𝐬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𝐭𝐡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5448300"/>
                <a:ext cx="11049000" cy="1378198"/>
              </a:xfrm>
              <a:prstGeom prst="rect">
                <a:avLst/>
              </a:prstGeom>
              <a:blipFill>
                <a:blip r:embed="rId5"/>
                <a:stretch>
                  <a:fillRect r="-29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255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438400" y="7239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phân số thập phân thích hợp.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320C22-6718-F00C-78B7-41B9450A6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790700"/>
            <a:ext cx="16513791" cy="2514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/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/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/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/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8ECD003B-9BBB-897A-8E64-96CDD06BC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5400" y="4762500"/>
            <a:ext cx="12928322" cy="45658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/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/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/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/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489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1DEFE6-E3C7-E0D3-3993-3EABAF5633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485900"/>
            <a:ext cx="12571042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3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9183B67-9155-1863-A328-075ACD7AA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690" y="-566675"/>
            <a:ext cx="11707793" cy="10732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8B1A2E-2390-E502-8ACF-72E38E0E5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647700"/>
            <a:ext cx="13229467" cy="4560203"/>
          </a:xfrm>
          <a:prstGeom prst="rect">
            <a:avLst/>
          </a:prstGeom>
        </p:spPr>
      </p:pic>
      <p:pic>
        <p:nvPicPr>
          <p:cNvPr id="2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1624CC27-0541-4A13-B5ED-AF950361B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24000" y="647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C24E8B-5E51-68A8-4CC2-4A9FA07AC96E}"/>
              </a:ext>
            </a:extLst>
          </p:cNvPr>
          <p:cNvGrpSpPr/>
          <p:nvPr/>
        </p:nvGrpSpPr>
        <p:grpSpPr>
          <a:xfrm>
            <a:off x="609600" y="1866900"/>
            <a:ext cx="6507126" cy="1600200"/>
            <a:chOff x="838200" y="1943100"/>
            <a:chExt cx="6507126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3 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6D3D25-DB47-3948-CF45-8F4E248A4A79}"/>
                </a:ext>
              </a:extLst>
            </p:cNvPr>
            <p:cNvSpPr/>
            <p:nvPr/>
          </p:nvSpPr>
          <p:spPr>
            <a:xfrm>
              <a:off x="4495800" y="20955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6EFA8C-6F26-8E52-A29D-26315C6A72F8}"/>
                </a:ext>
              </a:extLst>
            </p:cNvPr>
            <p:cNvSpPr/>
            <p:nvPr/>
          </p:nvSpPr>
          <p:spPr>
            <a:xfrm>
              <a:off x="4495800" y="29337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6F69327-3B8D-03F6-FAEB-F9C34053809E}"/>
                </a:ext>
              </a:extLst>
            </p:cNvPr>
            <p:cNvSpPr/>
            <p:nvPr/>
          </p:nvSpPr>
          <p:spPr>
            <a:xfrm>
              <a:off x="5943600" y="2019300"/>
              <a:ext cx="609600" cy="6858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7202B23-DD9B-2262-2982-28E35F9C3452}"/>
              </a:ext>
            </a:extLst>
          </p:cNvPr>
          <p:cNvGrpSpPr/>
          <p:nvPr/>
        </p:nvGrpSpPr>
        <p:grpSpPr>
          <a:xfrm>
            <a:off x="8915400" y="1866900"/>
            <a:ext cx="7924800" cy="1600200"/>
            <a:chOff x="838200" y="1943100"/>
            <a:chExt cx="7924800" cy="160020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𝟐𝟓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95234BC-2D7E-8EA8-22D0-DC51C9291121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FEA1CA8-4A16-A14A-1EC4-650AA0652277}"/>
                </a:ext>
              </a:extLst>
            </p:cNvPr>
            <p:cNvSpPr/>
            <p:nvPr/>
          </p:nvSpPr>
          <p:spPr>
            <a:xfrm>
              <a:off x="5562600" y="29337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2A635C9-3C50-D765-90C4-803063B919F8}"/>
                </a:ext>
              </a:extLst>
            </p:cNvPr>
            <p:cNvSpPr/>
            <p:nvPr/>
          </p:nvSpPr>
          <p:spPr>
            <a:xfrm>
              <a:off x="7315200" y="19431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991301-D2CA-A07A-DDD5-DB17A60FB315}"/>
              </a:ext>
            </a:extLst>
          </p:cNvPr>
          <p:cNvGrpSpPr/>
          <p:nvPr/>
        </p:nvGrpSpPr>
        <p:grpSpPr>
          <a:xfrm>
            <a:off x="685800" y="4686300"/>
            <a:ext cx="7924800" cy="1543756"/>
            <a:chOff x="838200" y="1943100"/>
            <a:chExt cx="7924800" cy="1543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𝟏𝟏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59BE91D-EB9E-7D16-D92E-ED909F06D2A5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68A9E14-AC18-C6BC-21EB-3D6A59A7A0BE}"/>
                </a:ext>
              </a:extLst>
            </p:cNvPr>
            <p:cNvSpPr/>
            <p:nvPr/>
          </p:nvSpPr>
          <p:spPr>
            <a:xfrm>
              <a:off x="5410200" y="28575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EED828-70A2-023E-5FD4-AAA68DDA3474}"/>
                </a:ext>
              </a:extLst>
            </p:cNvPr>
            <p:cNvSpPr/>
            <p:nvPr/>
          </p:nvSpPr>
          <p:spPr>
            <a:xfrm>
              <a:off x="71628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E28662-E450-D896-9B45-53C3B0728DDB}"/>
              </a:ext>
            </a:extLst>
          </p:cNvPr>
          <p:cNvGrpSpPr/>
          <p:nvPr/>
        </p:nvGrpSpPr>
        <p:grpSpPr>
          <a:xfrm>
            <a:off x="9144000" y="4610100"/>
            <a:ext cx="8534400" cy="1600200"/>
            <a:chOff x="838200" y="1943100"/>
            <a:chExt cx="85344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82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𝟖𝟐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B091CD1-D0BE-66FB-7B35-A13F615E5597}"/>
                </a:ext>
              </a:extLst>
            </p:cNvPr>
            <p:cNvSpPr/>
            <p:nvPr/>
          </p:nvSpPr>
          <p:spPr>
            <a:xfrm>
              <a:off x="5638800" y="2019300"/>
              <a:ext cx="8382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A7CC53-FB86-10FB-E869-EE92F4F53333}"/>
                </a:ext>
              </a:extLst>
            </p:cNvPr>
            <p:cNvSpPr/>
            <p:nvPr/>
          </p:nvSpPr>
          <p:spPr>
            <a:xfrm>
              <a:off x="6096000" y="2933700"/>
              <a:ext cx="7620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C6AF9E5-34D1-25ED-117F-92EB3C5DCF9C}"/>
                </a:ext>
              </a:extLst>
            </p:cNvPr>
            <p:cNvSpPr/>
            <p:nvPr/>
          </p:nvSpPr>
          <p:spPr>
            <a:xfrm>
              <a:off x="8001000" y="2019300"/>
              <a:ext cx="762000" cy="5334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468148E3-AE88-BC9D-DEAC-A4C892177F62}"/>
              </a:ext>
            </a:extLst>
          </p:cNvPr>
          <p:cNvSpPr/>
          <p:nvPr/>
        </p:nvSpPr>
        <p:spPr>
          <a:xfrm>
            <a:off x="4267200" y="20193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3AB42CB-7A90-83FF-059F-912B2EE9BFFE}"/>
              </a:ext>
            </a:extLst>
          </p:cNvPr>
          <p:cNvSpPr/>
          <p:nvPr/>
        </p:nvSpPr>
        <p:spPr>
          <a:xfrm>
            <a:off x="4267200" y="28575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1BFEC30-716B-F097-16FB-D32E3203B925}"/>
              </a:ext>
            </a:extLst>
          </p:cNvPr>
          <p:cNvSpPr/>
          <p:nvPr/>
        </p:nvSpPr>
        <p:spPr>
          <a:xfrm>
            <a:off x="56388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583764C-AB7F-1878-E719-55BD4245A7F0}"/>
              </a:ext>
            </a:extLst>
          </p:cNvPr>
          <p:cNvSpPr/>
          <p:nvPr/>
        </p:nvSpPr>
        <p:spPr>
          <a:xfrm>
            <a:off x="134874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F1069C2-09FD-E4F8-94D4-654748E5AC07}"/>
              </a:ext>
            </a:extLst>
          </p:cNvPr>
          <p:cNvSpPr/>
          <p:nvPr/>
        </p:nvSpPr>
        <p:spPr>
          <a:xfrm>
            <a:off x="13639800" y="2857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3263EE5-CD1A-B04A-1F29-379CD17BB5AA}"/>
              </a:ext>
            </a:extLst>
          </p:cNvPr>
          <p:cNvSpPr/>
          <p:nvPr/>
        </p:nvSpPr>
        <p:spPr>
          <a:xfrm>
            <a:off x="15316200" y="18669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BF55715-608E-5D55-788A-47F3626F8C94}"/>
              </a:ext>
            </a:extLst>
          </p:cNvPr>
          <p:cNvSpPr/>
          <p:nvPr/>
        </p:nvSpPr>
        <p:spPr>
          <a:xfrm>
            <a:off x="5257800" y="4762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37213F1-521F-C5F8-8F97-1B73B3D84B88}"/>
              </a:ext>
            </a:extLst>
          </p:cNvPr>
          <p:cNvSpPr/>
          <p:nvPr/>
        </p:nvSpPr>
        <p:spPr>
          <a:xfrm>
            <a:off x="5181600" y="56007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93C09EE-46D1-F609-9261-E9BDD26B816C}"/>
              </a:ext>
            </a:extLst>
          </p:cNvPr>
          <p:cNvSpPr/>
          <p:nvPr/>
        </p:nvSpPr>
        <p:spPr>
          <a:xfrm>
            <a:off x="6934200" y="4762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E887FD2-5188-5298-8D5D-B93A6A89416B}"/>
              </a:ext>
            </a:extLst>
          </p:cNvPr>
          <p:cNvSpPr/>
          <p:nvPr/>
        </p:nvSpPr>
        <p:spPr>
          <a:xfrm>
            <a:off x="13944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EBE63A9-6FE5-207C-7977-690B5CD3BCC6}"/>
              </a:ext>
            </a:extLst>
          </p:cNvPr>
          <p:cNvSpPr/>
          <p:nvPr/>
        </p:nvSpPr>
        <p:spPr>
          <a:xfrm>
            <a:off x="14325600" y="5524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94EF33-5EE6-766E-0ED6-357BE307EB72}"/>
              </a:ext>
            </a:extLst>
          </p:cNvPr>
          <p:cNvSpPr/>
          <p:nvPr/>
        </p:nvSpPr>
        <p:spPr>
          <a:xfrm>
            <a:off x="16230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322283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5715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0DD4AF8-375B-3EC7-2060-FC3BCDEB1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638300"/>
            <a:ext cx="7924800" cy="28063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/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 : 6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 : 6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/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 : 3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 : 3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/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25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/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6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8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018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7" grpId="0"/>
      <p:bldP spid="51" grpId="0"/>
      <p:bldP spid="52" grpId="0"/>
      <p:bldP spid="5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2018FE-8609-9F17-BD0C-449BA8551B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9000" y="1562100"/>
            <a:ext cx="1214428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1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80785D-2726-4472-B340-6A946A399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FEF8B2CE-030C-4A0D-88AE-74F16EBC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8061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197687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775135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5637009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BB645085-E8E1-4AF5-85F9-2DDCA8D9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745051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345089A-E08E-4340-9B5B-F049F8026C5A}"/>
              </a:ext>
            </a:extLst>
          </p:cNvPr>
          <p:cNvSpPr/>
          <p:nvPr/>
        </p:nvSpPr>
        <p:spPr>
          <a:xfrm>
            <a:off x="407316" y="22425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72C1AD8-2ACB-4189-A2FC-BB973BF5051B}"/>
              </a:ext>
            </a:extLst>
          </p:cNvPr>
          <p:cNvSpPr/>
          <p:nvPr/>
        </p:nvSpPr>
        <p:spPr>
          <a:xfrm>
            <a:off x="274618" y="364875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0A2308-EB10-47ED-8F4A-97F061362FD3}"/>
              </a:ext>
            </a:extLst>
          </p:cNvPr>
          <p:cNvSpPr/>
          <p:nvPr/>
        </p:nvSpPr>
        <p:spPr>
          <a:xfrm>
            <a:off x="274618" y="537026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3954B70-308D-43AA-B4E0-02AA646670CD}"/>
              </a:ext>
            </a:extLst>
          </p:cNvPr>
          <p:cNvSpPr/>
          <p:nvPr/>
        </p:nvSpPr>
        <p:spPr>
          <a:xfrm>
            <a:off x="274618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4964C97-896D-48FE-8B86-1507D47B71E3}"/>
              </a:ext>
            </a:extLst>
          </p:cNvPr>
          <p:cNvSpPr/>
          <p:nvPr/>
        </p:nvSpPr>
        <p:spPr>
          <a:xfrm>
            <a:off x="274618" y="91760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1306656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2821130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4629148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6551466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>
            <a:extLst>
              <a:ext uri="{FF2B5EF4-FFF2-40B4-BE49-F238E27FC236}">
                <a16:creationId xmlns:a16="http://schemas.microsoft.com/office/drawing/2014/main" id="{B0B21127-E0D1-4CCB-A2EB-9555A5938E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8297144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774E798-E5CF-4D95-AD0F-2FB09AD7E72E}"/>
              </a:ext>
            </a:extLst>
          </p:cNvPr>
          <p:cNvSpPr/>
          <p:nvPr/>
        </p:nvSpPr>
        <p:spPr>
          <a:xfrm>
            <a:off x="4791262" y="575175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EB8C6C9-6AAD-4CD1-AC17-BF690C0B26AB}"/>
              </a:ext>
            </a:extLst>
          </p:cNvPr>
          <p:cNvSpPr/>
          <p:nvPr/>
        </p:nvSpPr>
        <p:spPr>
          <a:xfrm>
            <a:off x="6215034" y="252128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48C1F59-7264-4BD5-9F7C-940986BDCB80}"/>
              </a:ext>
            </a:extLst>
          </p:cNvPr>
          <p:cNvSpPr/>
          <p:nvPr/>
        </p:nvSpPr>
        <p:spPr>
          <a:xfrm>
            <a:off x="8521166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3ECEDB-6FC7-440E-B826-9B94CD94AD67}"/>
              </a:ext>
            </a:extLst>
          </p:cNvPr>
          <p:cNvSpPr/>
          <p:nvPr/>
        </p:nvSpPr>
        <p:spPr>
          <a:xfrm>
            <a:off x="10759878" y="890653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A2BE852-05CF-4508-9423-ECE975AA399F}"/>
              </a:ext>
            </a:extLst>
          </p:cNvPr>
          <p:cNvSpPr/>
          <p:nvPr/>
        </p:nvSpPr>
        <p:spPr>
          <a:xfrm>
            <a:off x="8898728" y="3963290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Zombies 1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FEAC674E-600C-4274-8516-A67C483C83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30" y="474082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C6CFEDB1-9B30-4B6F-B2E4-7F4E6E4C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166" y="185347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860" y="376410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68" y="529026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149A46D2-4D95-4A82-B329-337782C37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880" y="6900208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3A6E9A-288E-4DBA-9517-E20456CEC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1529471"/>
            <a:ext cx="711652" cy="6464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095D32-B834-44BB-99D7-EFA6780E667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3018707"/>
            <a:ext cx="711652" cy="6464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F20B7C-A436-4D97-AD90-75E91ABAE1D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4861743"/>
            <a:ext cx="711652" cy="6464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F5D1AD-6495-4117-AB1F-C9712D18EBB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6806505"/>
            <a:ext cx="711652" cy="64641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DFA9EC-8984-4026-B840-A342FF58708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8535261"/>
            <a:ext cx="711652" cy="64641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E572FBF-75B1-4121-9932-1E81946F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798686" y="111799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9082500" y="2619244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203334" y="454711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8997104" y="6199516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C346996-F089-4101-AC5B-8E546318D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11371568" y="7868836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3" name="Picture 12362">
            <a:hlinkClick r:id="rId13" action="ppaction://hlinksldjump"/>
            <a:extLst>
              <a:ext uri="{FF2B5EF4-FFF2-40B4-BE49-F238E27FC236}">
                <a16:creationId xmlns:a16="http://schemas.microsoft.com/office/drawing/2014/main" id="{A1C93219-F007-413C-8012-8B54FDC5D2A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13001" r="11961" b="10462"/>
          <a:stretch/>
        </p:blipFill>
        <p:spPr>
          <a:xfrm>
            <a:off x="16646852" y="162315"/>
            <a:ext cx="1423792" cy="1491850"/>
          </a:xfrm>
          <a:prstGeom prst="rect">
            <a:avLst/>
          </a:prstGeom>
        </p:spPr>
      </p:pic>
      <p:pic>
        <p:nvPicPr>
          <p:cNvPr id="12365" name="Picture 12364">
            <a:hlinkClick r:id="rId15" action="ppaction://hlinksldjump"/>
            <a:extLst>
              <a:ext uri="{FF2B5EF4-FFF2-40B4-BE49-F238E27FC236}">
                <a16:creationId xmlns:a16="http://schemas.microsoft.com/office/drawing/2014/main" id="{57F1A64F-D371-4921-951F-9300C712466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22087" r="13468" b="15742"/>
          <a:stretch/>
        </p:blipFill>
        <p:spPr>
          <a:xfrm>
            <a:off x="16646852" y="1801083"/>
            <a:ext cx="1423792" cy="1211842"/>
          </a:xfrm>
          <a:prstGeom prst="rect">
            <a:avLst/>
          </a:prstGeom>
        </p:spPr>
      </p:pic>
      <p:pic>
        <p:nvPicPr>
          <p:cNvPr id="12374" name="Picture 12373">
            <a:hlinkClick r:id="rId17" action="ppaction://hlinksldjump"/>
            <a:extLst>
              <a:ext uri="{FF2B5EF4-FFF2-40B4-BE49-F238E27FC236}">
                <a16:creationId xmlns:a16="http://schemas.microsoft.com/office/drawing/2014/main" id="{FEC57334-ECAC-4472-8EAD-CC5F47B32EB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21831" r="12037" b="17330"/>
          <a:stretch/>
        </p:blipFill>
        <p:spPr>
          <a:xfrm>
            <a:off x="16723050" y="3159838"/>
            <a:ext cx="1371428" cy="1185864"/>
          </a:xfrm>
          <a:prstGeom prst="rect">
            <a:avLst/>
          </a:prstGeom>
        </p:spPr>
      </p:pic>
      <p:pic>
        <p:nvPicPr>
          <p:cNvPr id="12376" name="Picture 12375">
            <a:hlinkClick r:id="rId19" action="ppaction://hlinksldjump"/>
            <a:extLst>
              <a:ext uri="{FF2B5EF4-FFF2-40B4-BE49-F238E27FC236}">
                <a16:creationId xmlns:a16="http://schemas.microsoft.com/office/drawing/2014/main" id="{31C012E7-3347-4A59-9E26-4C00E8081CE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17416" r="11302" b="13150"/>
          <a:stretch/>
        </p:blipFill>
        <p:spPr>
          <a:xfrm>
            <a:off x="16646851" y="4492620"/>
            <a:ext cx="1466534" cy="1353416"/>
          </a:xfrm>
          <a:prstGeom prst="rect">
            <a:avLst/>
          </a:prstGeom>
        </p:spPr>
      </p:pic>
      <p:pic>
        <p:nvPicPr>
          <p:cNvPr id="12378" name="Picture 12377">
            <a:hlinkClick r:id="rId21" action="ppaction://hlinksldjump"/>
            <a:extLst>
              <a:ext uri="{FF2B5EF4-FFF2-40B4-BE49-F238E27FC236}">
                <a16:creationId xmlns:a16="http://schemas.microsoft.com/office/drawing/2014/main" id="{A2967D98-3A00-4218-8F7C-3F1BC74CF765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t="16919" r="19565" b="13647"/>
          <a:stretch/>
        </p:blipFill>
        <p:spPr>
          <a:xfrm>
            <a:off x="16665903" y="5992953"/>
            <a:ext cx="1302670" cy="1353418"/>
          </a:xfrm>
          <a:prstGeom prst="rect">
            <a:avLst/>
          </a:prstGeom>
        </p:spPr>
      </p:pic>
      <p:pic>
        <p:nvPicPr>
          <p:cNvPr id="12465" name="Picture 177" descr="You Win - Comic Speech Bubble Cartoon Game Assets Vector Image">
            <a:extLst>
              <a:ext uri="{FF2B5EF4-FFF2-40B4-BE49-F238E27FC236}">
                <a16:creationId xmlns:a16="http://schemas.microsoft.com/office/drawing/2014/main" id="{7022C357-09CB-45E0-8DCA-6FD401FD0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1"/>
          <a:stretch/>
        </p:blipFill>
        <p:spPr bwMode="auto">
          <a:xfrm>
            <a:off x="2780995" y="-9761217"/>
            <a:ext cx="12051846" cy="1064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bile Game Ui Stock Illustrations – 7,871 Mobile Game Ui Stock  Illustrations, Vectors &amp; Clipart - Dreamstime">
            <a:extLst>
              <a:ext uri="{FF2B5EF4-FFF2-40B4-BE49-F238E27FC236}">
                <a16:creationId xmlns:a16="http://schemas.microsoft.com/office/drawing/2014/main" id="{441B7B35-B651-49A6-BB01-813A4276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736481"/>
              </a:clrFrom>
              <a:clrTo>
                <a:srgbClr val="73648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backgroundMark x1="25375" y1="14250" x2="40000" y2="33375"/>
                        <a14:backgroundMark x1="9875" y1="21250" x2="23250" y2="34625"/>
                        <a14:backgroundMark x1="23250" y1="34625" x2="26000" y2="39000"/>
                        <a14:backgroundMark x1="25875" y1="23250" x2="31500" y2="29625"/>
                        <a14:backgroundMark x1="31500" y1="29625" x2="36500" y2="33000"/>
                        <a14:backgroundMark x1="29250" y1="11500" x2="46250" y2="30500"/>
                        <a14:backgroundMark x1="45250" y1="15750" x2="47250" y2="24125"/>
                        <a14:backgroundMark x1="50250" y1="20625" x2="52875" y2="27375"/>
                        <a14:backgroundMark x1="52875" y1="27375" x2="62000" y2="30750"/>
                        <a14:backgroundMark x1="72125" y1="36250" x2="71250" y2="39875"/>
                        <a14:backgroundMark x1="85000" y1="42125" x2="78625" y2="46500"/>
                        <a14:backgroundMark x1="78625" y1="46500" x2="91125" y2="54250"/>
                        <a14:backgroundMark x1="87250" y1="58875" x2="80875" y2="55500"/>
                        <a14:backgroundMark x1="80875" y1="55500" x2="83250" y2="62375"/>
                        <a14:backgroundMark x1="83250" y1="62375" x2="86875" y2="66250"/>
                        <a14:backgroundMark x1="49875" y1="85125" x2="55875" y2="80250"/>
                        <a14:backgroundMark x1="55875" y1="80250" x2="59500" y2="74125"/>
                        <a14:backgroundMark x1="59500" y1="74125" x2="64500" y2="79750"/>
                        <a14:backgroundMark x1="64500" y1="79750" x2="66750" y2="71625"/>
                        <a14:backgroundMark x1="66750" y1="71625" x2="74750" y2="71625"/>
                        <a14:backgroundMark x1="74750" y1="71625" x2="74500" y2="81875"/>
                        <a14:backgroundMark x1="74500" y1="81875" x2="81375" y2="84750"/>
                        <a14:backgroundMark x1="80625" y1="75625" x2="74875" y2="70625"/>
                        <a14:backgroundMark x1="74875" y1="70625" x2="68500" y2="67625"/>
                        <a14:backgroundMark x1="68500" y1="67625" x2="67500" y2="68750"/>
                        <a14:backgroundMark x1="65875" y1="70000" x2="65375" y2="72125"/>
                        <a14:backgroundMark x1="56750" y1="71000" x2="59000" y2="74375"/>
                        <a14:backgroundMark x1="55750" y1="79250" x2="57500" y2="72250"/>
                        <a14:backgroundMark x1="57500" y1="72250" x2="58750" y2="71125"/>
                        <a14:backgroundMark x1="49125" y1="71500" x2="50125" y2="70375"/>
                        <a14:backgroundMark x1="21375" y1="43875" x2="26500" y2="45125"/>
                        <a14:backgroundMark x1="23625" y1="32375" x2="27250" y2="38375"/>
                        <a14:backgroundMark x1="21375" y1="27875" x2="25875" y2="34375"/>
                        <a14:backgroundMark x1="25875" y1="34375" x2="25875" y2="34375"/>
                        <a14:backgroundMark x1="84625" y1="65250" x2="78750" y2="58750"/>
                        <a14:backgroundMark x1="78750" y1="58750" x2="81625" y2="55625"/>
                        <a14:backgroundMark x1="74500" y1="57250" x2="81250" y2="55250"/>
                        <a14:backgroundMark x1="81250" y1="55250" x2="81250" y2="55250"/>
                        <a14:backgroundMark x1="22000" y1="54000" x2="24375" y2="54000"/>
                        <a14:backgroundMark x1="52250" y1="27375" x2="58125" y2="29875"/>
                        <a14:backgroundMark x1="53000" y1="27625" x2="57875" y2="30125"/>
                        <a14:backgroundMark x1="51750" y1="24250" x2="57250" y2="31000"/>
                        <a14:backgroundMark x1="57250" y1="31000" x2="58375" y2="3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4313" y="-2350843"/>
            <a:ext cx="13128838" cy="131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19FC3-E0EA-4E1A-B133-D1307B8A12B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36" y="1325676"/>
            <a:ext cx="770020" cy="10539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006" y="2764270"/>
            <a:ext cx="770020" cy="105399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574" y="4717456"/>
            <a:ext cx="770020" cy="105399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858" y="6279506"/>
            <a:ext cx="770020" cy="105399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1CD1452-8722-414D-AFB2-809CBC32AAF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020" y="7873710"/>
            <a:ext cx="770020" cy="1053996"/>
          </a:xfrm>
          <a:prstGeom prst="rect">
            <a:avLst/>
          </a:prstGeom>
        </p:spPr>
      </p:pic>
      <p:pic>
        <p:nvPicPr>
          <p:cNvPr id="43" name="Picture 42">
            <a:hlinkClick r:id="rId27" action="ppaction://hlinksldjump"/>
            <a:extLst>
              <a:ext uri="{FF2B5EF4-FFF2-40B4-BE49-F238E27FC236}">
                <a16:creationId xmlns:a16="http://schemas.microsoft.com/office/drawing/2014/main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428" y="531931"/>
            <a:ext cx="1483560" cy="171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2.59259E-6 L 0.26485 -0.00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53307 0.74398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37199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4597 0.6041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81481E-6 L 0.18425 0.0034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5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50703 0.40509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24635 0.25255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75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6953 0.09629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14B5A3-0328-4350-86A8-35298A42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219894" y="4450692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537130" y="3299963"/>
            <a:ext cx="11003368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 defTabSz="1371600">
              <a:lnSpc>
                <a:spcPct val="150000"/>
              </a:lnSpc>
              <a:buFontTx/>
              <a:buAutoNum type="arabicPeriod"/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33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E3E8B-0F8E-41BF-94A1-4B1CEAAEF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436004" y="8799284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004" y="8799284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5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58662" y="7055004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8662" y="7055004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374534" y="704532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4534" y="704532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74206" y="8822570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4206" y="8822570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4285877" y="3102162"/>
            <a:ext cx="9823426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lnSpc>
                <a:spcPct val="150000"/>
              </a:lnSpc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Trong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9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508122" y="3785578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3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0.16458 L -0.20351 -0.29769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-0.12523 L -0.48945 -0.43843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81D67-C9FD-4529-89A3-4EDB8FE61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sp>
        <p:nvSpPr>
          <p:cNvPr id="107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835805" y="23215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884298" y="72011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298" y="72011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671720" y="72011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720" y="72011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9671720" y="8803824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720" y="8803824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3830350" y="8803824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0350" y="8803824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10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3036573" y="861055"/>
            <a:ext cx="12681978" cy="2184308"/>
            <a:chOff x="1871981" y="421635"/>
            <a:chExt cx="8454652" cy="1456205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115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884616" y="3563728"/>
                <a:ext cx="9618860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4616" y="3563728"/>
                <a:ext cx="9618860" cy="1159228"/>
              </a:xfrm>
              <a:prstGeom prst="rect">
                <a:avLst/>
              </a:prstGeom>
              <a:blipFill>
                <a:blip r:embed="rId11"/>
                <a:stretch>
                  <a:fillRect b="-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1" name="Picture 150">
            <a:hlinkClick r:id="rId12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2190216" y="4325616"/>
            <a:ext cx="3311788" cy="3147728"/>
          </a:xfrm>
          <a:prstGeom prst="rect">
            <a:avLst/>
          </a:prstGeom>
        </p:spPr>
      </p:pic>
      <p:pic>
        <p:nvPicPr>
          <p:cNvPr id="152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028" y="11512674"/>
            <a:ext cx="2193420" cy="2140084"/>
          </a:xfrm>
          <a:prstGeom prst="rect">
            <a:avLst/>
          </a:prstGeom>
        </p:spPr>
      </p:pic>
      <p:pic>
        <p:nvPicPr>
          <p:cNvPr id="153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430" y="114967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8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-0.17018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14336 -0.46227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12 -0.02222 L -0.13294 -0.33542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018 -0.00671 L -0.17969 -0.31088 " pathEditMode="relative" rAng="0" ptsTypes="AA">
                                      <p:cBhvr>
                                        <p:cTn id="72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  <p:bldP spid="110" grpId="0" animBg="1"/>
      <p:bldP spid="111" grpId="0" animBg="1"/>
      <p:bldP spid="1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F7FF43-AE31-4429-BA83-CA1EAA8E7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3655698" y="6972572"/>
            <a:ext cx="517374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3650120" y="8575224"/>
            <a:ext cx="517932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9443120" y="7023102"/>
            <a:ext cx="5135920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9443120" y="8526886"/>
            <a:ext cx="517932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554422" y="3407340"/>
                <a:ext cx="9144000" cy="11557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đọc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22" y="3407340"/>
                <a:ext cx="9144000" cy="1155701"/>
              </a:xfrm>
              <a:prstGeom prst="rect">
                <a:avLst/>
              </a:prstGeom>
              <a:blipFill>
                <a:blip r:embed="rId5"/>
                <a:stretch>
                  <a:fillRect b="-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6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961616" y="4097016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599 0.15463 L -0.16263 -0.30764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88 -0.14769 L -0.14518 -0.46088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AB9CC4-6519-4670-9410-DB684C792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5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554422" y="2703314"/>
                <a:ext cx="9144000" cy="3498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>
                  <a:lnSpc>
                    <a:spcPct val="150000"/>
                  </a:lnSpc>
                </a:pP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bé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200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 defTabSz="1371600">
                  <a:lnSpc>
                    <a:spcPct val="150000"/>
                  </a:lnSpc>
                </a:pPr>
                <a:r>
                  <a:rPr lang="en-US" sz="4200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ctr" defTabSz="1371600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22" y="2703314"/>
                <a:ext cx="9144000" cy="3498330"/>
              </a:xfrm>
              <a:prstGeom prst="rect">
                <a:avLst/>
              </a:prstGeom>
              <a:blipFill>
                <a:blip r:embed="rId9"/>
                <a:stretch>
                  <a:fillRect b="-3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961616" y="4097016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9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793391"/>
            <a:ext cx="18678839" cy="2676099"/>
            <a:chOff x="0" y="0"/>
            <a:chExt cx="4919530" cy="7048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704816"/>
            </a:xfrm>
            <a:custGeom>
              <a:avLst/>
              <a:gdLst/>
              <a:ahLst/>
              <a:cxnLst/>
              <a:rect l="l" t="t" r="r" b="b"/>
              <a:pathLst>
                <a:path w="4919530" h="704816">
                  <a:moveTo>
                    <a:pt x="0" y="0"/>
                  </a:moveTo>
                  <a:lnTo>
                    <a:pt x="4919530" y="0"/>
                  </a:lnTo>
                  <a:lnTo>
                    <a:pt x="4919530" y="704816"/>
                  </a:lnTo>
                  <a:lnTo>
                    <a:pt x="0" y="704816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742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40844"/>
            <a:ext cx="16230600" cy="8205312"/>
            <a:chOff x="0" y="0"/>
            <a:chExt cx="21640800" cy="10940416"/>
          </a:xfrm>
        </p:grpSpPr>
        <p:sp>
          <p:nvSpPr>
            <p:cNvPr id="6" name="Freeform 6"/>
            <p:cNvSpPr/>
            <p:nvPr/>
          </p:nvSpPr>
          <p:spPr>
            <a:xfrm>
              <a:off x="0" y="25267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49"/>
                  </a:lnTo>
                  <a:lnTo>
                    <a:pt x="0" y="10915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445102" y="0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50"/>
                  </a:lnTo>
                  <a:lnTo>
                    <a:pt x="0" y="1091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91909" y="828070"/>
            <a:ext cx="2147598" cy="1819630"/>
          </a:xfrm>
          <a:custGeom>
            <a:avLst/>
            <a:gdLst/>
            <a:ahLst/>
            <a:cxnLst/>
            <a:rect l="l" t="t" r="r" b="b"/>
            <a:pathLst>
              <a:path w="2147598" h="1819630">
                <a:moveTo>
                  <a:pt x="0" y="0"/>
                </a:moveTo>
                <a:lnTo>
                  <a:pt x="2147598" y="0"/>
                </a:lnTo>
                <a:lnTo>
                  <a:pt x="2147598" y="1819631"/>
                </a:lnTo>
                <a:lnTo>
                  <a:pt x="0" y="1819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569857" y="2785996"/>
            <a:ext cx="10349689" cy="4042356"/>
            <a:chOff x="0" y="0"/>
            <a:chExt cx="2725844" cy="10646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25844" cy="1064654"/>
            </a:xfrm>
            <a:custGeom>
              <a:avLst/>
              <a:gdLst/>
              <a:ahLst/>
              <a:cxnLst/>
              <a:rect l="l" t="t" r="r" b="b"/>
              <a:pathLst>
                <a:path w="2725844" h="1064654">
                  <a:moveTo>
                    <a:pt x="38150" y="0"/>
                  </a:moveTo>
                  <a:lnTo>
                    <a:pt x="2687694" y="0"/>
                  </a:lnTo>
                  <a:cubicBezTo>
                    <a:pt x="2708764" y="0"/>
                    <a:pt x="2725844" y="17080"/>
                    <a:pt x="2725844" y="38150"/>
                  </a:cubicBezTo>
                  <a:lnTo>
                    <a:pt x="2725844" y="1026504"/>
                  </a:lnTo>
                  <a:cubicBezTo>
                    <a:pt x="2725844" y="1047573"/>
                    <a:pt x="2708764" y="1064654"/>
                    <a:pt x="2687694" y="1064654"/>
                  </a:cubicBezTo>
                  <a:lnTo>
                    <a:pt x="38150" y="1064654"/>
                  </a:lnTo>
                  <a:cubicBezTo>
                    <a:pt x="28032" y="1064654"/>
                    <a:pt x="18328" y="1060634"/>
                    <a:pt x="11174" y="1053480"/>
                  </a:cubicBezTo>
                  <a:cubicBezTo>
                    <a:pt x="4019" y="1046325"/>
                    <a:pt x="0" y="1036622"/>
                    <a:pt x="0" y="1026504"/>
                  </a:cubicBezTo>
                  <a:lnTo>
                    <a:pt x="0" y="38150"/>
                  </a:lnTo>
                  <a:cubicBezTo>
                    <a:pt x="0" y="17080"/>
                    <a:pt x="17080" y="0"/>
                    <a:pt x="3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725844" cy="1102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6030003" y="1040844"/>
            <a:ext cx="11229297" cy="8772888"/>
          </a:xfrm>
          <a:custGeom>
            <a:avLst/>
            <a:gdLst/>
            <a:ahLst/>
            <a:cxnLst/>
            <a:rect l="l" t="t" r="r" b="b"/>
            <a:pathLst>
              <a:path w="11229297" h="8772888">
                <a:moveTo>
                  <a:pt x="11229297" y="0"/>
                </a:moveTo>
                <a:lnTo>
                  <a:pt x="0" y="0"/>
                </a:lnTo>
                <a:lnTo>
                  <a:pt x="0" y="8772888"/>
                </a:lnTo>
                <a:lnTo>
                  <a:pt x="11229297" y="8772888"/>
                </a:lnTo>
                <a:lnTo>
                  <a:pt x="112292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7257529">
            <a:off x="1198761" y="4394535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568322" y="184487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741624" y="3295193"/>
            <a:ext cx="1035351" cy="1043105"/>
          </a:xfrm>
          <a:custGeom>
            <a:avLst/>
            <a:gdLst/>
            <a:ahLst/>
            <a:cxnLst/>
            <a:rect l="l" t="t" r="r" b="b"/>
            <a:pathLst>
              <a:path w="1035351" h="1043105">
                <a:moveTo>
                  <a:pt x="0" y="0"/>
                </a:moveTo>
                <a:lnTo>
                  <a:pt x="1035352" y="0"/>
                </a:lnTo>
                <a:lnTo>
                  <a:pt x="1035352" y="1043105"/>
                </a:lnTo>
                <a:lnTo>
                  <a:pt x="0" y="10431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6131" t="-123580" r="-514491" b="-293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4263341">
            <a:off x="16701971" y="5583178"/>
            <a:ext cx="683764" cy="1261363"/>
          </a:xfrm>
          <a:custGeom>
            <a:avLst/>
            <a:gdLst/>
            <a:ahLst/>
            <a:cxnLst/>
            <a:rect l="l" t="t" r="r" b="b"/>
            <a:pathLst>
              <a:path w="683764" h="1261363">
                <a:moveTo>
                  <a:pt x="0" y="0"/>
                </a:moveTo>
                <a:lnTo>
                  <a:pt x="683764" y="0"/>
                </a:lnTo>
                <a:lnTo>
                  <a:pt x="683764" y="1261363"/>
                </a:lnTo>
                <a:lnTo>
                  <a:pt x="0" y="12613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DAFA511-BEF9-D19B-D173-318BB52ADC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29000" y="2933700"/>
            <a:ext cx="6647078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9223FF6-A102-AEB1-286F-08698AD7239B}"/>
              </a:ext>
            </a:extLst>
          </p:cNvPr>
          <p:cNvGrpSpPr/>
          <p:nvPr/>
        </p:nvGrpSpPr>
        <p:grpSpPr>
          <a:xfrm>
            <a:off x="7413584" y="850739"/>
            <a:ext cx="10504025" cy="4287111"/>
            <a:chOff x="6092825" y="1083484"/>
            <a:chExt cx="5400675" cy="2373087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A3562928-BD14-332B-AF33-60639FD832E3}"/>
                </a:ext>
              </a:extLst>
            </p:cNvPr>
            <p:cNvSpPr/>
            <p:nvPr/>
          </p:nvSpPr>
          <p:spPr>
            <a:xfrm>
              <a:off x="6092825" y="1083484"/>
              <a:ext cx="5400675" cy="2373087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1E4C4B6-D2C1-7A69-D15C-EC5A5D482652}"/>
                </a:ext>
              </a:extLst>
            </p:cNvPr>
            <p:cNvSpPr txBox="1"/>
            <p:nvPr/>
          </p:nvSpPr>
          <p:spPr>
            <a:xfrm>
              <a:off x="6234112" y="1239362"/>
              <a:ext cx="5118100" cy="20357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Mùa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đến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rồi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,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em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hãy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nông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dân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nhé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5400" b="1" spc="450" dirty="0">
                <a:solidFill>
                  <a:srgbClr val="E7E6E6">
                    <a:lumMod val="2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85229F94-5B79-5D5C-538E-4D95B786E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92" y="566483"/>
            <a:ext cx="6858000" cy="807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7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439619" y="296645"/>
            <a:ext cx="17602199" cy="9990356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671429" y="1012923"/>
            <a:ext cx="16884183" cy="849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marR="0" lvl="0" indent="-6858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marR="0" lvl="0" indent="-6858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4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4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4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BE34FF1-ADDD-D98A-C778-825E00EB1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512" y="-136423"/>
            <a:ext cx="5279921" cy="52799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696201" y="4580788"/>
            <a:ext cx="2667000" cy="1888361"/>
          </a:xfrm>
          <a:custGeom>
            <a:avLst/>
            <a:gdLst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71907 w 2667000"/>
              <a:gd name="connsiteY2" fmla="*/ 0 h 1888361"/>
              <a:gd name="connsiteX3" fmla="*/ 603176 w 2667000"/>
              <a:gd name="connsiteY3" fmla="*/ 0 h 1888361"/>
              <a:gd name="connsiteX4" fmla="*/ 907478 w 2667000"/>
              <a:gd name="connsiteY4" fmla="*/ 0 h 1888361"/>
              <a:gd name="connsiteX5" fmla="*/ 1260467 w 2667000"/>
              <a:gd name="connsiteY5" fmla="*/ 0 h 1888361"/>
              <a:gd name="connsiteX6" fmla="*/ 1613457 w 2667000"/>
              <a:gd name="connsiteY6" fmla="*/ 0 h 1888361"/>
              <a:gd name="connsiteX7" fmla="*/ 1966446 w 2667000"/>
              <a:gd name="connsiteY7" fmla="*/ 0 h 1888361"/>
              <a:gd name="connsiteX8" fmla="*/ 2222059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44181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22059 w 2667000"/>
              <a:gd name="connsiteY14" fmla="*/ 1888361 h 1888361"/>
              <a:gd name="connsiteX15" fmla="*/ 1917758 w 2667000"/>
              <a:gd name="connsiteY15" fmla="*/ 1888361 h 1888361"/>
              <a:gd name="connsiteX16" fmla="*/ 1686489 w 2667000"/>
              <a:gd name="connsiteY16" fmla="*/ 1888361 h 1888361"/>
              <a:gd name="connsiteX17" fmla="*/ 1430876 w 2667000"/>
              <a:gd name="connsiteY17" fmla="*/ 1888361 h 1888361"/>
              <a:gd name="connsiteX18" fmla="*/ 1126575 w 2667000"/>
              <a:gd name="connsiteY18" fmla="*/ 1888361 h 1888361"/>
              <a:gd name="connsiteX19" fmla="*/ 895306 w 2667000"/>
              <a:gd name="connsiteY19" fmla="*/ 1888361 h 1888361"/>
              <a:gd name="connsiteX20" fmla="*/ 639692 w 2667000"/>
              <a:gd name="connsiteY20" fmla="*/ 1888361 h 1888361"/>
              <a:gd name="connsiteX21" fmla="*/ 384079 w 2667000"/>
              <a:gd name="connsiteY21" fmla="*/ 1888361 h 1888361"/>
              <a:gd name="connsiteX22" fmla="*/ 116294 w 2667000"/>
              <a:gd name="connsiteY22" fmla="*/ 1888361 h 1888361"/>
              <a:gd name="connsiteX23" fmla="*/ 0 w 2667000"/>
              <a:gd name="connsiteY23" fmla="*/ 1573627 h 1888361"/>
              <a:gd name="connsiteX24" fmla="*/ 0 w 2667000"/>
              <a:gd name="connsiteY24" fmla="*/ 969358 h 1888361"/>
              <a:gd name="connsiteX25" fmla="*/ 0 w 2667000"/>
              <a:gd name="connsiteY25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667000" h="1888361" fill="none" extrusionOk="0">
                <a:moveTo>
                  <a:pt x="0" y="314733"/>
                </a:moveTo>
                <a:cubicBezTo>
                  <a:pt x="17034" y="189430"/>
                  <a:pt x="75698" y="25062"/>
                  <a:pt x="116294" y="0"/>
                </a:cubicBezTo>
                <a:cubicBezTo>
                  <a:pt x="191801" y="-9168"/>
                  <a:pt x="278505" y="30303"/>
                  <a:pt x="347563" y="0"/>
                </a:cubicBezTo>
                <a:cubicBezTo>
                  <a:pt x="360259" y="-18710"/>
                  <a:pt x="517599" y="6894"/>
                  <a:pt x="676209" y="0"/>
                </a:cubicBezTo>
                <a:cubicBezTo>
                  <a:pt x="750604" y="20915"/>
                  <a:pt x="872884" y="129284"/>
                  <a:pt x="1029198" y="0"/>
                </a:cubicBezTo>
                <a:cubicBezTo>
                  <a:pt x="1146049" y="-67558"/>
                  <a:pt x="1256024" y="67793"/>
                  <a:pt x="1382188" y="0"/>
                </a:cubicBezTo>
                <a:cubicBezTo>
                  <a:pt x="1480499" y="-252"/>
                  <a:pt x="1615455" y="115027"/>
                  <a:pt x="1662145" y="0"/>
                </a:cubicBezTo>
                <a:cubicBezTo>
                  <a:pt x="1727151" y="-28969"/>
                  <a:pt x="1823989" y="31544"/>
                  <a:pt x="1917758" y="0"/>
                </a:cubicBezTo>
                <a:cubicBezTo>
                  <a:pt x="2011013" y="-52128"/>
                  <a:pt x="2072736" y="26686"/>
                  <a:pt x="2173371" y="0"/>
                </a:cubicBezTo>
                <a:cubicBezTo>
                  <a:pt x="2283762" y="-84375"/>
                  <a:pt x="2459454" y="95918"/>
                  <a:pt x="2550705" y="0"/>
                </a:cubicBezTo>
                <a:cubicBezTo>
                  <a:pt x="2670299" y="-16906"/>
                  <a:pt x="2623633" y="104711"/>
                  <a:pt x="2667000" y="314733"/>
                </a:cubicBezTo>
                <a:cubicBezTo>
                  <a:pt x="2664991" y="493398"/>
                  <a:pt x="2698935" y="622732"/>
                  <a:pt x="2667000" y="919002"/>
                </a:cubicBezTo>
                <a:cubicBezTo>
                  <a:pt x="2700306" y="1215392"/>
                  <a:pt x="2664156" y="1291501"/>
                  <a:pt x="2667000" y="1573627"/>
                </a:cubicBezTo>
                <a:cubicBezTo>
                  <a:pt x="2644130" y="1760313"/>
                  <a:pt x="2608429" y="1923065"/>
                  <a:pt x="2550705" y="1888361"/>
                </a:cubicBezTo>
                <a:cubicBezTo>
                  <a:pt x="2431042" y="1929852"/>
                  <a:pt x="2362822" y="1895939"/>
                  <a:pt x="2270748" y="1888361"/>
                </a:cubicBezTo>
                <a:cubicBezTo>
                  <a:pt x="2184156" y="1921560"/>
                  <a:pt x="2010794" y="1869864"/>
                  <a:pt x="1942102" y="1888361"/>
                </a:cubicBezTo>
                <a:cubicBezTo>
                  <a:pt x="1846143" y="1980167"/>
                  <a:pt x="1723008" y="1881113"/>
                  <a:pt x="1613457" y="1888361"/>
                </a:cubicBezTo>
                <a:cubicBezTo>
                  <a:pt x="1514726" y="1900978"/>
                  <a:pt x="1406048" y="1857702"/>
                  <a:pt x="1284811" y="1888361"/>
                </a:cubicBezTo>
                <a:cubicBezTo>
                  <a:pt x="1187128" y="1902570"/>
                  <a:pt x="1046015" y="1880539"/>
                  <a:pt x="980510" y="1888361"/>
                </a:cubicBezTo>
                <a:cubicBezTo>
                  <a:pt x="935458" y="1908703"/>
                  <a:pt x="733189" y="1907604"/>
                  <a:pt x="676209" y="1888361"/>
                </a:cubicBezTo>
                <a:cubicBezTo>
                  <a:pt x="610715" y="1808815"/>
                  <a:pt x="404340" y="1724327"/>
                  <a:pt x="116294" y="1888361"/>
                </a:cubicBezTo>
                <a:cubicBezTo>
                  <a:pt x="69202" y="1888725"/>
                  <a:pt x="-31468" y="1696478"/>
                  <a:pt x="0" y="1573627"/>
                </a:cubicBezTo>
                <a:cubicBezTo>
                  <a:pt x="35691" y="1330439"/>
                  <a:pt x="2577" y="1184389"/>
                  <a:pt x="0" y="956769"/>
                </a:cubicBezTo>
                <a:cubicBezTo>
                  <a:pt x="68063" y="778012"/>
                  <a:pt x="10639" y="445263"/>
                  <a:pt x="0" y="314733"/>
                </a:cubicBezTo>
                <a:close/>
              </a:path>
              <a:path w="2667000" h="1888361" stroke="0" extrusionOk="0">
                <a:moveTo>
                  <a:pt x="0" y="314733"/>
                </a:moveTo>
                <a:cubicBezTo>
                  <a:pt x="9088" y="157131"/>
                  <a:pt x="69650" y="35868"/>
                  <a:pt x="116294" y="0"/>
                </a:cubicBezTo>
                <a:cubicBezTo>
                  <a:pt x="219782" y="-62817"/>
                  <a:pt x="326051" y="26899"/>
                  <a:pt x="371907" y="0"/>
                </a:cubicBezTo>
                <a:cubicBezTo>
                  <a:pt x="381358" y="-34908"/>
                  <a:pt x="516804" y="67068"/>
                  <a:pt x="603176" y="0"/>
                </a:cubicBezTo>
                <a:cubicBezTo>
                  <a:pt x="749183" y="-51831"/>
                  <a:pt x="783721" y="14966"/>
                  <a:pt x="907478" y="0"/>
                </a:cubicBezTo>
                <a:cubicBezTo>
                  <a:pt x="996112" y="28612"/>
                  <a:pt x="1202253" y="55985"/>
                  <a:pt x="1260467" y="0"/>
                </a:cubicBezTo>
                <a:cubicBezTo>
                  <a:pt x="1377480" y="-89771"/>
                  <a:pt x="1538919" y="44808"/>
                  <a:pt x="1613457" y="0"/>
                </a:cubicBezTo>
                <a:cubicBezTo>
                  <a:pt x="1697565" y="-5241"/>
                  <a:pt x="1755822" y="6693"/>
                  <a:pt x="1966446" y="0"/>
                </a:cubicBezTo>
                <a:cubicBezTo>
                  <a:pt x="2104689" y="-2898"/>
                  <a:pt x="2092419" y="28639"/>
                  <a:pt x="2222059" y="0"/>
                </a:cubicBezTo>
                <a:cubicBezTo>
                  <a:pt x="2363691" y="-12657"/>
                  <a:pt x="2466288" y="33773"/>
                  <a:pt x="2550705" y="0"/>
                </a:cubicBezTo>
                <a:cubicBezTo>
                  <a:pt x="2572369" y="8855"/>
                  <a:pt x="2687959" y="189206"/>
                  <a:pt x="2667000" y="314733"/>
                </a:cubicBezTo>
                <a:cubicBezTo>
                  <a:pt x="2671704" y="639864"/>
                  <a:pt x="2629736" y="696645"/>
                  <a:pt x="2667000" y="944181"/>
                </a:cubicBezTo>
                <a:cubicBezTo>
                  <a:pt x="2682854" y="1208709"/>
                  <a:pt x="2665607" y="1240080"/>
                  <a:pt x="2667000" y="1573627"/>
                </a:cubicBezTo>
                <a:cubicBezTo>
                  <a:pt x="2643285" y="1751458"/>
                  <a:pt x="2617803" y="1891569"/>
                  <a:pt x="2550705" y="1888361"/>
                </a:cubicBezTo>
                <a:cubicBezTo>
                  <a:pt x="2515978" y="1932369"/>
                  <a:pt x="2329826" y="1854871"/>
                  <a:pt x="2222059" y="1888361"/>
                </a:cubicBezTo>
                <a:cubicBezTo>
                  <a:pt x="2095955" y="1918231"/>
                  <a:pt x="2075442" y="1872451"/>
                  <a:pt x="1917758" y="1888361"/>
                </a:cubicBezTo>
                <a:cubicBezTo>
                  <a:pt x="1783719" y="1896017"/>
                  <a:pt x="1764905" y="1892266"/>
                  <a:pt x="1686489" y="1888361"/>
                </a:cubicBezTo>
                <a:cubicBezTo>
                  <a:pt x="1628121" y="1875499"/>
                  <a:pt x="1545130" y="1839785"/>
                  <a:pt x="1430876" y="1888361"/>
                </a:cubicBezTo>
                <a:cubicBezTo>
                  <a:pt x="1285682" y="1961856"/>
                  <a:pt x="1205350" y="1902455"/>
                  <a:pt x="1126575" y="1888361"/>
                </a:cubicBezTo>
                <a:cubicBezTo>
                  <a:pt x="1038755" y="1924753"/>
                  <a:pt x="1001702" y="1837297"/>
                  <a:pt x="895306" y="1888361"/>
                </a:cubicBezTo>
                <a:cubicBezTo>
                  <a:pt x="785455" y="1918149"/>
                  <a:pt x="756354" y="1850499"/>
                  <a:pt x="639692" y="1888361"/>
                </a:cubicBezTo>
                <a:cubicBezTo>
                  <a:pt x="550917" y="1897214"/>
                  <a:pt x="460989" y="1878350"/>
                  <a:pt x="384079" y="1888361"/>
                </a:cubicBezTo>
                <a:cubicBezTo>
                  <a:pt x="321263" y="1934218"/>
                  <a:pt x="182716" y="1835839"/>
                  <a:pt x="116294" y="1888361"/>
                </a:cubicBezTo>
                <a:cubicBezTo>
                  <a:pt x="22199" y="1851787"/>
                  <a:pt x="-38180" y="1726064"/>
                  <a:pt x="0" y="1573627"/>
                </a:cubicBezTo>
                <a:cubicBezTo>
                  <a:pt x="-40302" y="1319324"/>
                  <a:pt x="-5012" y="1183056"/>
                  <a:pt x="0" y="969358"/>
                </a:cubicBezTo>
                <a:cubicBezTo>
                  <a:pt x="-76287" y="750095"/>
                  <a:pt x="36702" y="595064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4059" y="194731"/>
                  <a:pt x="76570" y="25566"/>
                  <a:pt x="116294" y="0"/>
                </a:cubicBezTo>
                <a:cubicBezTo>
                  <a:pt x="185382" y="-42044"/>
                  <a:pt x="297480" y="27373"/>
                  <a:pt x="347563" y="0"/>
                </a:cubicBezTo>
                <a:cubicBezTo>
                  <a:pt x="423177" y="-52710"/>
                  <a:pt x="575947" y="36915"/>
                  <a:pt x="676209" y="0"/>
                </a:cubicBezTo>
                <a:cubicBezTo>
                  <a:pt x="784949" y="-52118"/>
                  <a:pt x="948957" y="112821"/>
                  <a:pt x="1029198" y="0"/>
                </a:cubicBezTo>
                <a:cubicBezTo>
                  <a:pt x="1144392" y="-136458"/>
                  <a:pt x="1238831" y="50652"/>
                  <a:pt x="1382188" y="0"/>
                </a:cubicBezTo>
                <a:cubicBezTo>
                  <a:pt x="1478801" y="-443"/>
                  <a:pt x="1617113" y="81118"/>
                  <a:pt x="1662145" y="0"/>
                </a:cubicBezTo>
                <a:cubicBezTo>
                  <a:pt x="1705941" y="-72999"/>
                  <a:pt x="1821099" y="18263"/>
                  <a:pt x="1917758" y="0"/>
                </a:cubicBezTo>
                <a:cubicBezTo>
                  <a:pt x="2042768" y="-79243"/>
                  <a:pt x="2065620" y="45089"/>
                  <a:pt x="2173371" y="0"/>
                </a:cubicBezTo>
                <a:cubicBezTo>
                  <a:pt x="2250163" y="-79408"/>
                  <a:pt x="2447613" y="57025"/>
                  <a:pt x="2550705" y="0"/>
                </a:cubicBezTo>
                <a:cubicBezTo>
                  <a:pt x="2639312" y="39569"/>
                  <a:pt x="2681026" y="142829"/>
                  <a:pt x="2667000" y="314733"/>
                </a:cubicBezTo>
                <a:cubicBezTo>
                  <a:pt x="2653795" y="514291"/>
                  <a:pt x="2659810" y="648584"/>
                  <a:pt x="2667000" y="919002"/>
                </a:cubicBezTo>
                <a:cubicBezTo>
                  <a:pt x="2665823" y="1230738"/>
                  <a:pt x="2638585" y="1312744"/>
                  <a:pt x="2667000" y="1573627"/>
                </a:cubicBezTo>
                <a:cubicBezTo>
                  <a:pt x="2681290" y="1740509"/>
                  <a:pt x="2640068" y="1911694"/>
                  <a:pt x="2550705" y="1888361"/>
                </a:cubicBezTo>
                <a:cubicBezTo>
                  <a:pt x="2419062" y="1900892"/>
                  <a:pt x="2340626" y="1870115"/>
                  <a:pt x="2270748" y="1888361"/>
                </a:cubicBezTo>
                <a:cubicBezTo>
                  <a:pt x="2188268" y="1936476"/>
                  <a:pt x="2003990" y="1838961"/>
                  <a:pt x="1942102" y="1888361"/>
                </a:cubicBezTo>
                <a:cubicBezTo>
                  <a:pt x="1855897" y="1977371"/>
                  <a:pt x="1735959" y="1863685"/>
                  <a:pt x="1613457" y="1888361"/>
                </a:cubicBezTo>
                <a:cubicBezTo>
                  <a:pt x="1491656" y="1928918"/>
                  <a:pt x="1398119" y="1855586"/>
                  <a:pt x="1284811" y="1888361"/>
                </a:cubicBezTo>
                <a:cubicBezTo>
                  <a:pt x="1218739" y="1924539"/>
                  <a:pt x="1061210" y="1856021"/>
                  <a:pt x="980510" y="1888361"/>
                </a:cubicBezTo>
                <a:cubicBezTo>
                  <a:pt x="903562" y="1873452"/>
                  <a:pt x="770476" y="1913979"/>
                  <a:pt x="676209" y="1888361"/>
                </a:cubicBezTo>
                <a:cubicBezTo>
                  <a:pt x="578660" y="1848806"/>
                  <a:pt x="417971" y="1747420"/>
                  <a:pt x="116294" y="1888361"/>
                </a:cubicBezTo>
                <a:cubicBezTo>
                  <a:pt x="82224" y="1868910"/>
                  <a:pt x="-36982" y="1703185"/>
                  <a:pt x="0" y="1573627"/>
                </a:cubicBezTo>
                <a:cubicBezTo>
                  <a:pt x="-6681" y="1294037"/>
                  <a:pt x="21068" y="1134746"/>
                  <a:pt x="0" y="956769"/>
                </a:cubicBezTo>
                <a:cubicBezTo>
                  <a:pt x="-18210" y="742773"/>
                  <a:pt x="-58931" y="484299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7141" y="192316"/>
                  <a:pt x="79502" y="25694"/>
                  <a:pt x="116294" y="0"/>
                </a:cubicBezTo>
                <a:cubicBezTo>
                  <a:pt x="180156" y="-21256"/>
                  <a:pt x="288869" y="36542"/>
                  <a:pt x="347563" y="0"/>
                </a:cubicBezTo>
                <a:cubicBezTo>
                  <a:pt x="412087" y="-39333"/>
                  <a:pt x="517880" y="-134"/>
                  <a:pt x="676209" y="0"/>
                </a:cubicBezTo>
                <a:cubicBezTo>
                  <a:pt x="780489" y="-46227"/>
                  <a:pt x="911340" y="140971"/>
                  <a:pt x="1029198" y="0"/>
                </a:cubicBezTo>
                <a:cubicBezTo>
                  <a:pt x="1174884" y="-95008"/>
                  <a:pt x="1260473" y="68246"/>
                  <a:pt x="1382188" y="0"/>
                </a:cubicBezTo>
                <a:cubicBezTo>
                  <a:pt x="1478156" y="3295"/>
                  <a:pt x="1627156" y="120273"/>
                  <a:pt x="1662145" y="0"/>
                </a:cubicBezTo>
                <a:cubicBezTo>
                  <a:pt x="1725498" y="-52950"/>
                  <a:pt x="1806700" y="53929"/>
                  <a:pt x="1917758" y="0"/>
                </a:cubicBezTo>
                <a:cubicBezTo>
                  <a:pt x="2028053" y="-82393"/>
                  <a:pt x="2077653" y="48494"/>
                  <a:pt x="2173371" y="0"/>
                </a:cubicBezTo>
                <a:cubicBezTo>
                  <a:pt x="2268820" y="-74070"/>
                  <a:pt x="2454937" y="90667"/>
                  <a:pt x="2550705" y="0"/>
                </a:cubicBezTo>
                <a:cubicBezTo>
                  <a:pt x="2675992" y="6383"/>
                  <a:pt x="2645133" y="120663"/>
                  <a:pt x="2667000" y="314733"/>
                </a:cubicBezTo>
                <a:cubicBezTo>
                  <a:pt x="2640989" y="529109"/>
                  <a:pt x="2684804" y="648673"/>
                  <a:pt x="2667000" y="919002"/>
                </a:cubicBezTo>
                <a:cubicBezTo>
                  <a:pt x="2694533" y="1207761"/>
                  <a:pt x="2658148" y="1300947"/>
                  <a:pt x="2667000" y="1573627"/>
                </a:cubicBezTo>
                <a:cubicBezTo>
                  <a:pt x="2660912" y="1750164"/>
                  <a:pt x="2621396" y="1927570"/>
                  <a:pt x="2550705" y="1888361"/>
                </a:cubicBezTo>
                <a:cubicBezTo>
                  <a:pt x="2419484" y="1903312"/>
                  <a:pt x="2340847" y="1868803"/>
                  <a:pt x="2270748" y="1888361"/>
                </a:cubicBezTo>
                <a:cubicBezTo>
                  <a:pt x="2185408" y="1920041"/>
                  <a:pt x="2020929" y="1869442"/>
                  <a:pt x="1942102" y="1888361"/>
                </a:cubicBezTo>
                <a:cubicBezTo>
                  <a:pt x="1857687" y="1972872"/>
                  <a:pt x="1731087" y="1895759"/>
                  <a:pt x="1613457" y="1888361"/>
                </a:cubicBezTo>
                <a:cubicBezTo>
                  <a:pt x="1497977" y="1922800"/>
                  <a:pt x="1416735" y="1849493"/>
                  <a:pt x="1284811" y="1888361"/>
                </a:cubicBezTo>
                <a:cubicBezTo>
                  <a:pt x="1186459" y="1914526"/>
                  <a:pt x="1061894" y="1860818"/>
                  <a:pt x="980510" y="1888361"/>
                </a:cubicBezTo>
                <a:cubicBezTo>
                  <a:pt x="925390" y="1895442"/>
                  <a:pt x="766883" y="1912373"/>
                  <a:pt x="676209" y="1888361"/>
                </a:cubicBezTo>
                <a:cubicBezTo>
                  <a:pt x="591264" y="1823298"/>
                  <a:pt x="382813" y="1770221"/>
                  <a:pt x="116294" y="1888361"/>
                </a:cubicBezTo>
                <a:cubicBezTo>
                  <a:pt x="65372" y="1888380"/>
                  <a:pt x="-23191" y="1705892"/>
                  <a:pt x="0" y="1573627"/>
                </a:cubicBezTo>
                <a:cubicBezTo>
                  <a:pt x="-3592" y="1308284"/>
                  <a:pt x="-34274" y="1157916"/>
                  <a:pt x="0" y="956769"/>
                </a:cubicBezTo>
                <a:cubicBezTo>
                  <a:pt x="32603" y="750539"/>
                  <a:pt x="-573" y="476492"/>
                  <a:pt x="0" y="31473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47563 w 2667000"/>
                      <a:gd name="connsiteY2" fmla="*/ 0 h 1888361"/>
                      <a:gd name="connsiteX3" fmla="*/ 676209 w 2667000"/>
                      <a:gd name="connsiteY3" fmla="*/ 0 h 1888361"/>
                      <a:gd name="connsiteX4" fmla="*/ 1029198 w 2667000"/>
                      <a:gd name="connsiteY4" fmla="*/ 0 h 1888361"/>
                      <a:gd name="connsiteX5" fmla="*/ 1382188 w 2667000"/>
                      <a:gd name="connsiteY5" fmla="*/ 0 h 1888361"/>
                      <a:gd name="connsiteX6" fmla="*/ 1662145 w 2667000"/>
                      <a:gd name="connsiteY6" fmla="*/ 0 h 1888361"/>
                      <a:gd name="connsiteX7" fmla="*/ 1917758 w 2667000"/>
                      <a:gd name="connsiteY7" fmla="*/ 0 h 1888361"/>
                      <a:gd name="connsiteX8" fmla="*/ 2173371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19002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70748 w 2667000"/>
                      <a:gd name="connsiteY14" fmla="*/ 1888361 h 1888361"/>
                      <a:gd name="connsiteX15" fmla="*/ 1942102 w 2667000"/>
                      <a:gd name="connsiteY15" fmla="*/ 1888361 h 1888361"/>
                      <a:gd name="connsiteX16" fmla="*/ 1613457 w 2667000"/>
                      <a:gd name="connsiteY16" fmla="*/ 1888361 h 1888361"/>
                      <a:gd name="connsiteX17" fmla="*/ 1284811 w 2667000"/>
                      <a:gd name="connsiteY17" fmla="*/ 1888361 h 1888361"/>
                      <a:gd name="connsiteX18" fmla="*/ 980510 w 2667000"/>
                      <a:gd name="connsiteY18" fmla="*/ 1888361 h 1888361"/>
                      <a:gd name="connsiteX19" fmla="*/ 676209 w 2667000"/>
                      <a:gd name="connsiteY19" fmla="*/ 1888361 h 1888361"/>
                      <a:gd name="connsiteX20" fmla="*/ 116294 w 2667000"/>
                      <a:gd name="connsiteY20" fmla="*/ 1888361 h 1888361"/>
                      <a:gd name="connsiteX21" fmla="*/ 0 w 2667000"/>
                      <a:gd name="connsiteY21" fmla="*/ 1573627 h 1888361"/>
                      <a:gd name="connsiteX22" fmla="*/ 0 w 2667000"/>
                      <a:gd name="connsiteY22" fmla="*/ 956769 h 1888361"/>
                      <a:gd name="connsiteX23" fmla="*/ 0 w 2667000"/>
                      <a:gd name="connsiteY23" fmla="*/ 314733 h 1888361"/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71907 w 2667000"/>
                      <a:gd name="connsiteY2" fmla="*/ 0 h 1888361"/>
                      <a:gd name="connsiteX3" fmla="*/ 603176 w 2667000"/>
                      <a:gd name="connsiteY3" fmla="*/ 0 h 1888361"/>
                      <a:gd name="connsiteX4" fmla="*/ 907478 w 2667000"/>
                      <a:gd name="connsiteY4" fmla="*/ 0 h 1888361"/>
                      <a:gd name="connsiteX5" fmla="*/ 1260467 w 2667000"/>
                      <a:gd name="connsiteY5" fmla="*/ 0 h 1888361"/>
                      <a:gd name="connsiteX6" fmla="*/ 1613457 w 2667000"/>
                      <a:gd name="connsiteY6" fmla="*/ 0 h 1888361"/>
                      <a:gd name="connsiteX7" fmla="*/ 1966446 w 2667000"/>
                      <a:gd name="connsiteY7" fmla="*/ 0 h 1888361"/>
                      <a:gd name="connsiteX8" fmla="*/ 2222059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44181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22059 w 2667000"/>
                      <a:gd name="connsiteY14" fmla="*/ 1888361 h 1888361"/>
                      <a:gd name="connsiteX15" fmla="*/ 1917758 w 2667000"/>
                      <a:gd name="connsiteY15" fmla="*/ 1888361 h 1888361"/>
                      <a:gd name="connsiteX16" fmla="*/ 1686489 w 2667000"/>
                      <a:gd name="connsiteY16" fmla="*/ 1888361 h 1888361"/>
                      <a:gd name="connsiteX17" fmla="*/ 1430876 w 2667000"/>
                      <a:gd name="connsiteY17" fmla="*/ 1888361 h 1888361"/>
                      <a:gd name="connsiteX18" fmla="*/ 1126575 w 2667000"/>
                      <a:gd name="connsiteY18" fmla="*/ 1888361 h 1888361"/>
                      <a:gd name="connsiteX19" fmla="*/ 895306 w 2667000"/>
                      <a:gd name="connsiteY19" fmla="*/ 1888361 h 1888361"/>
                      <a:gd name="connsiteX20" fmla="*/ 639692 w 2667000"/>
                      <a:gd name="connsiteY20" fmla="*/ 1888361 h 1888361"/>
                      <a:gd name="connsiteX21" fmla="*/ 384079 w 2667000"/>
                      <a:gd name="connsiteY21" fmla="*/ 1888361 h 1888361"/>
                      <a:gd name="connsiteX22" fmla="*/ 116294 w 2667000"/>
                      <a:gd name="connsiteY22" fmla="*/ 1888361 h 1888361"/>
                      <a:gd name="connsiteX23" fmla="*/ 0 w 2667000"/>
                      <a:gd name="connsiteY23" fmla="*/ 1573627 h 1888361"/>
                      <a:gd name="connsiteX24" fmla="*/ 0 w 2667000"/>
                      <a:gd name="connsiteY24" fmla="*/ 969358 h 1888361"/>
                      <a:gd name="connsiteX25" fmla="*/ 0 w 2667000"/>
                      <a:gd name="connsiteY25" fmla="*/ 314733 h 1888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667000" h="1888361" fill="none" extrusionOk="0">
                        <a:moveTo>
                          <a:pt x="0" y="314733"/>
                        </a:moveTo>
                        <a:cubicBezTo>
                          <a:pt x="15865" y="189394"/>
                          <a:pt x="72590" y="24211"/>
                          <a:pt x="116294" y="0"/>
                        </a:cubicBezTo>
                        <a:cubicBezTo>
                          <a:pt x="194257" y="-19847"/>
                          <a:pt x="286991" y="40458"/>
                          <a:pt x="347563" y="0"/>
                        </a:cubicBezTo>
                        <a:cubicBezTo>
                          <a:pt x="385866" y="-31990"/>
                          <a:pt x="551890" y="14003"/>
                          <a:pt x="676209" y="0"/>
                        </a:cubicBezTo>
                        <a:cubicBezTo>
                          <a:pt x="769843" y="-4904"/>
                          <a:pt x="906911" y="117113"/>
                          <a:pt x="1029198" y="0"/>
                        </a:cubicBezTo>
                        <a:cubicBezTo>
                          <a:pt x="1139077" y="-83716"/>
                          <a:pt x="1259090" y="59651"/>
                          <a:pt x="1382188" y="0"/>
                        </a:cubicBezTo>
                        <a:cubicBezTo>
                          <a:pt x="1485197" y="-10582"/>
                          <a:pt x="1607283" y="104815"/>
                          <a:pt x="1662145" y="0"/>
                        </a:cubicBezTo>
                        <a:cubicBezTo>
                          <a:pt x="1728860" y="-54610"/>
                          <a:pt x="1804661" y="59217"/>
                          <a:pt x="1917758" y="0"/>
                        </a:cubicBezTo>
                        <a:cubicBezTo>
                          <a:pt x="2016726" y="-55536"/>
                          <a:pt x="2073805" y="40908"/>
                          <a:pt x="2173371" y="0"/>
                        </a:cubicBezTo>
                        <a:cubicBezTo>
                          <a:pt x="2278535" y="-71413"/>
                          <a:pt x="2465062" y="82190"/>
                          <a:pt x="2550705" y="0"/>
                        </a:cubicBezTo>
                        <a:cubicBezTo>
                          <a:pt x="2646726" y="-3513"/>
                          <a:pt x="2639498" y="116263"/>
                          <a:pt x="2667000" y="314733"/>
                        </a:cubicBezTo>
                        <a:cubicBezTo>
                          <a:pt x="2669690" y="518188"/>
                          <a:pt x="2672091" y="632429"/>
                          <a:pt x="2667000" y="919002"/>
                        </a:cubicBezTo>
                        <a:cubicBezTo>
                          <a:pt x="2697184" y="1205753"/>
                          <a:pt x="2660208" y="1290863"/>
                          <a:pt x="2667000" y="1573627"/>
                        </a:cubicBezTo>
                        <a:cubicBezTo>
                          <a:pt x="2657794" y="1747807"/>
                          <a:pt x="2618621" y="1921153"/>
                          <a:pt x="2550705" y="1888361"/>
                        </a:cubicBezTo>
                        <a:cubicBezTo>
                          <a:pt x="2431314" y="1920907"/>
                          <a:pt x="2355433" y="1873648"/>
                          <a:pt x="2270748" y="1888361"/>
                        </a:cubicBezTo>
                        <a:cubicBezTo>
                          <a:pt x="2186720" y="1918838"/>
                          <a:pt x="2010325" y="1855900"/>
                          <a:pt x="1942102" y="1888361"/>
                        </a:cubicBezTo>
                        <a:cubicBezTo>
                          <a:pt x="1864298" y="1955961"/>
                          <a:pt x="1720993" y="1873968"/>
                          <a:pt x="1613457" y="1888361"/>
                        </a:cubicBezTo>
                        <a:cubicBezTo>
                          <a:pt x="1513006" y="1907171"/>
                          <a:pt x="1395100" y="1858823"/>
                          <a:pt x="1284811" y="1888361"/>
                        </a:cubicBezTo>
                        <a:cubicBezTo>
                          <a:pt x="1184660" y="1914454"/>
                          <a:pt x="1052726" y="1872241"/>
                          <a:pt x="980510" y="1888361"/>
                        </a:cubicBezTo>
                        <a:cubicBezTo>
                          <a:pt x="925577" y="1911472"/>
                          <a:pt x="754012" y="1898120"/>
                          <a:pt x="676209" y="1888361"/>
                        </a:cubicBezTo>
                        <a:cubicBezTo>
                          <a:pt x="593338" y="1845987"/>
                          <a:pt x="355263" y="1710030"/>
                          <a:pt x="116294" y="1888361"/>
                        </a:cubicBezTo>
                        <a:cubicBezTo>
                          <a:pt x="60830" y="1879015"/>
                          <a:pt x="-7346" y="1726182"/>
                          <a:pt x="0" y="1573627"/>
                        </a:cubicBezTo>
                        <a:cubicBezTo>
                          <a:pt x="15563" y="1324038"/>
                          <a:pt x="4982" y="1176917"/>
                          <a:pt x="0" y="956769"/>
                        </a:cubicBezTo>
                        <a:cubicBezTo>
                          <a:pt x="24531" y="768677"/>
                          <a:pt x="8594" y="475266"/>
                          <a:pt x="0" y="314733"/>
                        </a:cubicBezTo>
                        <a:close/>
                      </a:path>
                      <a:path w="2667000" h="1888361" stroke="0" extrusionOk="0">
                        <a:moveTo>
                          <a:pt x="0" y="314733"/>
                        </a:moveTo>
                        <a:cubicBezTo>
                          <a:pt x="11683" y="151131"/>
                          <a:pt x="68616" y="23495"/>
                          <a:pt x="116294" y="0"/>
                        </a:cubicBezTo>
                        <a:cubicBezTo>
                          <a:pt x="217053" y="-54485"/>
                          <a:pt x="321819" y="31617"/>
                          <a:pt x="371907" y="0"/>
                        </a:cubicBezTo>
                        <a:cubicBezTo>
                          <a:pt x="412680" y="-35059"/>
                          <a:pt x="507290" y="56834"/>
                          <a:pt x="603176" y="0"/>
                        </a:cubicBezTo>
                        <a:cubicBezTo>
                          <a:pt x="721904" y="-51909"/>
                          <a:pt x="794156" y="4325"/>
                          <a:pt x="907478" y="0"/>
                        </a:cubicBezTo>
                        <a:cubicBezTo>
                          <a:pt x="1008914" y="10804"/>
                          <a:pt x="1194050" y="56639"/>
                          <a:pt x="1260467" y="0"/>
                        </a:cubicBezTo>
                        <a:cubicBezTo>
                          <a:pt x="1365731" y="-75005"/>
                          <a:pt x="1538822" y="41058"/>
                          <a:pt x="1613457" y="0"/>
                        </a:cubicBezTo>
                        <a:cubicBezTo>
                          <a:pt x="1693709" y="-15121"/>
                          <a:pt x="1776045" y="8481"/>
                          <a:pt x="1966446" y="0"/>
                        </a:cubicBezTo>
                        <a:cubicBezTo>
                          <a:pt x="2109641" y="-5672"/>
                          <a:pt x="2098771" y="29319"/>
                          <a:pt x="2222059" y="0"/>
                        </a:cubicBezTo>
                        <a:cubicBezTo>
                          <a:pt x="2347581" y="-23044"/>
                          <a:pt x="2444770" y="54953"/>
                          <a:pt x="2550705" y="0"/>
                        </a:cubicBezTo>
                        <a:cubicBezTo>
                          <a:pt x="2597765" y="10127"/>
                          <a:pt x="2669839" y="158444"/>
                          <a:pt x="2667000" y="314733"/>
                        </a:cubicBezTo>
                        <a:cubicBezTo>
                          <a:pt x="2668666" y="630557"/>
                          <a:pt x="2642829" y="690056"/>
                          <a:pt x="2667000" y="944181"/>
                        </a:cubicBezTo>
                        <a:cubicBezTo>
                          <a:pt x="2682134" y="1207626"/>
                          <a:pt x="2660345" y="1252023"/>
                          <a:pt x="2667000" y="1573627"/>
                        </a:cubicBezTo>
                        <a:cubicBezTo>
                          <a:pt x="2658956" y="1753022"/>
                          <a:pt x="2612467" y="1895354"/>
                          <a:pt x="2550705" y="1888361"/>
                        </a:cubicBezTo>
                        <a:cubicBezTo>
                          <a:pt x="2501322" y="1947886"/>
                          <a:pt x="2337629" y="1858974"/>
                          <a:pt x="2222059" y="1888361"/>
                        </a:cubicBezTo>
                        <a:cubicBezTo>
                          <a:pt x="2095449" y="1916964"/>
                          <a:pt x="2064114" y="1872158"/>
                          <a:pt x="1917758" y="1888361"/>
                        </a:cubicBezTo>
                        <a:cubicBezTo>
                          <a:pt x="1786128" y="1900357"/>
                          <a:pt x="1764959" y="1885810"/>
                          <a:pt x="1686489" y="1888361"/>
                        </a:cubicBezTo>
                        <a:cubicBezTo>
                          <a:pt x="1617706" y="1884187"/>
                          <a:pt x="1552113" y="1833684"/>
                          <a:pt x="1430876" y="1888361"/>
                        </a:cubicBezTo>
                        <a:cubicBezTo>
                          <a:pt x="1297428" y="1952874"/>
                          <a:pt x="1212997" y="1889407"/>
                          <a:pt x="1126575" y="1888361"/>
                        </a:cubicBezTo>
                        <a:cubicBezTo>
                          <a:pt x="1036711" y="1908619"/>
                          <a:pt x="996703" y="1832958"/>
                          <a:pt x="895306" y="1888361"/>
                        </a:cubicBezTo>
                        <a:cubicBezTo>
                          <a:pt x="800150" y="1941016"/>
                          <a:pt x="737446" y="1854437"/>
                          <a:pt x="639692" y="1888361"/>
                        </a:cubicBezTo>
                        <a:cubicBezTo>
                          <a:pt x="563107" y="1915517"/>
                          <a:pt x="459543" y="1855364"/>
                          <a:pt x="384079" y="1888361"/>
                        </a:cubicBezTo>
                        <a:cubicBezTo>
                          <a:pt x="314739" y="1930515"/>
                          <a:pt x="176076" y="1851454"/>
                          <a:pt x="116294" y="1888361"/>
                        </a:cubicBezTo>
                        <a:cubicBezTo>
                          <a:pt x="39260" y="1854329"/>
                          <a:pt x="-16324" y="1749944"/>
                          <a:pt x="0" y="1573627"/>
                        </a:cubicBezTo>
                        <a:cubicBezTo>
                          <a:pt x="-26632" y="1305642"/>
                          <a:pt x="8867" y="1175775"/>
                          <a:pt x="0" y="969358"/>
                        </a:cubicBezTo>
                        <a:cubicBezTo>
                          <a:pt x="-45577" y="757561"/>
                          <a:pt x="34046" y="599198"/>
                          <a:pt x="0" y="314733"/>
                        </a:cubicBezTo>
                        <a:close/>
                      </a:path>
                      <a:path w="2667000" h="1888361" fill="none" stroke="0" extrusionOk="0">
                        <a:moveTo>
                          <a:pt x="0" y="314733"/>
                        </a:moveTo>
                        <a:cubicBezTo>
                          <a:pt x="18765" y="192583"/>
                          <a:pt x="78029" y="25055"/>
                          <a:pt x="116294" y="0"/>
                        </a:cubicBezTo>
                        <a:cubicBezTo>
                          <a:pt x="181654" y="-27452"/>
                          <a:pt x="297661" y="24102"/>
                          <a:pt x="347563" y="0"/>
                        </a:cubicBezTo>
                        <a:cubicBezTo>
                          <a:pt x="428416" y="-48790"/>
                          <a:pt x="554147" y="10627"/>
                          <a:pt x="676209" y="0"/>
                        </a:cubicBezTo>
                        <a:cubicBezTo>
                          <a:pt x="787936" y="-49792"/>
                          <a:pt x="931183" y="114400"/>
                          <a:pt x="1029198" y="0"/>
                        </a:cubicBezTo>
                        <a:cubicBezTo>
                          <a:pt x="1159578" y="-118682"/>
                          <a:pt x="1272684" y="48999"/>
                          <a:pt x="1382188" y="0"/>
                        </a:cubicBezTo>
                        <a:cubicBezTo>
                          <a:pt x="1483088" y="-8557"/>
                          <a:pt x="1597051" y="90236"/>
                          <a:pt x="1662145" y="0"/>
                        </a:cubicBezTo>
                        <a:cubicBezTo>
                          <a:pt x="1698931" y="-71428"/>
                          <a:pt x="1812987" y="31021"/>
                          <a:pt x="1917758" y="0"/>
                        </a:cubicBezTo>
                        <a:cubicBezTo>
                          <a:pt x="2046087" y="-89996"/>
                          <a:pt x="2083513" y="71984"/>
                          <a:pt x="2173371" y="0"/>
                        </a:cubicBezTo>
                        <a:cubicBezTo>
                          <a:pt x="2253628" y="-59916"/>
                          <a:pt x="2461534" y="80479"/>
                          <a:pt x="2550705" y="0"/>
                        </a:cubicBezTo>
                        <a:cubicBezTo>
                          <a:pt x="2646478" y="22915"/>
                          <a:pt x="2679536" y="146106"/>
                          <a:pt x="2667000" y="314733"/>
                        </a:cubicBezTo>
                        <a:cubicBezTo>
                          <a:pt x="2661137" y="535449"/>
                          <a:pt x="2649717" y="655516"/>
                          <a:pt x="2667000" y="919002"/>
                        </a:cubicBezTo>
                        <a:cubicBezTo>
                          <a:pt x="2668177" y="1213320"/>
                          <a:pt x="2636742" y="1314288"/>
                          <a:pt x="2667000" y="1573627"/>
                        </a:cubicBezTo>
                        <a:cubicBezTo>
                          <a:pt x="2687864" y="1747722"/>
                          <a:pt x="2627232" y="1922253"/>
                          <a:pt x="2550705" y="1888361"/>
                        </a:cubicBezTo>
                        <a:cubicBezTo>
                          <a:pt x="2428626" y="1903520"/>
                          <a:pt x="2332710" y="1855263"/>
                          <a:pt x="2270748" y="1888361"/>
                        </a:cubicBezTo>
                        <a:cubicBezTo>
                          <a:pt x="2172737" y="1931174"/>
                          <a:pt x="2018830" y="1846275"/>
                          <a:pt x="1942102" y="1888361"/>
                        </a:cubicBezTo>
                        <a:cubicBezTo>
                          <a:pt x="1863675" y="1970171"/>
                          <a:pt x="1721959" y="1870246"/>
                          <a:pt x="1613457" y="1888361"/>
                        </a:cubicBezTo>
                        <a:cubicBezTo>
                          <a:pt x="1492800" y="1935602"/>
                          <a:pt x="1395473" y="1855496"/>
                          <a:pt x="1284811" y="1888361"/>
                        </a:cubicBezTo>
                        <a:cubicBezTo>
                          <a:pt x="1205011" y="1917753"/>
                          <a:pt x="1066997" y="1854577"/>
                          <a:pt x="980510" y="1888361"/>
                        </a:cubicBezTo>
                        <a:cubicBezTo>
                          <a:pt x="895557" y="1888987"/>
                          <a:pt x="785227" y="1892353"/>
                          <a:pt x="676209" y="1888361"/>
                        </a:cubicBezTo>
                        <a:cubicBezTo>
                          <a:pt x="570650" y="1869054"/>
                          <a:pt x="351173" y="1723047"/>
                          <a:pt x="116294" y="1888361"/>
                        </a:cubicBezTo>
                        <a:cubicBezTo>
                          <a:pt x="65544" y="1895023"/>
                          <a:pt x="-8124" y="1724428"/>
                          <a:pt x="0" y="1573627"/>
                        </a:cubicBezTo>
                        <a:cubicBezTo>
                          <a:pt x="-8439" y="1314723"/>
                          <a:pt x="-20327" y="1136851"/>
                          <a:pt x="0" y="956769"/>
                        </a:cubicBezTo>
                        <a:cubicBezTo>
                          <a:pt x="-9960" y="754466"/>
                          <a:pt x="-44987" y="508998"/>
                          <a:pt x="0" y="31473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6096000" y="4381500"/>
            <a:ext cx="5642658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1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11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25BFC3-1253-B371-02C6-9180FF970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732" y="223360"/>
            <a:ext cx="2320722" cy="3293549"/>
          </a:xfrm>
          <a:prstGeom prst="rect">
            <a:avLst/>
          </a:prstGeom>
        </p:spPr>
      </p:pic>
      <p:pic>
        <p:nvPicPr>
          <p:cNvPr id="2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950AE88-8AF8-CFCE-7059-FF19E5DE8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98D8D99E-6D19-C2AE-C685-F1C31CFF5287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766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75794 0.3789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1" y="1893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70716 0.2879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52" y="1439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048984" y="4244756"/>
            <a:ext cx="4024151" cy="1502076"/>
          </a:xfrm>
          <a:custGeom>
            <a:avLst/>
            <a:gdLst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31889 w 4024151"/>
              <a:gd name="connsiteY2" fmla="*/ 0 h 1502076"/>
              <a:gd name="connsiteX3" fmla="*/ 1248662 w 4024151"/>
              <a:gd name="connsiteY3" fmla="*/ 0 h 1502076"/>
              <a:gd name="connsiteX4" fmla="*/ 1800669 w 4024151"/>
              <a:gd name="connsiteY4" fmla="*/ 0 h 1502076"/>
              <a:gd name="connsiteX5" fmla="*/ 2282207 w 4024151"/>
              <a:gd name="connsiteY5" fmla="*/ 0 h 1502076"/>
              <a:gd name="connsiteX6" fmla="*/ 2939917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71065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634551 w 4024151"/>
              <a:gd name="connsiteY13" fmla="*/ 1502076 h 1502076"/>
              <a:gd name="connsiteX14" fmla="*/ 2153013 w 4024151"/>
              <a:gd name="connsiteY14" fmla="*/ 1502076 h 1502076"/>
              <a:gd name="connsiteX15" fmla="*/ 1601006 w 4024151"/>
              <a:gd name="connsiteY15" fmla="*/ 1502076 h 1502076"/>
              <a:gd name="connsiteX16" fmla="*/ 1084234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51038 h 1502076"/>
              <a:gd name="connsiteX20" fmla="*/ 0 w 4024151"/>
              <a:gd name="connsiteY20" fmla="*/ 250351 h 1502076"/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67124 w 4024151"/>
              <a:gd name="connsiteY2" fmla="*/ 0 h 1502076"/>
              <a:gd name="connsiteX3" fmla="*/ 1248662 w 4024151"/>
              <a:gd name="connsiteY3" fmla="*/ 0 h 1502076"/>
              <a:gd name="connsiteX4" fmla="*/ 1835903 w 4024151"/>
              <a:gd name="connsiteY4" fmla="*/ 0 h 1502076"/>
              <a:gd name="connsiteX5" fmla="*/ 2493614 w 4024151"/>
              <a:gd name="connsiteY5" fmla="*/ 0 h 1502076"/>
              <a:gd name="connsiteX6" fmla="*/ 3151324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61052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564083 w 4024151"/>
              <a:gd name="connsiteY13" fmla="*/ 1502076 h 1502076"/>
              <a:gd name="connsiteX14" fmla="*/ 1906372 w 4024151"/>
              <a:gd name="connsiteY14" fmla="*/ 1502076 h 1502076"/>
              <a:gd name="connsiteX15" fmla="*/ 1319131 w 4024151"/>
              <a:gd name="connsiteY15" fmla="*/ 1502076 h 1502076"/>
              <a:gd name="connsiteX16" fmla="*/ 837593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61052 h 1502076"/>
              <a:gd name="connsiteX20" fmla="*/ 0 w 4024151"/>
              <a:gd name="connsiteY20" fmla="*/ 250351 h 150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24151" h="1502076" fill="none" extrusionOk="0">
                <a:moveTo>
                  <a:pt x="0" y="250351"/>
                </a:moveTo>
                <a:cubicBezTo>
                  <a:pt x="4963" y="119146"/>
                  <a:pt x="125068" y="12150"/>
                  <a:pt x="250351" y="0"/>
                </a:cubicBezTo>
                <a:cubicBezTo>
                  <a:pt x="339611" y="-28564"/>
                  <a:pt x="479174" y="10709"/>
                  <a:pt x="731889" y="0"/>
                </a:cubicBezTo>
                <a:cubicBezTo>
                  <a:pt x="963552" y="-57710"/>
                  <a:pt x="1056608" y="18139"/>
                  <a:pt x="1248662" y="0"/>
                </a:cubicBezTo>
                <a:cubicBezTo>
                  <a:pt x="1415154" y="-13266"/>
                  <a:pt x="1659404" y="43138"/>
                  <a:pt x="1800669" y="0"/>
                </a:cubicBezTo>
                <a:cubicBezTo>
                  <a:pt x="1951468" y="-15325"/>
                  <a:pt x="2034701" y="8903"/>
                  <a:pt x="2282207" y="0"/>
                </a:cubicBezTo>
                <a:cubicBezTo>
                  <a:pt x="2491382" y="-29826"/>
                  <a:pt x="2687893" y="37379"/>
                  <a:pt x="2939917" y="0"/>
                </a:cubicBezTo>
                <a:cubicBezTo>
                  <a:pt x="3143657" y="2617"/>
                  <a:pt x="3501816" y="63422"/>
                  <a:pt x="3773800" y="0"/>
                </a:cubicBezTo>
                <a:cubicBezTo>
                  <a:pt x="3912459" y="32718"/>
                  <a:pt x="4004279" y="125765"/>
                  <a:pt x="4024151" y="250351"/>
                </a:cubicBezTo>
                <a:cubicBezTo>
                  <a:pt x="4036317" y="398095"/>
                  <a:pt x="4011422" y="654599"/>
                  <a:pt x="4024151" y="771065"/>
                </a:cubicBezTo>
                <a:cubicBezTo>
                  <a:pt x="4057230" y="919289"/>
                  <a:pt x="3992788" y="1088623"/>
                  <a:pt x="4024151" y="1251725"/>
                </a:cubicBezTo>
                <a:cubicBezTo>
                  <a:pt x="4022996" y="1419789"/>
                  <a:pt x="3904679" y="1499145"/>
                  <a:pt x="3773800" y="1502076"/>
                </a:cubicBezTo>
                <a:cubicBezTo>
                  <a:pt x="3631677" y="1467076"/>
                  <a:pt x="3345353" y="1486995"/>
                  <a:pt x="3116090" y="1502076"/>
                </a:cubicBezTo>
                <a:cubicBezTo>
                  <a:pt x="2884509" y="1535952"/>
                  <a:pt x="2846057" y="1457233"/>
                  <a:pt x="2634551" y="1502076"/>
                </a:cubicBezTo>
                <a:cubicBezTo>
                  <a:pt x="2413173" y="1532007"/>
                  <a:pt x="2338994" y="1475382"/>
                  <a:pt x="2153013" y="1502076"/>
                </a:cubicBezTo>
                <a:cubicBezTo>
                  <a:pt x="1997856" y="1544868"/>
                  <a:pt x="1747354" y="1504614"/>
                  <a:pt x="1601006" y="1502076"/>
                </a:cubicBezTo>
                <a:cubicBezTo>
                  <a:pt x="1460624" y="1529119"/>
                  <a:pt x="1236319" y="1484133"/>
                  <a:pt x="1084234" y="1502076"/>
                </a:cubicBezTo>
                <a:cubicBezTo>
                  <a:pt x="900557" y="1590180"/>
                  <a:pt x="560453" y="1509932"/>
                  <a:pt x="250351" y="1502076"/>
                </a:cubicBezTo>
                <a:cubicBezTo>
                  <a:pt x="85632" y="1520404"/>
                  <a:pt x="14271" y="1413348"/>
                  <a:pt x="0" y="1251725"/>
                </a:cubicBezTo>
                <a:cubicBezTo>
                  <a:pt x="-28398" y="1067296"/>
                  <a:pt x="36111" y="963308"/>
                  <a:pt x="0" y="751038"/>
                </a:cubicBezTo>
                <a:cubicBezTo>
                  <a:pt x="-25414" y="561345"/>
                  <a:pt x="80327" y="405177"/>
                  <a:pt x="0" y="250351"/>
                </a:cubicBezTo>
                <a:close/>
              </a:path>
              <a:path w="4024151" h="1502076" stroke="0" extrusionOk="0">
                <a:moveTo>
                  <a:pt x="0" y="250351"/>
                </a:moveTo>
                <a:cubicBezTo>
                  <a:pt x="15542" y="108413"/>
                  <a:pt x="130937" y="18709"/>
                  <a:pt x="250351" y="0"/>
                </a:cubicBezTo>
                <a:cubicBezTo>
                  <a:pt x="518295" y="-27583"/>
                  <a:pt x="611684" y="33038"/>
                  <a:pt x="767124" y="0"/>
                </a:cubicBezTo>
                <a:cubicBezTo>
                  <a:pt x="903069" y="-35894"/>
                  <a:pt x="1152513" y="60752"/>
                  <a:pt x="1248662" y="0"/>
                </a:cubicBezTo>
                <a:cubicBezTo>
                  <a:pt x="1370869" y="-39684"/>
                  <a:pt x="1555985" y="-15286"/>
                  <a:pt x="1835903" y="0"/>
                </a:cubicBezTo>
                <a:cubicBezTo>
                  <a:pt x="2114680" y="-6069"/>
                  <a:pt x="2176839" y="45900"/>
                  <a:pt x="2493614" y="0"/>
                </a:cubicBezTo>
                <a:cubicBezTo>
                  <a:pt x="2831220" y="-32483"/>
                  <a:pt x="2903873" y="42170"/>
                  <a:pt x="3151324" y="0"/>
                </a:cubicBezTo>
                <a:cubicBezTo>
                  <a:pt x="3398559" y="-65460"/>
                  <a:pt x="3488697" y="19440"/>
                  <a:pt x="3773800" y="0"/>
                </a:cubicBezTo>
                <a:cubicBezTo>
                  <a:pt x="3886296" y="-13173"/>
                  <a:pt x="4067307" y="45869"/>
                  <a:pt x="4024151" y="250351"/>
                </a:cubicBezTo>
                <a:cubicBezTo>
                  <a:pt x="4024047" y="390042"/>
                  <a:pt x="4011835" y="654621"/>
                  <a:pt x="4024151" y="761052"/>
                </a:cubicBezTo>
                <a:cubicBezTo>
                  <a:pt x="4066774" y="878005"/>
                  <a:pt x="3956559" y="1041431"/>
                  <a:pt x="4024151" y="1251725"/>
                </a:cubicBezTo>
                <a:cubicBezTo>
                  <a:pt x="4043875" y="1417992"/>
                  <a:pt x="3957492" y="1501551"/>
                  <a:pt x="3773800" y="1502076"/>
                </a:cubicBezTo>
                <a:cubicBezTo>
                  <a:pt x="3532737" y="1504847"/>
                  <a:pt x="3278589" y="1522857"/>
                  <a:pt x="3116090" y="1502076"/>
                </a:cubicBezTo>
                <a:cubicBezTo>
                  <a:pt x="2968338" y="1556835"/>
                  <a:pt x="2796954" y="1474430"/>
                  <a:pt x="2564083" y="1502076"/>
                </a:cubicBezTo>
                <a:cubicBezTo>
                  <a:pt x="2319844" y="1531754"/>
                  <a:pt x="2146626" y="1466880"/>
                  <a:pt x="1906372" y="1502076"/>
                </a:cubicBezTo>
                <a:cubicBezTo>
                  <a:pt x="1655689" y="1548080"/>
                  <a:pt x="1483312" y="1471566"/>
                  <a:pt x="1319131" y="1502076"/>
                </a:cubicBezTo>
                <a:cubicBezTo>
                  <a:pt x="1155024" y="1524271"/>
                  <a:pt x="1088030" y="1501466"/>
                  <a:pt x="837593" y="1502076"/>
                </a:cubicBezTo>
                <a:cubicBezTo>
                  <a:pt x="608336" y="1547619"/>
                  <a:pt x="464724" y="1480172"/>
                  <a:pt x="250351" y="1502076"/>
                </a:cubicBezTo>
                <a:cubicBezTo>
                  <a:pt x="122187" y="1565784"/>
                  <a:pt x="24010" y="1366929"/>
                  <a:pt x="0" y="1251725"/>
                </a:cubicBezTo>
                <a:cubicBezTo>
                  <a:pt x="-63405" y="1133644"/>
                  <a:pt x="69827" y="868424"/>
                  <a:pt x="0" y="761052"/>
                </a:cubicBezTo>
                <a:cubicBezTo>
                  <a:pt x="-45235" y="633588"/>
                  <a:pt x="15975" y="348402"/>
                  <a:pt x="0" y="250351"/>
                </a:cubicBezTo>
                <a:close/>
              </a:path>
              <a:path w="4024151" h="1502076" fill="none" stroke="0" extrusionOk="0">
                <a:moveTo>
                  <a:pt x="0" y="250351"/>
                </a:moveTo>
                <a:cubicBezTo>
                  <a:pt x="33595" y="117553"/>
                  <a:pt x="147599" y="30695"/>
                  <a:pt x="250351" y="0"/>
                </a:cubicBezTo>
                <a:cubicBezTo>
                  <a:pt x="350196" y="-11089"/>
                  <a:pt x="517777" y="18932"/>
                  <a:pt x="731889" y="0"/>
                </a:cubicBezTo>
                <a:cubicBezTo>
                  <a:pt x="992242" y="-39231"/>
                  <a:pt x="1071602" y="5469"/>
                  <a:pt x="1248662" y="0"/>
                </a:cubicBezTo>
                <a:cubicBezTo>
                  <a:pt x="1412363" y="-37029"/>
                  <a:pt x="1653196" y="86315"/>
                  <a:pt x="1800669" y="0"/>
                </a:cubicBezTo>
                <a:cubicBezTo>
                  <a:pt x="1971212" y="-43542"/>
                  <a:pt x="2061768" y="57741"/>
                  <a:pt x="2282207" y="0"/>
                </a:cubicBezTo>
                <a:cubicBezTo>
                  <a:pt x="2488244" y="-2522"/>
                  <a:pt x="2713695" y="48315"/>
                  <a:pt x="2939917" y="0"/>
                </a:cubicBezTo>
                <a:cubicBezTo>
                  <a:pt x="3166936" y="-36256"/>
                  <a:pt x="3569581" y="18487"/>
                  <a:pt x="3773800" y="0"/>
                </a:cubicBezTo>
                <a:cubicBezTo>
                  <a:pt x="3921471" y="-12867"/>
                  <a:pt x="4031766" y="134959"/>
                  <a:pt x="4024151" y="250351"/>
                </a:cubicBezTo>
                <a:cubicBezTo>
                  <a:pt x="4016203" y="351242"/>
                  <a:pt x="3958011" y="656037"/>
                  <a:pt x="4024151" y="771065"/>
                </a:cubicBezTo>
                <a:cubicBezTo>
                  <a:pt x="4074307" y="919092"/>
                  <a:pt x="3999510" y="1123313"/>
                  <a:pt x="4024151" y="1251725"/>
                </a:cubicBezTo>
                <a:cubicBezTo>
                  <a:pt x="4028948" y="1415117"/>
                  <a:pt x="3917777" y="1532872"/>
                  <a:pt x="3773800" y="1502076"/>
                </a:cubicBezTo>
                <a:cubicBezTo>
                  <a:pt x="3599168" y="1518173"/>
                  <a:pt x="3351155" y="1481347"/>
                  <a:pt x="3116090" y="1502076"/>
                </a:cubicBezTo>
                <a:cubicBezTo>
                  <a:pt x="2884778" y="1545395"/>
                  <a:pt x="2862185" y="1481576"/>
                  <a:pt x="2634551" y="1502076"/>
                </a:cubicBezTo>
                <a:cubicBezTo>
                  <a:pt x="2404372" y="1525354"/>
                  <a:pt x="2294723" y="1476574"/>
                  <a:pt x="2153013" y="1502076"/>
                </a:cubicBezTo>
                <a:cubicBezTo>
                  <a:pt x="1978208" y="1531265"/>
                  <a:pt x="1723280" y="1510168"/>
                  <a:pt x="1601006" y="1502076"/>
                </a:cubicBezTo>
                <a:cubicBezTo>
                  <a:pt x="1477736" y="1529003"/>
                  <a:pt x="1284645" y="1518946"/>
                  <a:pt x="1084234" y="1502076"/>
                </a:cubicBezTo>
                <a:cubicBezTo>
                  <a:pt x="885603" y="1543172"/>
                  <a:pt x="633055" y="1467796"/>
                  <a:pt x="250351" y="1502076"/>
                </a:cubicBezTo>
                <a:cubicBezTo>
                  <a:pt x="144875" y="1495333"/>
                  <a:pt x="29301" y="1365272"/>
                  <a:pt x="0" y="1251725"/>
                </a:cubicBezTo>
                <a:cubicBezTo>
                  <a:pt x="-22272" y="1023024"/>
                  <a:pt x="34657" y="940853"/>
                  <a:pt x="0" y="751038"/>
                </a:cubicBezTo>
                <a:cubicBezTo>
                  <a:pt x="-30682" y="534941"/>
                  <a:pt x="65879" y="439891"/>
                  <a:pt x="0" y="25035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4024151"/>
                      <a:gd name="connsiteY0" fmla="*/ 250351 h 1502076"/>
                      <a:gd name="connsiteX1" fmla="*/ 250351 w 4024151"/>
                      <a:gd name="connsiteY1" fmla="*/ 0 h 1502076"/>
                      <a:gd name="connsiteX2" fmla="*/ 731889 w 4024151"/>
                      <a:gd name="connsiteY2" fmla="*/ 0 h 1502076"/>
                      <a:gd name="connsiteX3" fmla="*/ 1248662 w 4024151"/>
                      <a:gd name="connsiteY3" fmla="*/ 0 h 1502076"/>
                      <a:gd name="connsiteX4" fmla="*/ 1800669 w 4024151"/>
                      <a:gd name="connsiteY4" fmla="*/ 0 h 1502076"/>
                      <a:gd name="connsiteX5" fmla="*/ 2282207 w 4024151"/>
                      <a:gd name="connsiteY5" fmla="*/ 0 h 1502076"/>
                      <a:gd name="connsiteX6" fmla="*/ 2939917 w 4024151"/>
                      <a:gd name="connsiteY6" fmla="*/ 0 h 1502076"/>
                      <a:gd name="connsiteX7" fmla="*/ 3773800 w 4024151"/>
                      <a:gd name="connsiteY7" fmla="*/ 0 h 1502076"/>
                      <a:gd name="connsiteX8" fmla="*/ 4024151 w 4024151"/>
                      <a:gd name="connsiteY8" fmla="*/ 250351 h 1502076"/>
                      <a:gd name="connsiteX9" fmla="*/ 4024151 w 4024151"/>
                      <a:gd name="connsiteY9" fmla="*/ 771065 h 1502076"/>
                      <a:gd name="connsiteX10" fmla="*/ 4024151 w 4024151"/>
                      <a:gd name="connsiteY10" fmla="*/ 1251725 h 1502076"/>
                      <a:gd name="connsiteX11" fmla="*/ 3773800 w 4024151"/>
                      <a:gd name="connsiteY11" fmla="*/ 1502076 h 1502076"/>
                      <a:gd name="connsiteX12" fmla="*/ 3116090 w 4024151"/>
                      <a:gd name="connsiteY12" fmla="*/ 1502076 h 1502076"/>
                      <a:gd name="connsiteX13" fmla="*/ 2634551 w 4024151"/>
                      <a:gd name="connsiteY13" fmla="*/ 1502076 h 1502076"/>
                      <a:gd name="connsiteX14" fmla="*/ 2153013 w 4024151"/>
                      <a:gd name="connsiteY14" fmla="*/ 1502076 h 1502076"/>
                      <a:gd name="connsiteX15" fmla="*/ 1601006 w 4024151"/>
                      <a:gd name="connsiteY15" fmla="*/ 1502076 h 1502076"/>
                      <a:gd name="connsiteX16" fmla="*/ 1084234 w 4024151"/>
                      <a:gd name="connsiteY16" fmla="*/ 1502076 h 1502076"/>
                      <a:gd name="connsiteX17" fmla="*/ 250351 w 4024151"/>
                      <a:gd name="connsiteY17" fmla="*/ 1502076 h 1502076"/>
                      <a:gd name="connsiteX18" fmla="*/ 0 w 4024151"/>
                      <a:gd name="connsiteY18" fmla="*/ 1251725 h 1502076"/>
                      <a:gd name="connsiteX19" fmla="*/ 0 w 4024151"/>
                      <a:gd name="connsiteY19" fmla="*/ 751038 h 1502076"/>
                      <a:gd name="connsiteX20" fmla="*/ 0 w 4024151"/>
                      <a:gd name="connsiteY20" fmla="*/ 250351 h 1502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024151" h="1502076" fill="none" extrusionOk="0">
                        <a:moveTo>
                          <a:pt x="0" y="250351"/>
                        </a:moveTo>
                        <a:cubicBezTo>
                          <a:pt x="-38" y="108836"/>
                          <a:pt x="137930" y="28620"/>
                          <a:pt x="250351" y="0"/>
                        </a:cubicBezTo>
                        <a:cubicBezTo>
                          <a:pt x="362333" y="-9876"/>
                          <a:pt x="513705" y="27423"/>
                          <a:pt x="731889" y="0"/>
                        </a:cubicBezTo>
                        <a:cubicBezTo>
                          <a:pt x="950073" y="-27423"/>
                          <a:pt x="1091013" y="13538"/>
                          <a:pt x="1248662" y="0"/>
                        </a:cubicBezTo>
                        <a:cubicBezTo>
                          <a:pt x="1406311" y="-13538"/>
                          <a:pt x="1644418" y="39035"/>
                          <a:pt x="1800669" y="0"/>
                        </a:cubicBezTo>
                        <a:cubicBezTo>
                          <a:pt x="1956920" y="-39035"/>
                          <a:pt x="2058489" y="37368"/>
                          <a:pt x="2282207" y="0"/>
                        </a:cubicBezTo>
                        <a:cubicBezTo>
                          <a:pt x="2505925" y="-37368"/>
                          <a:pt x="2703902" y="40698"/>
                          <a:pt x="2939917" y="0"/>
                        </a:cubicBezTo>
                        <a:cubicBezTo>
                          <a:pt x="3175932" y="-40698"/>
                          <a:pt x="3560325" y="42494"/>
                          <a:pt x="3773800" y="0"/>
                        </a:cubicBezTo>
                        <a:cubicBezTo>
                          <a:pt x="3907294" y="20749"/>
                          <a:pt x="4014002" y="99942"/>
                          <a:pt x="4024151" y="250351"/>
                        </a:cubicBezTo>
                        <a:cubicBezTo>
                          <a:pt x="4053045" y="361316"/>
                          <a:pt x="3990683" y="628681"/>
                          <a:pt x="4024151" y="771065"/>
                        </a:cubicBezTo>
                        <a:cubicBezTo>
                          <a:pt x="4057619" y="913449"/>
                          <a:pt x="3979482" y="1107674"/>
                          <a:pt x="4024151" y="1251725"/>
                        </a:cubicBezTo>
                        <a:cubicBezTo>
                          <a:pt x="4034140" y="1413141"/>
                          <a:pt x="3906091" y="1517941"/>
                          <a:pt x="3773800" y="1502076"/>
                        </a:cubicBezTo>
                        <a:cubicBezTo>
                          <a:pt x="3616308" y="1505190"/>
                          <a:pt x="3354650" y="1464235"/>
                          <a:pt x="3116090" y="1502076"/>
                        </a:cubicBezTo>
                        <a:cubicBezTo>
                          <a:pt x="2877530" y="1539917"/>
                          <a:pt x="2854231" y="1463184"/>
                          <a:pt x="2634551" y="1502076"/>
                        </a:cubicBezTo>
                        <a:cubicBezTo>
                          <a:pt x="2414871" y="1540968"/>
                          <a:pt x="2316067" y="1483664"/>
                          <a:pt x="2153013" y="1502076"/>
                        </a:cubicBezTo>
                        <a:cubicBezTo>
                          <a:pt x="1989959" y="1520488"/>
                          <a:pt x="1714814" y="1499355"/>
                          <a:pt x="1601006" y="1502076"/>
                        </a:cubicBezTo>
                        <a:cubicBezTo>
                          <a:pt x="1487198" y="1504797"/>
                          <a:pt x="1265945" y="1478576"/>
                          <a:pt x="1084234" y="1502076"/>
                        </a:cubicBezTo>
                        <a:cubicBezTo>
                          <a:pt x="902523" y="1525576"/>
                          <a:pt x="557313" y="1500460"/>
                          <a:pt x="250351" y="1502076"/>
                        </a:cubicBezTo>
                        <a:cubicBezTo>
                          <a:pt x="110546" y="1493951"/>
                          <a:pt x="13324" y="1385177"/>
                          <a:pt x="0" y="1251725"/>
                        </a:cubicBezTo>
                        <a:cubicBezTo>
                          <a:pt x="-21858" y="1058577"/>
                          <a:pt x="27562" y="932996"/>
                          <a:pt x="0" y="751038"/>
                        </a:cubicBezTo>
                        <a:cubicBezTo>
                          <a:pt x="-27562" y="569080"/>
                          <a:pt x="51348" y="408143"/>
                          <a:pt x="0" y="250351"/>
                        </a:cubicBezTo>
                        <a:close/>
                      </a:path>
                      <a:path w="4024151" h="1502076" stroke="0" extrusionOk="0">
                        <a:moveTo>
                          <a:pt x="0" y="250351"/>
                        </a:moveTo>
                        <a:cubicBezTo>
                          <a:pt x="14024" y="115721"/>
                          <a:pt x="141043" y="6213"/>
                          <a:pt x="250351" y="0"/>
                        </a:cubicBezTo>
                        <a:cubicBezTo>
                          <a:pt x="496543" y="-21488"/>
                          <a:pt x="638149" y="20984"/>
                          <a:pt x="767124" y="0"/>
                        </a:cubicBezTo>
                        <a:cubicBezTo>
                          <a:pt x="896099" y="-20984"/>
                          <a:pt x="1141972" y="57681"/>
                          <a:pt x="1248662" y="0"/>
                        </a:cubicBezTo>
                        <a:cubicBezTo>
                          <a:pt x="1355352" y="-57681"/>
                          <a:pt x="1578968" y="13015"/>
                          <a:pt x="1835903" y="0"/>
                        </a:cubicBezTo>
                        <a:cubicBezTo>
                          <a:pt x="2092838" y="-13015"/>
                          <a:pt x="2179533" y="37528"/>
                          <a:pt x="2493614" y="0"/>
                        </a:cubicBezTo>
                        <a:cubicBezTo>
                          <a:pt x="2807695" y="-37528"/>
                          <a:pt x="2901948" y="70411"/>
                          <a:pt x="3151324" y="0"/>
                        </a:cubicBezTo>
                        <a:cubicBezTo>
                          <a:pt x="3400700" y="-70411"/>
                          <a:pt x="3487948" y="10481"/>
                          <a:pt x="3773800" y="0"/>
                        </a:cubicBezTo>
                        <a:cubicBezTo>
                          <a:pt x="3876175" y="17723"/>
                          <a:pt x="4036391" y="80342"/>
                          <a:pt x="4024151" y="250351"/>
                        </a:cubicBezTo>
                        <a:cubicBezTo>
                          <a:pt x="4052720" y="389904"/>
                          <a:pt x="4002109" y="644158"/>
                          <a:pt x="4024151" y="761052"/>
                        </a:cubicBezTo>
                        <a:cubicBezTo>
                          <a:pt x="4046193" y="877946"/>
                          <a:pt x="3967449" y="1030326"/>
                          <a:pt x="4024151" y="1251725"/>
                        </a:cubicBezTo>
                        <a:cubicBezTo>
                          <a:pt x="4056212" y="1400831"/>
                          <a:pt x="3915661" y="1504884"/>
                          <a:pt x="3773800" y="1502076"/>
                        </a:cubicBezTo>
                        <a:cubicBezTo>
                          <a:pt x="3510239" y="1533123"/>
                          <a:pt x="3277542" y="1482422"/>
                          <a:pt x="3116090" y="1502076"/>
                        </a:cubicBezTo>
                        <a:cubicBezTo>
                          <a:pt x="2954638" y="1521730"/>
                          <a:pt x="2803638" y="1475021"/>
                          <a:pt x="2564083" y="1502076"/>
                        </a:cubicBezTo>
                        <a:cubicBezTo>
                          <a:pt x="2324528" y="1529131"/>
                          <a:pt x="2179234" y="1470372"/>
                          <a:pt x="1906372" y="1502076"/>
                        </a:cubicBezTo>
                        <a:cubicBezTo>
                          <a:pt x="1633510" y="1533780"/>
                          <a:pt x="1475270" y="1479482"/>
                          <a:pt x="1319131" y="1502076"/>
                        </a:cubicBezTo>
                        <a:cubicBezTo>
                          <a:pt x="1162992" y="1524670"/>
                          <a:pt x="1073423" y="1476669"/>
                          <a:pt x="837593" y="1502076"/>
                        </a:cubicBezTo>
                        <a:cubicBezTo>
                          <a:pt x="601763" y="1527483"/>
                          <a:pt x="489788" y="1467559"/>
                          <a:pt x="250351" y="1502076"/>
                        </a:cubicBezTo>
                        <a:cubicBezTo>
                          <a:pt x="100140" y="1532637"/>
                          <a:pt x="7098" y="1405312"/>
                          <a:pt x="0" y="1251725"/>
                        </a:cubicBezTo>
                        <a:cubicBezTo>
                          <a:pt x="-48202" y="1135161"/>
                          <a:pt x="52806" y="880500"/>
                          <a:pt x="0" y="761052"/>
                        </a:cubicBezTo>
                        <a:cubicBezTo>
                          <a:pt x="-52806" y="641604"/>
                          <a:pt x="37731" y="359840"/>
                          <a:pt x="0" y="25035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7391400" y="41529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BBD8C4-7C6B-63CB-44E1-A620359EC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879" y="230717"/>
            <a:ext cx="4476213" cy="44762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6AFEAB-426E-8EA3-9506-443492B335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072" y="1776101"/>
            <a:ext cx="2262213" cy="3204371"/>
          </a:xfrm>
          <a:prstGeom prst="rect">
            <a:avLst/>
          </a:prstGeom>
        </p:spPr>
      </p:pic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E46915E-4D97-0E7D-9BCC-2AF36D217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9F802D-E7AA-2372-BBB4-24749AEF554D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AF929CE-EA80-E79B-B7C3-AAEBECD22956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91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7681 0.2078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98" y="1039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0.72787 0.37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93" y="1872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2" y="208346"/>
            <a:ext cx="15180198" cy="2756888"/>
          </a:xfrm>
          <a:custGeom>
            <a:avLst/>
            <a:gdLst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625872 w 15180198"/>
              <a:gd name="connsiteY2" fmla="*/ 0 h 2756888"/>
              <a:gd name="connsiteX3" fmla="*/ 1505314 w 15180198"/>
              <a:gd name="connsiteY3" fmla="*/ 0 h 2756888"/>
              <a:gd name="connsiteX4" fmla="*/ 1814307 w 15180198"/>
              <a:gd name="connsiteY4" fmla="*/ 0 h 2756888"/>
              <a:gd name="connsiteX5" fmla="*/ 2693748 w 15180198"/>
              <a:gd name="connsiteY5" fmla="*/ 0 h 2756888"/>
              <a:gd name="connsiteX6" fmla="*/ 3287966 w 15180198"/>
              <a:gd name="connsiteY6" fmla="*/ 0 h 2756888"/>
              <a:gd name="connsiteX7" fmla="*/ 4024795 w 15180198"/>
              <a:gd name="connsiteY7" fmla="*/ 0 h 2756888"/>
              <a:gd name="connsiteX8" fmla="*/ 4904237 w 15180198"/>
              <a:gd name="connsiteY8" fmla="*/ 0 h 2756888"/>
              <a:gd name="connsiteX9" fmla="*/ 5498454 w 15180198"/>
              <a:gd name="connsiteY9" fmla="*/ 0 h 2756888"/>
              <a:gd name="connsiteX10" fmla="*/ 6235283 w 15180198"/>
              <a:gd name="connsiteY10" fmla="*/ 0 h 2756888"/>
              <a:gd name="connsiteX11" fmla="*/ 6686889 w 15180198"/>
              <a:gd name="connsiteY11" fmla="*/ 0 h 2756888"/>
              <a:gd name="connsiteX12" fmla="*/ 6853270 w 15180198"/>
              <a:gd name="connsiteY12" fmla="*/ 0 h 2756888"/>
              <a:gd name="connsiteX13" fmla="*/ 7447487 w 15180198"/>
              <a:gd name="connsiteY13" fmla="*/ 0 h 2756888"/>
              <a:gd name="connsiteX14" fmla="*/ 7756480 w 15180198"/>
              <a:gd name="connsiteY14" fmla="*/ 0 h 2756888"/>
              <a:gd name="connsiteX15" fmla="*/ 8493309 w 15180198"/>
              <a:gd name="connsiteY15" fmla="*/ 0 h 2756888"/>
              <a:gd name="connsiteX16" fmla="*/ 9372751 w 15180198"/>
              <a:gd name="connsiteY16" fmla="*/ 0 h 2756888"/>
              <a:gd name="connsiteX17" fmla="*/ 9681744 w 15180198"/>
              <a:gd name="connsiteY17" fmla="*/ 0 h 2756888"/>
              <a:gd name="connsiteX18" fmla="*/ 10561186 w 15180198"/>
              <a:gd name="connsiteY18" fmla="*/ 0 h 2756888"/>
              <a:gd name="connsiteX19" fmla="*/ 11012791 w 15180198"/>
              <a:gd name="connsiteY19" fmla="*/ 0 h 2756888"/>
              <a:gd name="connsiteX20" fmla="*/ 11892232 w 15180198"/>
              <a:gd name="connsiteY20" fmla="*/ 0 h 2756888"/>
              <a:gd name="connsiteX21" fmla="*/ 12201226 w 15180198"/>
              <a:gd name="connsiteY21" fmla="*/ 0 h 2756888"/>
              <a:gd name="connsiteX22" fmla="*/ 12938055 w 15180198"/>
              <a:gd name="connsiteY22" fmla="*/ 0 h 2756888"/>
              <a:gd name="connsiteX23" fmla="*/ 13247048 w 15180198"/>
              <a:gd name="connsiteY23" fmla="*/ 0 h 2756888"/>
              <a:gd name="connsiteX24" fmla="*/ 13413429 w 15180198"/>
              <a:gd name="connsiteY24" fmla="*/ 0 h 2756888"/>
              <a:gd name="connsiteX25" fmla="*/ 13579810 w 15180198"/>
              <a:gd name="connsiteY25" fmla="*/ 0 h 2756888"/>
              <a:gd name="connsiteX26" fmla="*/ 14720707 w 15180198"/>
              <a:gd name="connsiteY26" fmla="*/ 0 h 2756888"/>
              <a:gd name="connsiteX27" fmla="*/ 15180198 w 15180198"/>
              <a:gd name="connsiteY27" fmla="*/ 459491 h 2756888"/>
              <a:gd name="connsiteX28" fmla="*/ 15180198 w 15180198"/>
              <a:gd name="connsiteY28" fmla="*/ 882209 h 2756888"/>
              <a:gd name="connsiteX29" fmla="*/ 15180198 w 15180198"/>
              <a:gd name="connsiteY29" fmla="*/ 1360065 h 2756888"/>
              <a:gd name="connsiteX30" fmla="*/ 15180198 w 15180198"/>
              <a:gd name="connsiteY30" fmla="*/ 1764404 h 2756888"/>
              <a:gd name="connsiteX31" fmla="*/ 15180198 w 15180198"/>
              <a:gd name="connsiteY31" fmla="*/ 2297397 h 2756888"/>
              <a:gd name="connsiteX32" fmla="*/ 14720707 w 15180198"/>
              <a:gd name="connsiteY32" fmla="*/ 2756888 h 2756888"/>
              <a:gd name="connsiteX33" fmla="*/ 14269102 w 15180198"/>
              <a:gd name="connsiteY33" fmla="*/ 2756888 h 2756888"/>
              <a:gd name="connsiteX34" fmla="*/ 14102721 w 15180198"/>
              <a:gd name="connsiteY34" fmla="*/ 2756888 h 2756888"/>
              <a:gd name="connsiteX35" fmla="*/ 13793728 w 15180198"/>
              <a:gd name="connsiteY35" fmla="*/ 2756888 h 2756888"/>
              <a:gd name="connsiteX36" fmla="*/ 13199511 w 15180198"/>
              <a:gd name="connsiteY36" fmla="*/ 2756888 h 2756888"/>
              <a:gd name="connsiteX37" fmla="*/ 12320069 w 15180198"/>
              <a:gd name="connsiteY37" fmla="*/ 2756888 h 2756888"/>
              <a:gd name="connsiteX38" fmla="*/ 11725852 w 15180198"/>
              <a:gd name="connsiteY38" fmla="*/ 2756888 h 2756888"/>
              <a:gd name="connsiteX39" fmla="*/ 10846410 w 15180198"/>
              <a:gd name="connsiteY39" fmla="*/ 2756888 h 2756888"/>
              <a:gd name="connsiteX40" fmla="*/ 10252193 w 15180198"/>
              <a:gd name="connsiteY40" fmla="*/ 2756888 h 2756888"/>
              <a:gd name="connsiteX41" fmla="*/ 9515363 w 15180198"/>
              <a:gd name="connsiteY41" fmla="*/ 2756888 h 2756888"/>
              <a:gd name="connsiteX42" fmla="*/ 8635922 w 15180198"/>
              <a:gd name="connsiteY42" fmla="*/ 2756888 h 2756888"/>
              <a:gd name="connsiteX43" fmla="*/ 8326928 w 15180198"/>
              <a:gd name="connsiteY43" fmla="*/ 2756888 h 2756888"/>
              <a:gd name="connsiteX44" fmla="*/ 7447487 w 15180198"/>
              <a:gd name="connsiteY44" fmla="*/ 2756888 h 2756888"/>
              <a:gd name="connsiteX45" fmla="*/ 7281106 w 15180198"/>
              <a:gd name="connsiteY45" fmla="*/ 2756888 h 2756888"/>
              <a:gd name="connsiteX46" fmla="*/ 6401664 w 15180198"/>
              <a:gd name="connsiteY46" fmla="*/ 2756888 h 2756888"/>
              <a:gd name="connsiteX47" fmla="*/ 6092671 w 15180198"/>
              <a:gd name="connsiteY47" fmla="*/ 2756888 h 2756888"/>
              <a:gd name="connsiteX48" fmla="*/ 5498454 w 15180198"/>
              <a:gd name="connsiteY48" fmla="*/ 2756888 h 2756888"/>
              <a:gd name="connsiteX49" fmla="*/ 5046849 w 15180198"/>
              <a:gd name="connsiteY49" fmla="*/ 2756888 h 2756888"/>
              <a:gd name="connsiteX50" fmla="*/ 4167407 w 15180198"/>
              <a:gd name="connsiteY50" fmla="*/ 2756888 h 2756888"/>
              <a:gd name="connsiteX51" fmla="*/ 3858414 w 15180198"/>
              <a:gd name="connsiteY51" fmla="*/ 2756888 h 2756888"/>
              <a:gd name="connsiteX52" fmla="*/ 3121585 w 15180198"/>
              <a:gd name="connsiteY52" fmla="*/ 2756888 h 2756888"/>
              <a:gd name="connsiteX53" fmla="*/ 2955204 w 15180198"/>
              <a:gd name="connsiteY53" fmla="*/ 2756888 h 2756888"/>
              <a:gd name="connsiteX54" fmla="*/ 2360986 w 15180198"/>
              <a:gd name="connsiteY54" fmla="*/ 2756888 h 2756888"/>
              <a:gd name="connsiteX55" fmla="*/ 1909381 w 15180198"/>
              <a:gd name="connsiteY55" fmla="*/ 2756888 h 2756888"/>
              <a:gd name="connsiteX56" fmla="*/ 1600388 w 15180198"/>
              <a:gd name="connsiteY56" fmla="*/ 2756888 h 2756888"/>
              <a:gd name="connsiteX57" fmla="*/ 1434007 w 15180198"/>
              <a:gd name="connsiteY57" fmla="*/ 2756888 h 2756888"/>
              <a:gd name="connsiteX58" fmla="*/ 1267627 w 15180198"/>
              <a:gd name="connsiteY58" fmla="*/ 2756888 h 2756888"/>
              <a:gd name="connsiteX59" fmla="*/ 1101246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74679 h 2756888"/>
              <a:gd name="connsiteX63" fmla="*/ 0 w 15180198"/>
              <a:gd name="connsiteY63" fmla="*/ 1433581 h 2756888"/>
              <a:gd name="connsiteX64" fmla="*/ 0 w 15180198"/>
              <a:gd name="connsiteY64" fmla="*/ 992484 h 2756888"/>
              <a:gd name="connsiteX65" fmla="*/ 0 w 15180198"/>
              <a:gd name="connsiteY65" fmla="*/ 459491 h 2756888"/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768484 w 15180198"/>
              <a:gd name="connsiteY2" fmla="*/ 0 h 2756888"/>
              <a:gd name="connsiteX3" fmla="*/ 934865 w 15180198"/>
              <a:gd name="connsiteY3" fmla="*/ 0 h 2756888"/>
              <a:gd name="connsiteX4" fmla="*/ 1529082 w 15180198"/>
              <a:gd name="connsiteY4" fmla="*/ 0 h 2756888"/>
              <a:gd name="connsiteX5" fmla="*/ 2408524 w 15180198"/>
              <a:gd name="connsiteY5" fmla="*/ 0 h 2756888"/>
              <a:gd name="connsiteX6" fmla="*/ 3287966 w 15180198"/>
              <a:gd name="connsiteY6" fmla="*/ 0 h 2756888"/>
              <a:gd name="connsiteX7" fmla="*/ 4167407 w 15180198"/>
              <a:gd name="connsiteY7" fmla="*/ 0 h 2756888"/>
              <a:gd name="connsiteX8" fmla="*/ 4476400 w 15180198"/>
              <a:gd name="connsiteY8" fmla="*/ 0 h 2756888"/>
              <a:gd name="connsiteX9" fmla="*/ 4928005 w 15180198"/>
              <a:gd name="connsiteY9" fmla="*/ 0 h 2756888"/>
              <a:gd name="connsiteX10" fmla="*/ 5522223 w 15180198"/>
              <a:gd name="connsiteY10" fmla="*/ 0 h 2756888"/>
              <a:gd name="connsiteX11" fmla="*/ 5688604 w 15180198"/>
              <a:gd name="connsiteY11" fmla="*/ 0 h 2756888"/>
              <a:gd name="connsiteX12" fmla="*/ 6568045 w 15180198"/>
              <a:gd name="connsiteY12" fmla="*/ 0 h 2756888"/>
              <a:gd name="connsiteX13" fmla="*/ 7019650 w 15180198"/>
              <a:gd name="connsiteY13" fmla="*/ 0 h 2756888"/>
              <a:gd name="connsiteX14" fmla="*/ 7471256 w 15180198"/>
              <a:gd name="connsiteY14" fmla="*/ 0 h 2756888"/>
              <a:gd name="connsiteX15" fmla="*/ 7922861 w 15180198"/>
              <a:gd name="connsiteY15" fmla="*/ 0 h 2756888"/>
              <a:gd name="connsiteX16" fmla="*/ 8802302 w 15180198"/>
              <a:gd name="connsiteY16" fmla="*/ 0 h 2756888"/>
              <a:gd name="connsiteX17" fmla="*/ 9396520 w 15180198"/>
              <a:gd name="connsiteY17" fmla="*/ 0 h 2756888"/>
              <a:gd name="connsiteX18" fmla="*/ 9562901 w 15180198"/>
              <a:gd name="connsiteY18" fmla="*/ 0 h 2756888"/>
              <a:gd name="connsiteX19" fmla="*/ 9871894 w 15180198"/>
              <a:gd name="connsiteY19" fmla="*/ 0 h 2756888"/>
              <a:gd name="connsiteX20" fmla="*/ 10466111 w 15180198"/>
              <a:gd name="connsiteY20" fmla="*/ 0 h 2756888"/>
              <a:gd name="connsiteX21" fmla="*/ 10632492 w 15180198"/>
              <a:gd name="connsiteY21" fmla="*/ 0 h 2756888"/>
              <a:gd name="connsiteX22" fmla="*/ 10941485 w 15180198"/>
              <a:gd name="connsiteY22" fmla="*/ 0 h 2756888"/>
              <a:gd name="connsiteX23" fmla="*/ 11250478 w 15180198"/>
              <a:gd name="connsiteY23" fmla="*/ 0 h 2756888"/>
              <a:gd name="connsiteX24" fmla="*/ 11559471 w 15180198"/>
              <a:gd name="connsiteY24" fmla="*/ 0 h 2756888"/>
              <a:gd name="connsiteX25" fmla="*/ 11868464 w 15180198"/>
              <a:gd name="connsiteY25" fmla="*/ 0 h 2756888"/>
              <a:gd name="connsiteX26" fmla="*/ 12462681 w 15180198"/>
              <a:gd name="connsiteY26" fmla="*/ 0 h 2756888"/>
              <a:gd name="connsiteX27" fmla="*/ 12771674 w 15180198"/>
              <a:gd name="connsiteY27" fmla="*/ 0 h 2756888"/>
              <a:gd name="connsiteX28" fmla="*/ 13223279 w 15180198"/>
              <a:gd name="connsiteY28" fmla="*/ 0 h 2756888"/>
              <a:gd name="connsiteX29" fmla="*/ 13389660 w 15180198"/>
              <a:gd name="connsiteY29" fmla="*/ 0 h 2756888"/>
              <a:gd name="connsiteX30" fmla="*/ 14720707 w 15180198"/>
              <a:gd name="connsiteY30" fmla="*/ 0 h 2756888"/>
              <a:gd name="connsiteX31" fmla="*/ 15180198 w 15180198"/>
              <a:gd name="connsiteY31" fmla="*/ 459491 h 2756888"/>
              <a:gd name="connsiteX32" fmla="*/ 15180198 w 15180198"/>
              <a:gd name="connsiteY32" fmla="*/ 900588 h 2756888"/>
              <a:gd name="connsiteX33" fmla="*/ 15180198 w 15180198"/>
              <a:gd name="connsiteY33" fmla="*/ 1396823 h 2756888"/>
              <a:gd name="connsiteX34" fmla="*/ 15180198 w 15180198"/>
              <a:gd name="connsiteY34" fmla="*/ 1837921 h 2756888"/>
              <a:gd name="connsiteX35" fmla="*/ 15180198 w 15180198"/>
              <a:gd name="connsiteY35" fmla="*/ 2297397 h 2756888"/>
              <a:gd name="connsiteX36" fmla="*/ 14720707 w 15180198"/>
              <a:gd name="connsiteY36" fmla="*/ 2756888 h 2756888"/>
              <a:gd name="connsiteX37" fmla="*/ 14126490 w 15180198"/>
              <a:gd name="connsiteY37" fmla="*/ 2756888 h 2756888"/>
              <a:gd name="connsiteX38" fmla="*/ 13960109 w 15180198"/>
              <a:gd name="connsiteY38" fmla="*/ 2756888 h 2756888"/>
              <a:gd name="connsiteX39" fmla="*/ 13508504 w 15180198"/>
              <a:gd name="connsiteY39" fmla="*/ 2756888 h 2756888"/>
              <a:gd name="connsiteX40" fmla="*/ 13199511 w 15180198"/>
              <a:gd name="connsiteY40" fmla="*/ 2756888 h 2756888"/>
              <a:gd name="connsiteX41" fmla="*/ 12320069 w 15180198"/>
              <a:gd name="connsiteY41" fmla="*/ 2756888 h 2756888"/>
              <a:gd name="connsiteX42" fmla="*/ 12011076 w 15180198"/>
              <a:gd name="connsiteY42" fmla="*/ 2756888 h 2756888"/>
              <a:gd name="connsiteX43" fmla="*/ 11844695 w 15180198"/>
              <a:gd name="connsiteY43" fmla="*/ 2756888 h 2756888"/>
              <a:gd name="connsiteX44" fmla="*/ 11107866 w 15180198"/>
              <a:gd name="connsiteY44" fmla="*/ 2756888 h 2756888"/>
              <a:gd name="connsiteX45" fmla="*/ 10371036 w 15180198"/>
              <a:gd name="connsiteY45" fmla="*/ 2756888 h 2756888"/>
              <a:gd name="connsiteX46" fmla="*/ 9634207 w 15180198"/>
              <a:gd name="connsiteY46" fmla="*/ 2756888 h 2756888"/>
              <a:gd name="connsiteX47" fmla="*/ 9039989 w 15180198"/>
              <a:gd name="connsiteY47" fmla="*/ 2756888 h 2756888"/>
              <a:gd name="connsiteX48" fmla="*/ 8445772 w 15180198"/>
              <a:gd name="connsiteY48" fmla="*/ 2756888 h 2756888"/>
              <a:gd name="connsiteX49" fmla="*/ 7708942 w 15180198"/>
              <a:gd name="connsiteY49" fmla="*/ 2756888 h 2756888"/>
              <a:gd name="connsiteX50" fmla="*/ 7114725 w 15180198"/>
              <a:gd name="connsiteY50" fmla="*/ 2756888 h 2756888"/>
              <a:gd name="connsiteX51" fmla="*/ 6235283 w 15180198"/>
              <a:gd name="connsiteY51" fmla="*/ 2756888 h 2756888"/>
              <a:gd name="connsiteX52" fmla="*/ 5498454 w 15180198"/>
              <a:gd name="connsiteY52" fmla="*/ 2756888 h 2756888"/>
              <a:gd name="connsiteX53" fmla="*/ 4761624 w 15180198"/>
              <a:gd name="connsiteY53" fmla="*/ 2756888 h 2756888"/>
              <a:gd name="connsiteX54" fmla="*/ 4167407 w 15180198"/>
              <a:gd name="connsiteY54" fmla="*/ 2756888 h 2756888"/>
              <a:gd name="connsiteX55" fmla="*/ 3715802 w 15180198"/>
              <a:gd name="connsiteY55" fmla="*/ 2756888 h 2756888"/>
              <a:gd name="connsiteX56" fmla="*/ 3121585 w 15180198"/>
              <a:gd name="connsiteY56" fmla="*/ 2756888 h 2756888"/>
              <a:gd name="connsiteX57" fmla="*/ 2812592 w 15180198"/>
              <a:gd name="connsiteY57" fmla="*/ 2756888 h 2756888"/>
              <a:gd name="connsiteX58" fmla="*/ 1933150 w 15180198"/>
              <a:gd name="connsiteY58" fmla="*/ 2756888 h 2756888"/>
              <a:gd name="connsiteX59" fmla="*/ 1053708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37921 h 2756888"/>
              <a:gd name="connsiteX63" fmla="*/ 0 w 15180198"/>
              <a:gd name="connsiteY63" fmla="*/ 1341686 h 2756888"/>
              <a:gd name="connsiteX64" fmla="*/ 0 w 15180198"/>
              <a:gd name="connsiteY64" fmla="*/ 863830 h 2756888"/>
              <a:gd name="connsiteX65" fmla="*/ 0 w 15180198"/>
              <a:gd name="connsiteY65" fmla="*/ 459491 h 275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5180198" h="2756888" fill="none" extrusionOk="0">
                <a:moveTo>
                  <a:pt x="0" y="459491"/>
                </a:moveTo>
                <a:cubicBezTo>
                  <a:pt x="-20723" y="148611"/>
                  <a:pt x="291339" y="-55252"/>
                  <a:pt x="459491" y="0"/>
                </a:cubicBezTo>
                <a:cubicBezTo>
                  <a:pt x="523260" y="-24335"/>
                  <a:pt x="566055" y="17939"/>
                  <a:pt x="625872" y="0"/>
                </a:cubicBezTo>
                <a:cubicBezTo>
                  <a:pt x="758090" y="35746"/>
                  <a:pt x="1106729" y="-63998"/>
                  <a:pt x="1505314" y="0"/>
                </a:cubicBezTo>
                <a:cubicBezTo>
                  <a:pt x="1918444" y="-23044"/>
                  <a:pt x="1736028" y="6053"/>
                  <a:pt x="1814307" y="0"/>
                </a:cubicBezTo>
                <a:cubicBezTo>
                  <a:pt x="1860792" y="21686"/>
                  <a:pt x="2325094" y="129011"/>
                  <a:pt x="2693748" y="0"/>
                </a:cubicBezTo>
                <a:cubicBezTo>
                  <a:pt x="3000052" y="-100579"/>
                  <a:pt x="3060639" y="25128"/>
                  <a:pt x="3287966" y="0"/>
                </a:cubicBezTo>
                <a:cubicBezTo>
                  <a:pt x="3569496" y="-19342"/>
                  <a:pt x="3679400" y="45254"/>
                  <a:pt x="4024795" y="0"/>
                </a:cubicBezTo>
                <a:cubicBezTo>
                  <a:pt x="4374999" y="-114290"/>
                  <a:pt x="4633010" y="116576"/>
                  <a:pt x="4904237" y="0"/>
                </a:cubicBezTo>
                <a:cubicBezTo>
                  <a:pt x="5150016" y="-87001"/>
                  <a:pt x="5299064" y="48559"/>
                  <a:pt x="5498454" y="0"/>
                </a:cubicBezTo>
                <a:cubicBezTo>
                  <a:pt x="5678950" y="-59175"/>
                  <a:pt x="5910041" y="9567"/>
                  <a:pt x="6235283" y="0"/>
                </a:cubicBezTo>
                <a:cubicBezTo>
                  <a:pt x="6578088" y="-31342"/>
                  <a:pt x="6484584" y="18271"/>
                  <a:pt x="6686889" y="0"/>
                </a:cubicBezTo>
                <a:cubicBezTo>
                  <a:pt x="6865071" y="564"/>
                  <a:pt x="6791820" y="7758"/>
                  <a:pt x="6853270" y="0"/>
                </a:cubicBezTo>
                <a:cubicBezTo>
                  <a:pt x="6953511" y="-19124"/>
                  <a:pt x="7257092" y="-18760"/>
                  <a:pt x="7447487" y="0"/>
                </a:cubicBezTo>
                <a:cubicBezTo>
                  <a:pt x="7659487" y="-11173"/>
                  <a:pt x="7641659" y="15439"/>
                  <a:pt x="7756480" y="0"/>
                </a:cubicBezTo>
                <a:cubicBezTo>
                  <a:pt x="7858571" y="-64746"/>
                  <a:pt x="8312348" y="41981"/>
                  <a:pt x="8493309" y="0"/>
                </a:cubicBezTo>
                <a:cubicBezTo>
                  <a:pt x="8636953" y="-52233"/>
                  <a:pt x="9189580" y="-16809"/>
                  <a:pt x="9372751" y="0"/>
                </a:cubicBezTo>
                <a:cubicBezTo>
                  <a:pt x="9576369" y="-44682"/>
                  <a:pt x="9626540" y="2149"/>
                  <a:pt x="9681744" y="0"/>
                </a:cubicBezTo>
                <a:cubicBezTo>
                  <a:pt x="9740528" y="21084"/>
                  <a:pt x="10317649" y="38112"/>
                  <a:pt x="10561186" y="0"/>
                </a:cubicBezTo>
                <a:cubicBezTo>
                  <a:pt x="10841552" y="-76091"/>
                  <a:pt x="10925268" y="16389"/>
                  <a:pt x="11012791" y="0"/>
                </a:cubicBezTo>
                <a:cubicBezTo>
                  <a:pt x="11076142" y="-51615"/>
                  <a:pt x="11526178" y="65294"/>
                  <a:pt x="11892232" y="0"/>
                </a:cubicBezTo>
                <a:cubicBezTo>
                  <a:pt x="12296402" y="-46600"/>
                  <a:pt x="12042696" y="12920"/>
                  <a:pt x="12201226" y="0"/>
                </a:cubicBezTo>
                <a:cubicBezTo>
                  <a:pt x="12337123" y="-9032"/>
                  <a:pt x="12700965" y="16112"/>
                  <a:pt x="12938055" y="0"/>
                </a:cubicBezTo>
                <a:cubicBezTo>
                  <a:pt x="13191074" y="-31180"/>
                  <a:pt x="13163948" y="5818"/>
                  <a:pt x="13247048" y="0"/>
                </a:cubicBezTo>
                <a:cubicBezTo>
                  <a:pt x="13340997" y="-2790"/>
                  <a:pt x="13354355" y="4731"/>
                  <a:pt x="13413429" y="0"/>
                </a:cubicBezTo>
                <a:cubicBezTo>
                  <a:pt x="13470145" y="-12811"/>
                  <a:pt x="13498623" y="18467"/>
                  <a:pt x="13579810" y="0"/>
                </a:cubicBezTo>
                <a:cubicBezTo>
                  <a:pt x="13666517" y="-36700"/>
                  <a:pt x="14466987" y="96018"/>
                  <a:pt x="14720707" y="0"/>
                </a:cubicBezTo>
                <a:cubicBezTo>
                  <a:pt x="15009792" y="-82641"/>
                  <a:pt x="15133506" y="231616"/>
                  <a:pt x="15180198" y="459491"/>
                </a:cubicBezTo>
                <a:cubicBezTo>
                  <a:pt x="15201138" y="570913"/>
                  <a:pt x="15189137" y="759657"/>
                  <a:pt x="15180198" y="882209"/>
                </a:cubicBezTo>
                <a:cubicBezTo>
                  <a:pt x="15192918" y="996286"/>
                  <a:pt x="15167412" y="1232201"/>
                  <a:pt x="15180198" y="1360065"/>
                </a:cubicBezTo>
                <a:cubicBezTo>
                  <a:pt x="15181610" y="1478773"/>
                  <a:pt x="15160525" y="1582633"/>
                  <a:pt x="15180198" y="1764404"/>
                </a:cubicBezTo>
                <a:cubicBezTo>
                  <a:pt x="15228568" y="1940328"/>
                  <a:pt x="15097391" y="2183015"/>
                  <a:pt x="15180198" y="2297397"/>
                </a:cubicBezTo>
                <a:cubicBezTo>
                  <a:pt x="15214151" y="2539995"/>
                  <a:pt x="15021091" y="2775942"/>
                  <a:pt x="14720707" y="2756888"/>
                </a:cubicBezTo>
                <a:cubicBezTo>
                  <a:pt x="14571810" y="2806687"/>
                  <a:pt x="14416536" y="2692128"/>
                  <a:pt x="14269102" y="2756888"/>
                </a:cubicBezTo>
                <a:cubicBezTo>
                  <a:pt x="14120631" y="2809304"/>
                  <a:pt x="14142858" y="2752373"/>
                  <a:pt x="14102721" y="2756888"/>
                </a:cubicBezTo>
                <a:cubicBezTo>
                  <a:pt x="14058878" y="2771861"/>
                  <a:pt x="13941173" y="2719224"/>
                  <a:pt x="13793728" y="2756888"/>
                </a:cubicBezTo>
                <a:cubicBezTo>
                  <a:pt x="13651583" y="2830123"/>
                  <a:pt x="13368669" y="2704987"/>
                  <a:pt x="13199511" y="2756888"/>
                </a:cubicBezTo>
                <a:cubicBezTo>
                  <a:pt x="13061560" y="2815318"/>
                  <a:pt x="12580663" y="2640317"/>
                  <a:pt x="12320069" y="2756888"/>
                </a:cubicBezTo>
                <a:cubicBezTo>
                  <a:pt x="12016381" y="2811020"/>
                  <a:pt x="12022422" y="2670381"/>
                  <a:pt x="11725852" y="2756888"/>
                </a:cubicBezTo>
                <a:cubicBezTo>
                  <a:pt x="11406933" y="2822147"/>
                  <a:pt x="11113862" y="2680876"/>
                  <a:pt x="10846410" y="2756888"/>
                </a:cubicBezTo>
                <a:cubicBezTo>
                  <a:pt x="10588655" y="2795108"/>
                  <a:pt x="10367005" y="2690462"/>
                  <a:pt x="10252193" y="2756888"/>
                </a:cubicBezTo>
                <a:cubicBezTo>
                  <a:pt x="10105847" y="2765156"/>
                  <a:pt x="9739968" y="2797307"/>
                  <a:pt x="9515363" y="2756888"/>
                </a:cubicBezTo>
                <a:cubicBezTo>
                  <a:pt x="9237840" y="2787262"/>
                  <a:pt x="8965404" y="2634352"/>
                  <a:pt x="8635922" y="2756888"/>
                </a:cubicBezTo>
                <a:cubicBezTo>
                  <a:pt x="8234667" y="2872212"/>
                  <a:pt x="8442994" y="2753519"/>
                  <a:pt x="8326928" y="2756888"/>
                </a:cubicBezTo>
                <a:cubicBezTo>
                  <a:pt x="8150911" y="2850294"/>
                  <a:pt x="7807932" y="2688708"/>
                  <a:pt x="7447487" y="2756888"/>
                </a:cubicBezTo>
                <a:cubicBezTo>
                  <a:pt x="7150217" y="2770635"/>
                  <a:pt x="7352153" y="2740384"/>
                  <a:pt x="7281106" y="2756888"/>
                </a:cubicBezTo>
                <a:cubicBezTo>
                  <a:pt x="7200532" y="2773690"/>
                  <a:pt x="6634853" y="2657800"/>
                  <a:pt x="6401664" y="2756888"/>
                </a:cubicBezTo>
                <a:cubicBezTo>
                  <a:pt x="6206661" y="2809367"/>
                  <a:pt x="6177599" y="2734174"/>
                  <a:pt x="6092671" y="2756888"/>
                </a:cubicBezTo>
                <a:cubicBezTo>
                  <a:pt x="5972046" y="2731166"/>
                  <a:pt x="5667630" y="2751787"/>
                  <a:pt x="5498454" y="2756888"/>
                </a:cubicBezTo>
                <a:cubicBezTo>
                  <a:pt x="5265500" y="2792460"/>
                  <a:pt x="5218533" y="2695631"/>
                  <a:pt x="5046849" y="2756888"/>
                </a:cubicBezTo>
                <a:cubicBezTo>
                  <a:pt x="4847857" y="2814287"/>
                  <a:pt x="4362666" y="2750941"/>
                  <a:pt x="4167407" y="2756888"/>
                </a:cubicBezTo>
                <a:cubicBezTo>
                  <a:pt x="3964517" y="2765546"/>
                  <a:pt x="3946941" y="2742622"/>
                  <a:pt x="3858414" y="2756888"/>
                </a:cubicBezTo>
                <a:cubicBezTo>
                  <a:pt x="3752833" y="2778051"/>
                  <a:pt x="3355060" y="2744097"/>
                  <a:pt x="3121585" y="2756888"/>
                </a:cubicBezTo>
                <a:cubicBezTo>
                  <a:pt x="2899256" y="2766074"/>
                  <a:pt x="3002875" y="2740579"/>
                  <a:pt x="2955204" y="2756888"/>
                </a:cubicBezTo>
                <a:cubicBezTo>
                  <a:pt x="2917142" y="2775244"/>
                  <a:pt x="2685650" y="2751752"/>
                  <a:pt x="2360986" y="2756888"/>
                </a:cubicBezTo>
                <a:cubicBezTo>
                  <a:pt x="2106126" y="2813204"/>
                  <a:pt x="2045532" y="2759459"/>
                  <a:pt x="1909381" y="2756888"/>
                </a:cubicBezTo>
                <a:cubicBezTo>
                  <a:pt x="1791275" y="2749277"/>
                  <a:pt x="1693359" y="2736526"/>
                  <a:pt x="1600388" y="2756888"/>
                </a:cubicBezTo>
                <a:cubicBezTo>
                  <a:pt x="1494921" y="2762811"/>
                  <a:pt x="1503766" y="2741592"/>
                  <a:pt x="1434007" y="2756888"/>
                </a:cubicBezTo>
                <a:cubicBezTo>
                  <a:pt x="1354942" y="2774624"/>
                  <a:pt x="1305540" y="2751074"/>
                  <a:pt x="1267627" y="2756888"/>
                </a:cubicBezTo>
                <a:cubicBezTo>
                  <a:pt x="1225517" y="2766223"/>
                  <a:pt x="1179514" y="2765572"/>
                  <a:pt x="1101246" y="2756888"/>
                </a:cubicBezTo>
                <a:cubicBezTo>
                  <a:pt x="1033950" y="2747773"/>
                  <a:pt x="726970" y="2752940"/>
                  <a:pt x="459491" y="2756888"/>
                </a:cubicBezTo>
                <a:cubicBezTo>
                  <a:pt x="166791" y="2793255"/>
                  <a:pt x="28320" y="2463576"/>
                  <a:pt x="0" y="2297397"/>
                </a:cubicBezTo>
                <a:cubicBezTo>
                  <a:pt x="-4022" y="2116741"/>
                  <a:pt x="50937" y="2049504"/>
                  <a:pt x="0" y="1874679"/>
                </a:cubicBezTo>
                <a:cubicBezTo>
                  <a:pt x="-45767" y="1695028"/>
                  <a:pt x="13171" y="1517978"/>
                  <a:pt x="0" y="1433581"/>
                </a:cubicBezTo>
                <a:cubicBezTo>
                  <a:pt x="-33649" y="1344951"/>
                  <a:pt x="16374" y="1128431"/>
                  <a:pt x="0" y="992484"/>
                </a:cubicBezTo>
                <a:cubicBezTo>
                  <a:pt x="-16853" y="881186"/>
                  <a:pt x="30239" y="596065"/>
                  <a:pt x="0" y="459491"/>
                </a:cubicBezTo>
                <a:close/>
              </a:path>
              <a:path w="15180198" h="2756888" stroke="0" extrusionOk="0">
                <a:moveTo>
                  <a:pt x="0" y="459491"/>
                </a:moveTo>
                <a:cubicBezTo>
                  <a:pt x="86202" y="232175"/>
                  <a:pt x="289255" y="-8310"/>
                  <a:pt x="459491" y="0"/>
                </a:cubicBezTo>
                <a:cubicBezTo>
                  <a:pt x="604634" y="-16633"/>
                  <a:pt x="627968" y="22835"/>
                  <a:pt x="768484" y="0"/>
                </a:cubicBezTo>
                <a:cubicBezTo>
                  <a:pt x="895540" y="-13448"/>
                  <a:pt x="894074" y="12262"/>
                  <a:pt x="934865" y="0"/>
                </a:cubicBezTo>
                <a:cubicBezTo>
                  <a:pt x="1004083" y="-19881"/>
                  <a:pt x="1367992" y="50721"/>
                  <a:pt x="1529082" y="0"/>
                </a:cubicBezTo>
                <a:cubicBezTo>
                  <a:pt x="1784484" y="-95594"/>
                  <a:pt x="2133122" y="84219"/>
                  <a:pt x="2408524" y="0"/>
                </a:cubicBezTo>
                <a:cubicBezTo>
                  <a:pt x="2656369" y="-50553"/>
                  <a:pt x="2947698" y="111953"/>
                  <a:pt x="3287966" y="0"/>
                </a:cubicBezTo>
                <a:cubicBezTo>
                  <a:pt x="3636804" y="-85522"/>
                  <a:pt x="3796832" y="59249"/>
                  <a:pt x="4167407" y="0"/>
                </a:cubicBezTo>
                <a:cubicBezTo>
                  <a:pt x="4547585" y="-58157"/>
                  <a:pt x="4379027" y="-6649"/>
                  <a:pt x="4476400" y="0"/>
                </a:cubicBezTo>
                <a:cubicBezTo>
                  <a:pt x="4565973" y="4627"/>
                  <a:pt x="4778539" y="47270"/>
                  <a:pt x="4928005" y="0"/>
                </a:cubicBezTo>
                <a:cubicBezTo>
                  <a:pt x="5090586" y="-67170"/>
                  <a:pt x="5322438" y="29597"/>
                  <a:pt x="5522223" y="0"/>
                </a:cubicBezTo>
                <a:cubicBezTo>
                  <a:pt x="5726985" y="-42907"/>
                  <a:pt x="5638538" y="17700"/>
                  <a:pt x="5688604" y="0"/>
                </a:cubicBezTo>
                <a:cubicBezTo>
                  <a:pt x="5743625" y="-7041"/>
                  <a:pt x="6183100" y="93647"/>
                  <a:pt x="6568045" y="0"/>
                </a:cubicBezTo>
                <a:cubicBezTo>
                  <a:pt x="7004564" y="-73547"/>
                  <a:pt x="6912752" y="30440"/>
                  <a:pt x="7019650" y="0"/>
                </a:cubicBezTo>
                <a:cubicBezTo>
                  <a:pt x="7142751" y="-39069"/>
                  <a:pt x="7239088" y="30488"/>
                  <a:pt x="7471256" y="0"/>
                </a:cubicBezTo>
                <a:cubicBezTo>
                  <a:pt x="7685757" y="-28089"/>
                  <a:pt x="7708705" y="43548"/>
                  <a:pt x="7922861" y="0"/>
                </a:cubicBezTo>
                <a:cubicBezTo>
                  <a:pt x="8117086" y="-39268"/>
                  <a:pt x="8625366" y="-38260"/>
                  <a:pt x="8802302" y="0"/>
                </a:cubicBezTo>
                <a:cubicBezTo>
                  <a:pt x="9027396" y="8999"/>
                  <a:pt x="9177671" y="-3081"/>
                  <a:pt x="9396520" y="0"/>
                </a:cubicBezTo>
                <a:cubicBezTo>
                  <a:pt x="9629415" y="-33560"/>
                  <a:pt x="9492287" y="1658"/>
                  <a:pt x="9562901" y="0"/>
                </a:cubicBezTo>
                <a:cubicBezTo>
                  <a:pt x="9623539" y="-2887"/>
                  <a:pt x="9790907" y="-11147"/>
                  <a:pt x="9871894" y="0"/>
                </a:cubicBezTo>
                <a:cubicBezTo>
                  <a:pt x="9982881" y="-50422"/>
                  <a:pt x="10293796" y="47265"/>
                  <a:pt x="10466111" y="0"/>
                </a:cubicBezTo>
                <a:cubicBezTo>
                  <a:pt x="10711655" y="-47193"/>
                  <a:pt x="10595528" y="5086"/>
                  <a:pt x="10632492" y="0"/>
                </a:cubicBezTo>
                <a:cubicBezTo>
                  <a:pt x="10680277" y="-3981"/>
                  <a:pt x="10786341" y="-11506"/>
                  <a:pt x="10941485" y="0"/>
                </a:cubicBezTo>
                <a:cubicBezTo>
                  <a:pt x="11088282" y="-16557"/>
                  <a:pt x="11135129" y="20765"/>
                  <a:pt x="11250478" y="0"/>
                </a:cubicBezTo>
                <a:cubicBezTo>
                  <a:pt x="11355469" y="-27612"/>
                  <a:pt x="11435979" y="25994"/>
                  <a:pt x="11559471" y="0"/>
                </a:cubicBezTo>
                <a:cubicBezTo>
                  <a:pt x="11681632" y="-11748"/>
                  <a:pt x="11749279" y="12002"/>
                  <a:pt x="11868464" y="0"/>
                </a:cubicBezTo>
                <a:cubicBezTo>
                  <a:pt x="11955279" y="-28137"/>
                  <a:pt x="12280177" y="50349"/>
                  <a:pt x="12462681" y="0"/>
                </a:cubicBezTo>
                <a:cubicBezTo>
                  <a:pt x="12639183" y="-58323"/>
                  <a:pt x="12682466" y="-211"/>
                  <a:pt x="12771674" y="0"/>
                </a:cubicBezTo>
                <a:cubicBezTo>
                  <a:pt x="12831263" y="-21446"/>
                  <a:pt x="13041169" y="24185"/>
                  <a:pt x="13223279" y="0"/>
                </a:cubicBezTo>
                <a:cubicBezTo>
                  <a:pt x="13392405" y="-21955"/>
                  <a:pt x="13331730" y="35445"/>
                  <a:pt x="13389660" y="0"/>
                </a:cubicBezTo>
                <a:cubicBezTo>
                  <a:pt x="13488821" y="2911"/>
                  <a:pt x="14106492" y="68552"/>
                  <a:pt x="14720707" y="0"/>
                </a:cubicBezTo>
                <a:cubicBezTo>
                  <a:pt x="15044867" y="94480"/>
                  <a:pt x="15160620" y="219732"/>
                  <a:pt x="15180198" y="459491"/>
                </a:cubicBezTo>
                <a:cubicBezTo>
                  <a:pt x="15218436" y="545086"/>
                  <a:pt x="15164502" y="764005"/>
                  <a:pt x="15180198" y="900588"/>
                </a:cubicBezTo>
                <a:cubicBezTo>
                  <a:pt x="15200729" y="1021281"/>
                  <a:pt x="15166092" y="1222677"/>
                  <a:pt x="15180198" y="1396823"/>
                </a:cubicBezTo>
                <a:cubicBezTo>
                  <a:pt x="15187851" y="1541160"/>
                  <a:pt x="15147270" y="1697889"/>
                  <a:pt x="15180198" y="1837921"/>
                </a:cubicBezTo>
                <a:cubicBezTo>
                  <a:pt x="15226400" y="1972563"/>
                  <a:pt x="15127357" y="2123738"/>
                  <a:pt x="15180198" y="2297397"/>
                </a:cubicBezTo>
                <a:cubicBezTo>
                  <a:pt x="15251736" y="2549550"/>
                  <a:pt x="15005717" y="2736163"/>
                  <a:pt x="14720707" y="2756888"/>
                </a:cubicBezTo>
                <a:cubicBezTo>
                  <a:pt x="14483734" y="2821006"/>
                  <a:pt x="14300538" y="2758908"/>
                  <a:pt x="14126490" y="2756888"/>
                </a:cubicBezTo>
                <a:cubicBezTo>
                  <a:pt x="13932978" y="2767139"/>
                  <a:pt x="14017361" y="2750441"/>
                  <a:pt x="13960109" y="2756888"/>
                </a:cubicBezTo>
                <a:cubicBezTo>
                  <a:pt x="13857066" y="2767610"/>
                  <a:pt x="13739844" y="2754183"/>
                  <a:pt x="13508504" y="2756888"/>
                </a:cubicBezTo>
                <a:cubicBezTo>
                  <a:pt x="13295425" y="2765172"/>
                  <a:pt x="13309504" y="2736642"/>
                  <a:pt x="13199511" y="2756888"/>
                </a:cubicBezTo>
                <a:cubicBezTo>
                  <a:pt x="13096932" y="2788762"/>
                  <a:pt x="12669568" y="2679070"/>
                  <a:pt x="12320069" y="2756888"/>
                </a:cubicBezTo>
                <a:cubicBezTo>
                  <a:pt x="11970801" y="2822332"/>
                  <a:pt x="12151183" y="2717592"/>
                  <a:pt x="12011076" y="2756888"/>
                </a:cubicBezTo>
                <a:cubicBezTo>
                  <a:pt x="11875362" y="2768851"/>
                  <a:pt x="11919299" y="2749778"/>
                  <a:pt x="11844695" y="2756888"/>
                </a:cubicBezTo>
                <a:cubicBezTo>
                  <a:pt x="11723679" y="2806951"/>
                  <a:pt x="11368659" y="2757016"/>
                  <a:pt x="11107866" y="2756888"/>
                </a:cubicBezTo>
                <a:cubicBezTo>
                  <a:pt x="10859513" y="2807881"/>
                  <a:pt x="10529535" y="2709491"/>
                  <a:pt x="10371036" y="2756888"/>
                </a:cubicBezTo>
                <a:cubicBezTo>
                  <a:pt x="10143265" y="2861493"/>
                  <a:pt x="9903159" y="2732068"/>
                  <a:pt x="9634207" y="2756888"/>
                </a:cubicBezTo>
                <a:cubicBezTo>
                  <a:pt x="9404221" y="2726025"/>
                  <a:pt x="9168318" y="2696889"/>
                  <a:pt x="9039989" y="2756888"/>
                </a:cubicBezTo>
                <a:cubicBezTo>
                  <a:pt x="8877697" y="2810176"/>
                  <a:pt x="8749851" y="2755441"/>
                  <a:pt x="8445772" y="2756888"/>
                </a:cubicBezTo>
                <a:cubicBezTo>
                  <a:pt x="8163886" y="2788457"/>
                  <a:pt x="7926708" y="2691903"/>
                  <a:pt x="7708942" y="2756888"/>
                </a:cubicBezTo>
                <a:cubicBezTo>
                  <a:pt x="7536026" y="2834579"/>
                  <a:pt x="7208511" y="2730530"/>
                  <a:pt x="7114725" y="2756888"/>
                </a:cubicBezTo>
                <a:cubicBezTo>
                  <a:pt x="7047636" y="2807095"/>
                  <a:pt x="6562308" y="2702945"/>
                  <a:pt x="6235283" y="2756888"/>
                </a:cubicBezTo>
                <a:cubicBezTo>
                  <a:pt x="5896875" y="2821770"/>
                  <a:pt x="5818926" y="2731611"/>
                  <a:pt x="5498454" y="2756888"/>
                </a:cubicBezTo>
                <a:cubicBezTo>
                  <a:pt x="5229571" y="2817025"/>
                  <a:pt x="5078904" y="2721005"/>
                  <a:pt x="4761624" y="2756888"/>
                </a:cubicBezTo>
                <a:cubicBezTo>
                  <a:pt x="4394338" y="2831499"/>
                  <a:pt x="4370411" y="2727013"/>
                  <a:pt x="4167407" y="2756888"/>
                </a:cubicBezTo>
                <a:cubicBezTo>
                  <a:pt x="3953852" y="2798345"/>
                  <a:pt x="3804718" y="2710925"/>
                  <a:pt x="3715802" y="2756888"/>
                </a:cubicBezTo>
                <a:cubicBezTo>
                  <a:pt x="3595972" y="2791702"/>
                  <a:pt x="3305814" y="2711272"/>
                  <a:pt x="3121585" y="2756888"/>
                </a:cubicBezTo>
                <a:cubicBezTo>
                  <a:pt x="2946348" y="2789238"/>
                  <a:pt x="2911842" y="2743395"/>
                  <a:pt x="2812592" y="2756888"/>
                </a:cubicBezTo>
                <a:cubicBezTo>
                  <a:pt x="2714398" y="2702875"/>
                  <a:pt x="2228497" y="2675481"/>
                  <a:pt x="1933150" y="2756888"/>
                </a:cubicBezTo>
                <a:cubicBezTo>
                  <a:pt x="1655671" y="2799882"/>
                  <a:pt x="1411179" y="2594550"/>
                  <a:pt x="1053708" y="2756888"/>
                </a:cubicBezTo>
                <a:cubicBezTo>
                  <a:pt x="726413" y="2834120"/>
                  <a:pt x="739811" y="2767163"/>
                  <a:pt x="459491" y="2756888"/>
                </a:cubicBezTo>
                <a:cubicBezTo>
                  <a:pt x="174559" y="2712406"/>
                  <a:pt x="26395" y="2546870"/>
                  <a:pt x="0" y="2297397"/>
                </a:cubicBezTo>
                <a:cubicBezTo>
                  <a:pt x="-86179" y="2168933"/>
                  <a:pt x="7923" y="2051613"/>
                  <a:pt x="0" y="1837921"/>
                </a:cubicBezTo>
                <a:cubicBezTo>
                  <a:pt x="-27900" y="1626327"/>
                  <a:pt x="57972" y="1567268"/>
                  <a:pt x="0" y="1341686"/>
                </a:cubicBezTo>
                <a:cubicBezTo>
                  <a:pt x="-42494" y="1114025"/>
                  <a:pt x="15292" y="1093301"/>
                  <a:pt x="0" y="863830"/>
                </a:cubicBezTo>
                <a:cubicBezTo>
                  <a:pt x="-13199" y="641319"/>
                  <a:pt x="15297" y="567914"/>
                  <a:pt x="0" y="459491"/>
                </a:cubicBezTo>
                <a:close/>
              </a:path>
              <a:path w="15180198" h="2756888" fill="none" stroke="0" extrusionOk="0">
                <a:moveTo>
                  <a:pt x="0" y="459491"/>
                </a:moveTo>
                <a:cubicBezTo>
                  <a:pt x="43542" y="208533"/>
                  <a:pt x="277435" y="-43366"/>
                  <a:pt x="459491" y="0"/>
                </a:cubicBezTo>
                <a:cubicBezTo>
                  <a:pt x="516155" y="-18852"/>
                  <a:pt x="570078" y="-5216"/>
                  <a:pt x="625872" y="0"/>
                </a:cubicBezTo>
                <a:cubicBezTo>
                  <a:pt x="763409" y="-26420"/>
                  <a:pt x="979812" y="-18031"/>
                  <a:pt x="1505314" y="0"/>
                </a:cubicBezTo>
                <a:cubicBezTo>
                  <a:pt x="1945260" y="-41976"/>
                  <a:pt x="1739047" y="13938"/>
                  <a:pt x="1814307" y="0"/>
                </a:cubicBezTo>
                <a:cubicBezTo>
                  <a:pt x="1908587" y="-13845"/>
                  <a:pt x="2395224" y="182186"/>
                  <a:pt x="2693748" y="0"/>
                </a:cubicBezTo>
                <a:cubicBezTo>
                  <a:pt x="2991349" y="-71088"/>
                  <a:pt x="3078836" y="58561"/>
                  <a:pt x="3287966" y="0"/>
                </a:cubicBezTo>
                <a:cubicBezTo>
                  <a:pt x="3475337" y="-14171"/>
                  <a:pt x="3701644" y="19167"/>
                  <a:pt x="4024795" y="0"/>
                </a:cubicBezTo>
                <a:cubicBezTo>
                  <a:pt x="4383343" y="-104912"/>
                  <a:pt x="4643288" y="85057"/>
                  <a:pt x="4904237" y="0"/>
                </a:cubicBezTo>
                <a:cubicBezTo>
                  <a:pt x="5137681" y="-79516"/>
                  <a:pt x="5264019" y="58318"/>
                  <a:pt x="5498454" y="0"/>
                </a:cubicBezTo>
                <a:cubicBezTo>
                  <a:pt x="5712421" y="-35313"/>
                  <a:pt x="5880908" y="16053"/>
                  <a:pt x="6235283" y="0"/>
                </a:cubicBezTo>
                <a:cubicBezTo>
                  <a:pt x="6567582" y="-2448"/>
                  <a:pt x="6504527" y="24455"/>
                  <a:pt x="6686889" y="0"/>
                </a:cubicBezTo>
                <a:cubicBezTo>
                  <a:pt x="6859305" y="-5939"/>
                  <a:pt x="6777787" y="24973"/>
                  <a:pt x="6853270" y="0"/>
                </a:cubicBezTo>
                <a:cubicBezTo>
                  <a:pt x="6963736" y="15257"/>
                  <a:pt x="7253885" y="67187"/>
                  <a:pt x="7447487" y="0"/>
                </a:cubicBezTo>
                <a:cubicBezTo>
                  <a:pt x="7660424" y="-21249"/>
                  <a:pt x="7634249" y="19314"/>
                  <a:pt x="7756480" y="0"/>
                </a:cubicBezTo>
                <a:cubicBezTo>
                  <a:pt x="7857858" y="-16207"/>
                  <a:pt x="8341037" y="88482"/>
                  <a:pt x="8493309" y="0"/>
                </a:cubicBezTo>
                <a:cubicBezTo>
                  <a:pt x="8628273" y="-26953"/>
                  <a:pt x="9168866" y="41754"/>
                  <a:pt x="9372751" y="0"/>
                </a:cubicBezTo>
                <a:cubicBezTo>
                  <a:pt x="9573094" y="-28523"/>
                  <a:pt x="9628371" y="3252"/>
                  <a:pt x="9681744" y="0"/>
                </a:cubicBezTo>
                <a:cubicBezTo>
                  <a:pt x="9795311" y="-5185"/>
                  <a:pt x="10329958" y="6246"/>
                  <a:pt x="10561186" y="0"/>
                </a:cubicBezTo>
                <a:cubicBezTo>
                  <a:pt x="10845046" y="-88119"/>
                  <a:pt x="10917414" y="57960"/>
                  <a:pt x="11012791" y="0"/>
                </a:cubicBezTo>
                <a:cubicBezTo>
                  <a:pt x="11116256" y="-148363"/>
                  <a:pt x="11530745" y="76415"/>
                  <a:pt x="11892232" y="0"/>
                </a:cubicBezTo>
                <a:cubicBezTo>
                  <a:pt x="12274427" y="-32704"/>
                  <a:pt x="12046781" y="8675"/>
                  <a:pt x="12201226" y="0"/>
                </a:cubicBezTo>
                <a:cubicBezTo>
                  <a:pt x="12342984" y="-22749"/>
                  <a:pt x="12671282" y="18068"/>
                  <a:pt x="12938055" y="0"/>
                </a:cubicBezTo>
                <a:cubicBezTo>
                  <a:pt x="13193937" y="-27867"/>
                  <a:pt x="13150011" y="6832"/>
                  <a:pt x="13247048" y="0"/>
                </a:cubicBezTo>
                <a:cubicBezTo>
                  <a:pt x="13341250" y="-5460"/>
                  <a:pt x="13364500" y="3592"/>
                  <a:pt x="13413429" y="0"/>
                </a:cubicBezTo>
                <a:cubicBezTo>
                  <a:pt x="13463132" y="5341"/>
                  <a:pt x="13500631" y="10138"/>
                  <a:pt x="13579810" y="0"/>
                </a:cubicBezTo>
                <a:cubicBezTo>
                  <a:pt x="13596946" y="18570"/>
                  <a:pt x="14305498" y="46909"/>
                  <a:pt x="14720707" y="0"/>
                </a:cubicBezTo>
                <a:cubicBezTo>
                  <a:pt x="14972629" y="-27478"/>
                  <a:pt x="15168510" y="266661"/>
                  <a:pt x="15180198" y="459491"/>
                </a:cubicBezTo>
                <a:cubicBezTo>
                  <a:pt x="15208145" y="600602"/>
                  <a:pt x="15151155" y="791026"/>
                  <a:pt x="15180198" y="882209"/>
                </a:cubicBezTo>
                <a:cubicBezTo>
                  <a:pt x="15186423" y="1028725"/>
                  <a:pt x="15183456" y="1258094"/>
                  <a:pt x="15180198" y="1360065"/>
                </a:cubicBezTo>
                <a:cubicBezTo>
                  <a:pt x="15181257" y="1475982"/>
                  <a:pt x="15143172" y="1582931"/>
                  <a:pt x="15180198" y="1764404"/>
                </a:cubicBezTo>
                <a:cubicBezTo>
                  <a:pt x="15220421" y="1936254"/>
                  <a:pt x="15121266" y="2159834"/>
                  <a:pt x="15180198" y="2297397"/>
                </a:cubicBezTo>
                <a:cubicBezTo>
                  <a:pt x="15207560" y="2517971"/>
                  <a:pt x="14969998" y="2818248"/>
                  <a:pt x="14720707" y="2756888"/>
                </a:cubicBezTo>
                <a:cubicBezTo>
                  <a:pt x="14597039" y="2779274"/>
                  <a:pt x="14393840" y="2686307"/>
                  <a:pt x="14269102" y="2756888"/>
                </a:cubicBezTo>
                <a:cubicBezTo>
                  <a:pt x="14111351" y="2794599"/>
                  <a:pt x="14151979" y="2746110"/>
                  <a:pt x="14102721" y="2756888"/>
                </a:cubicBezTo>
                <a:cubicBezTo>
                  <a:pt x="14070404" y="2782706"/>
                  <a:pt x="13965637" y="2729136"/>
                  <a:pt x="13793728" y="2756888"/>
                </a:cubicBezTo>
                <a:cubicBezTo>
                  <a:pt x="13617108" y="2813097"/>
                  <a:pt x="13365986" y="2715554"/>
                  <a:pt x="13199511" y="2756888"/>
                </a:cubicBezTo>
                <a:cubicBezTo>
                  <a:pt x="13027196" y="2844721"/>
                  <a:pt x="12635945" y="2735481"/>
                  <a:pt x="12320069" y="2756888"/>
                </a:cubicBezTo>
                <a:cubicBezTo>
                  <a:pt x="12001524" y="2835583"/>
                  <a:pt x="11989066" y="2693579"/>
                  <a:pt x="11725852" y="2756888"/>
                </a:cubicBezTo>
                <a:cubicBezTo>
                  <a:pt x="11439091" y="2854499"/>
                  <a:pt x="11110310" y="2741863"/>
                  <a:pt x="10846410" y="2756888"/>
                </a:cubicBezTo>
                <a:cubicBezTo>
                  <a:pt x="10590108" y="2774408"/>
                  <a:pt x="10400198" y="2694659"/>
                  <a:pt x="10252193" y="2756888"/>
                </a:cubicBezTo>
                <a:cubicBezTo>
                  <a:pt x="10135726" y="2799495"/>
                  <a:pt x="9744809" y="2780326"/>
                  <a:pt x="9515363" y="2756888"/>
                </a:cubicBezTo>
                <a:cubicBezTo>
                  <a:pt x="9316335" y="2763195"/>
                  <a:pt x="8990655" y="2684606"/>
                  <a:pt x="8635922" y="2756888"/>
                </a:cubicBezTo>
                <a:cubicBezTo>
                  <a:pt x="8271446" y="2801761"/>
                  <a:pt x="8483454" y="2725892"/>
                  <a:pt x="8326928" y="2756888"/>
                </a:cubicBezTo>
                <a:cubicBezTo>
                  <a:pt x="8200979" y="2818445"/>
                  <a:pt x="7707649" y="2661189"/>
                  <a:pt x="7447487" y="2756888"/>
                </a:cubicBezTo>
                <a:cubicBezTo>
                  <a:pt x="7150790" y="2795319"/>
                  <a:pt x="7355958" y="2758837"/>
                  <a:pt x="7281106" y="2756888"/>
                </a:cubicBezTo>
                <a:cubicBezTo>
                  <a:pt x="7251342" y="2780079"/>
                  <a:pt x="6596449" y="2667961"/>
                  <a:pt x="6401664" y="2756888"/>
                </a:cubicBezTo>
                <a:cubicBezTo>
                  <a:pt x="6204048" y="2843225"/>
                  <a:pt x="6187088" y="2762217"/>
                  <a:pt x="6092671" y="2756888"/>
                </a:cubicBezTo>
                <a:cubicBezTo>
                  <a:pt x="6016983" y="2729192"/>
                  <a:pt x="5748668" y="2693400"/>
                  <a:pt x="5498454" y="2756888"/>
                </a:cubicBezTo>
                <a:cubicBezTo>
                  <a:pt x="5258510" y="2785069"/>
                  <a:pt x="5255019" y="2715906"/>
                  <a:pt x="5046849" y="2756888"/>
                </a:cubicBezTo>
                <a:cubicBezTo>
                  <a:pt x="4860097" y="2810803"/>
                  <a:pt x="4349624" y="2767077"/>
                  <a:pt x="4167407" y="2756888"/>
                </a:cubicBezTo>
                <a:cubicBezTo>
                  <a:pt x="3960247" y="2772718"/>
                  <a:pt x="3954599" y="2745711"/>
                  <a:pt x="3858414" y="2756888"/>
                </a:cubicBezTo>
                <a:cubicBezTo>
                  <a:pt x="3778956" y="2755678"/>
                  <a:pt x="3346446" y="2751872"/>
                  <a:pt x="3121585" y="2756888"/>
                </a:cubicBezTo>
                <a:cubicBezTo>
                  <a:pt x="2898092" y="2775792"/>
                  <a:pt x="2989959" y="2738809"/>
                  <a:pt x="2955204" y="2756888"/>
                </a:cubicBezTo>
                <a:cubicBezTo>
                  <a:pt x="2899219" y="2780448"/>
                  <a:pt x="2571376" y="2690754"/>
                  <a:pt x="2360986" y="2756888"/>
                </a:cubicBezTo>
                <a:cubicBezTo>
                  <a:pt x="2100321" y="2823852"/>
                  <a:pt x="2051877" y="2743180"/>
                  <a:pt x="1909381" y="2756888"/>
                </a:cubicBezTo>
                <a:cubicBezTo>
                  <a:pt x="1758871" y="2756449"/>
                  <a:pt x="1708755" y="2755712"/>
                  <a:pt x="1600388" y="2756888"/>
                </a:cubicBezTo>
                <a:cubicBezTo>
                  <a:pt x="1496473" y="2767179"/>
                  <a:pt x="1496618" y="2744006"/>
                  <a:pt x="1434007" y="2756888"/>
                </a:cubicBezTo>
                <a:cubicBezTo>
                  <a:pt x="1371179" y="2781200"/>
                  <a:pt x="1310331" y="2741351"/>
                  <a:pt x="1267627" y="2756888"/>
                </a:cubicBezTo>
                <a:cubicBezTo>
                  <a:pt x="1221633" y="2762942"/>
                  <a:pt x="1188987" y="2750489"/>
                  <a:pt x="1101246" y="2756888"/>
                </a:cubicBezTo>
                <a:cubicBezTo>
                  <a:pt x="1047244" y="2730254"/>
                  <a:pt x="669666" y="2714117"/>
                  <a:pt x="459491" y="2756888"/>
                </a:cubicBezTo>
                <a:cubicBezTo>
                  <a:pt x="195913" y="2841676"/>
                  <a:pt x="-7175" y="2492229"/>
                  <a:pt x="0" y="2297397"/>
                </a:cubicBezTo>
                <a:cubicBezTo>
                  <a:pt x="-17028" y="2108497"/>
                  <a:pt x="47416" y="2056721"/>
                  <a:pt x="0" y="1874679"/>
                </a:cubicBezTo>
                <a:cubicBezTo>
                  <a:pt x="-41521" y="1695344"/>
                  <a:pt x="6183" y="1547566"/>
                  <a:pt x="0" y="1433581"/>
                </a:cubicBezTo>
                <a:cubicBezTo>
                  <a:pt x="-31759" y="1339801"/>
                  <a:pt x="4915" y="1132367"/>
                  <a:pt x="0" y="992484"/>
                </a:cubicBezTo>
                <a:cubicBezTo>
                  <a:pt x="-18200" y="911052"/>
                  <a:pt x="48594" y="663103"/>
                  <a:pt x="0" y="45949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15180198"/>
                      <a:gd name="connsiteY0" fmla="*/ 459491 h 2756888"/>
                      <a:gd name="connsiteX1" fmla="*/ 459491 w 15180198"/>
                      <a:gd name="connsiteY1" fmla="*/ 0 h 2756888"/>
                      <a:gd name="connsiteX2" fmla="*/ 625872 w 15180198"/>
                      <a:gd name="connsiteY2" fmla="*/ 0 h 2756888"/>
                      <a:gd name="connsiteX3" fmla="*/ 1505314 w 15180198"/>
                      <a:gd name="connsiteY3" fmla="*/ 0 h 2756888"/>
                      <a:gd name="connsiteX4" fmla="*/ 1814307 w 15180198"/>
                      <a:gd name="connsiteY4" fmla="*/ 0 h 2756888"/>
                      <a:gd name="connsiteX5" fmla="*/ 2693748 w 15180198"/>
                      <a:gd name="connsiteY5" fmla="*/ 0 h 2756888"/>
                      <a:gd name="connsiteX6" fmla="*/ 3287966 w 15180198"/>
                      <a:gd name="connsiteY6" fmla="*/ 0 h 2756888"/>
                      <a:gd name="connsiteX7" fmla="*/ 4024795 w 15180198"/>
                      <a:gd name="connsiteY7" fmla="*/ 0 h 2756888"/>
                      <a:gd name="connsiteX8" fmla="*/ 4904237 w 15180198"/>
                      <a:gd name="connsiteY8" fmla="*/ 0 h 2756888"/>
                      <a:gd name="connsiteX9" fmla="*/ 5498454 w 15180198"/>
                      <a:gd name="connsiteY9" fmla="*/ 0 h 2756888"/>
                      <a:gd name="connsiteX10" fmla="*/ 6235283 w 15180198"/>
                      <a:gd name="connsiteY10" fmla="*/ 0 h 2756888"/>
                      <a:gd name="connsiteX11" fmla="*/ 6686889 w 15180198"/>
                      <a:gd name="connsiteY11" fmla="*/ 0 h 2756888"/>
                      <a:gd name="connsiteX12" fmla="*/ 6853270 w 15180198"/>
                      <a:gd name="connsiteY12" fmla="*/ 0 h 2756888"/>
                      <a:gd name="connsiteX13" fmla="*/ 7447487 w 15180198"/>
                      <a:gd name="connsiteY13" fmla="*/ 0 h 2756888"/>
                      <a:gd name="connsiteX14" fmla="*/ 7756480 w 15180198"/>
                      <a:gd name="connsiteY14" fmla="*/ 0 h 2756888"/>
                      <a:gd name="connsiteX15" fmla="*/ 8493309 w 15180198"/>
                      <a:gd name="connsiteY15" fmla="*/ 0 h 2756888"/>
                      <a:gd name="connsiteX16" fmla="*/ 9372751 w 15180198"/>
                      <a:gd name="connsiteY16" fmla="*/ 0 h 2756888"/>
                      <a:gd name="connsiteX17" fmla="*/ 9681744 w 15180198"/>
                      <a:gd name="connsiteY17" fmla="*/ 0 h 2756888"/>
                      <a:gd name="connsiteX18" fmla="*/ 10561186 w 15180198"/>
                      <a:gd name="connsiteY18" fmla="*/ 0 h 2756888"/>
                      <a:gd name="connsiteX19" fmla="*/ 11012791 w 15180198"/>
                      <a:gd name="connsiteY19" fmla="*/ 0 h 2756888"/>
                      <a:gd name="connsiteX20" fmla="*/ 11892232 w 15180198"/>
                      <a:gd name="connsiteY20" fmla="*/ 0 h 2756888"/>
                      <a:gd name="connsiteX21" fmla="*/ 12201226 w 15180198"/>
                      <a:gd name="connsiteY21" fmla="*/ 0 h 2756888"/>
                      <a:gd name="connsiteX22" fmla="*/ 12938055 w 15180198"/>
                      <a:gd name="connsiteY22" fmla="*/ 0 h 2756888"/>
                      <a:gd name="connsiteX23" fmla="*/ 13247048 w 15180198"/>
                      <a:gd name="connsiteY23" fmla="*/ 0 h 2756888"/>
                      <a:gd name="connsiteX24" fmla="*/ 13413429 w 15180198"/>
                      <a:gd name="connsiteY24" fmla="*/ 0 h 2756888"/>
                      <a:gd name="connsiteX25" fmla="*/ 13579810 w 15180198"/>
                      <a:gd name="connsiteY25" fmla="*/ 0 h 2756888"/>
                      <a:gd name="connsiteX26" fmla="*/ 14720707 w 15180198"/>
                      <a:gd name="connsiteY26" fmla="*/ 0 h 2756888"/>
                      <a:gd name="connsiteX27" fmla="*/ 15180198 w 15180198"/>
                      <a:gd name="connsiteY27" fmla="*/ 459491 h 2756888"/>
                      <a:gd name="connsiteX28" fmla="*/ 15180198 w 15180198"/>
                      <a:gd name="connsiteY28" fmla="*/ 882209 h 2756888"/>
                      <a:gd name="connsiteX29" fmla="*/ 15180198 w 15180198"/>
                      <a:gd name="connsiteY29" fmla="*/ 1360065 h 2756888"/>
                      <a:gd name="connsiteX30" fmla="*/ 15180198 w 15180198"/>
                      <a:gd name="connsiteY30" fmla="*/ 1764404 h 2756888"/>
                      <a:gd name="connsiteX31" fmla="*/ 15180198 w 15180198"/>
                      <a:gd name="connsiteY31" fmla="*/ 2297397 h 2756888"/>
                      <a:gd name="connsiteX32" fmla="*/ 14720707 w 15180198"/>
                      <a:gd name="connsiteY32" fmla="*/ 2756888 h 2756888"/>
                      <a:gd name="connsiteX33" fmla="*/ 14269102 w 15180198"/>
                      <a:gd name="connsiteY33" fmla="*/ 2756888 h 2756888"/>
                      <a:gd name="connsiteX34" fmla="*/ 14102721 w 15180198"/>
                      <a:gd name="connsiteY34" fmla="*/ 2756888 h 2756888"/>
                      <a:gd name="connsiteX35" fmla="*/ 13793728 w 15180198"/>
                      <a:gd name="connsiteY35" fmla="*/ 2756888 h 2756888"/>
                      <a:gd name="connsiteX36" fmla="*/ 13199511 w 15180198"/>
                      <a:gd name="connsiteY36" fmla="*/ 2756888 h 2756888"/>
                      <a:gd name="connsiteX37" fmla="*/ 12320069 w 15180198"/>
                      <a:gd name="connsiteY37" fmla="*/ 2756888 h 2756888"/>
                      <a:gd name="connsiteX38" fmla="*/ 11725852 w 15180198"/>
                      <a:gd name="connsiteY38" fmla="*/ 2756888 h 2756888"/>
                      <a:gd name="connsiteX39" fmla="*/ 10846410 w 15180198"/>
                      <a:gd name="connsiteY39" fmla="*/ 2756888 h 2756888"/>
                      <a:gd name="connsiteX40" fmla="*/ 10252193 w 15180198"/>
                      <a:gd name="connsiteY40" fmla="*/ 2756888 h 2756888"/>
                      <a:gd name="connsiteX41" fmla="*/ 9515363 w 15180198"/>
                      <a:gd name="connsiteY41" fmla="*/ 2756888 h 2756888"/>
                      <a:gd name="connsiteX42" fmla="*/ 8635922 w 15180198"/>
                      <a:gd name="connsiteY42" fmla="*/ 2756888 h 2756888"/>
                      <a:gd name="connsiteX43" fmla="*/ 8326928 w 15180198"/>
                      <a:gd name="connsiteY43" fmla="*/ 2756888 h 2756888"/>
                      <a:gd name="connsiteX44" fmla="*/ 7447487 w 15180198"/>
                      <a:gd name="connsiteY44" fmla="*/ 2756888 h 2756888"/>
                      <a:gd name="connsiteX45" fmla="*/ 7281106 w 15180198"/>
                      <a:gd name="connsiteY45" fmla="*/ 2756888 h 2756888"/>
                      <a:gd name="connsiteX46" fmla="*/ 6401664 w 15180198"/>
                      <a:gd name="connsiteY46" fmla="*/ 2756888 h 2756888"/>
                      <a:gd name="connsiteX47" fmla="*/ 6092671 w 15180198"/>
                      <a:gd name="connsiteY47" fmla="*/ 2756888 h 2756888"/>
                      <a:gd name="connsiteX48" fmla="*/ 5498454 w 15180198"/>
                      <a:gd name="connsiteY48" fmla="*/ 2756888 h 2756888"/>
                      <a:gd name="connsiteX49" fmla="*/ 5046849 w 15180198"/>
                      <a:gd name="connsiteY49" fmla="*/ 2756888 h 2756888"/>
                      <a:gd name="connsiteX50" fmla="*/ 4167407 w 15180198"/>
                      <a:gd name="connsiteY50" fmla="*/ 2756888 h 2756888"/>
                      <a:gd name="connsiteX51" fmla="*/ 3858414 w 15180198"/>
                      <a:gd name="connsiteY51" fmla="*/ 2756888 h 2756888"/>
                      <a:gd name="connsiteX52" fmla="*/ 3121585 w 15180198"/>
                      <a:gd name="connsiteY52" fmla="*/ 2756888 h 2756888"/>
                      <a:gd name="connsiteX53" fmla="*/ 2955204 w 15180198"/>
                      <a:gd name="connsiteY53" fmla="*/ 2756888 h 2756888"/>
                      <a:gd name="connsiteX54" fmla="*/ 2360986 w 15180198"/>
                      <a:gd name="connsiteY54" fmla="*/ 2756888 h 2756888"/>
                      <a:gd name="connsiteX55" fmla="*/ 1909381 w 15180198"/>
                      <a:gd name="connsiteY55" fmla="*/ 2756888 h 2756888"/>
                      <a:gd name="connsiteX56" fmla="*/ 1600388 w 15180198"/>
                      <a:gd name="connsiteY56" fmla="*/ 2756888 h 2756888"/>
                      <a:gd name="connsiteX57" fmla="*/ 1434007 w 15180198"/>
                      <a:gd name="connsiteY57" fmla="*/ 2756888 h 2756888"/>
                      <a:gd name="connsiteX58" fmla="*/ 1267627 w 15180198"/>
                      <a:gd name="connsiteY58" fmla="*/ 2756888 h 2756888"/>
                      <a:gd name="connsiteX59" fmla="*/ 1101246 w 15180198"/>
                      <a:gd name="connsiteY59" fmla="*/ 2756888 h 2756888"/>
                      <a:gd name="connsiteX60" fmla="*/ 459491 w 15180198"/>
                      <a:gd name="connsiteY60" fmla="*/ 2756888 h 2756888"/>
                      <a:gd name="connsiteX61" fmla="*/ 0 w 15180198"/>
                      <a:gd name="connsiteY61" fmla="*/ 2297397 h 2756888"/>
                      <a:gd name="connsiteX62" fmla="*/ 0 w 15180198"/>
                      <a:gd name="connsiteY62" fmla="*/ 1874679 h 2756888"/>
                      <a:gd name="connsiteX63" fmla="*/ 0 w 15180198"/>
                      <a:gd name="connsiteY63" fmla="*/ 1433581 h 2756888"/>
                      <a:gd name="connsiteX64" fmla="*/ 0 w 15180198"/>
                      <a:gd name="connsiteY64" fmla="*/ 992484 h 2756888"/>
                      <a:gd name="connsiteX65" fmla="*/ 0 w 15180198"/>
                      <a:gd name="connsiteY65" fmla="*/ 459491 h 2756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15180198" h="2756888" fill="none" extrusionOk="0">
                        <a:moveTo>
                          <a:pt x="0" y="459491"/>
                        </a:moveTo>
                        <a:cubicBezTo>
                          <a:pt x="12638" y="200524"/>
                          <a:pt x="256173" y="-47928"/>
                          <a:pt x="459491" y="0"/>
                        </a:cubicBezTo>
                        <a:cubicBezTo>
                          <a:pt x="527679" y="-17700"/>
                          <a:pt x="565234" y="4886"/>
                          <a:pt x="625872" y="0"/>
                        </a:cubicBezTo>
                        <a:cubicBezTo>
                          <a:pt x="686510" y="-4886"/>
                          <a:pt x="1071056" y="19896"/>
                          <a:pt x="1505314" y="0"/>
                        </a:cubicBezTo>
                        <a:cubicBezTo>
                          <a:pt x="1939572" y="-19896"/>
                          <a:pt x="1737979" y="8184"/>
                          <a:pt x="1814307" y="0"/>
                        </a:cubicBezTo>
                        <a:cubicBezTo>
                          <a:pt x="1890635" y="-8184"/>
                          <a:pt x="2381871" y="99224"/>
                          <a:pt x="2693748" y="0"/>
                        </a:cubicBezTo>
                        <a:cubicBezTo>
                          <a:pt x="3005625" y="-99224"/>
                          <a:pt x="3052379" y="37982"/>
                          <a:pt x="3287966" y="0"/>
                        </a:cubicBezTo>
                        <a:cubicBezTo>
                          <a:pt x="3523553" y="-37982"/>
                          <a:pt x="3693487" y="40322"/>
                          <a:pt x="4024795" y="0"/>
                        </a:cubicBezTo>
                        <a:cubicBezTo>
                          <a:pt x="4356103" y="-40322"/>
                          <a:pt x="4635595" y="69891"/>
                          <a:pt x="4904237" y="0"/>
                        </a:cubicBezTo>
                        <a:cubicBezTo>
                          <a:pt x="5172879" y="-69891"/>
                          <a:pt x="5289479" y="37001"/>
                          <a:pt x="5498454" y="0"/>
                        </a:cubicBezTo>
                        <a:cubicBezTo>
                          <a:pt x="5707429" y="-37001"/>
                          <a:pt x="5876426" y="12553"/>
                          <a:pt x="6235283" y="0"/>
                        </a:cubicBezTo>
                        <a:cubicBezTo>
                          <a:pt x="6594140" y="-12553"/>
                          <a:pt x="6499131" y="17561"/>
                          <a:pt x="6686889" y="0"/>
                        </a:cubicBezTo>
                        <a:cubicBezTo>
                          <a:pt x="6874647" y="-17561"/>
                          <a:pt x="6780227" y="13027"/>
                          <a:pt x="6853270" y="0"/>
                        </a:cubicBezTo>
                        <a:cubicBezTo>
                          <a:pt x="6926313" y="-13027"/>
                          <a:pt x="7233061" y="19034"/>
                          <a:pt x="7447487" y="0"/>
                        </a:cubicBezTo>
                        <a:cubicBezTo>
                          <a:pt x="7661913" y="-19034"/>
                          <a:pt x="7647070" y="23573"/>
                          <a:pt x="7756480" y="0"/>
                        </a:cubicBezTo>
                        <a:cubicBezTo>
                          <a:pt x="7865890" y="-23573"/>
                          <a:pt x="8336539" y="82737"/>
                          <a:pt x="8493309" y="0"/>
                        </a:cubicBezTo>
                        <a:cubicBezTo>
                          <a:pt x="8650079" y="-82737"/>
                          <a:pt x="9165881" y="35310"/>
                          <a:pt x="9372751" y="0"/>
                        </a:cubicBezTo>
                        <a:cubicBezTo>
                          <a:pt x="9579621" y="-35310"/>
                          <a:pt x="9619133" y="7236"/>
                          <a:pt x="9681744" y="0"/>
                        </a:cubicBezTo>
                        <a:cubicBezTo>
                          <a:pt x="9744355" y="-7236"/>
                          <a:pt x="10277139" y="72052"/>
                          <a:pt x="10561186" y="0"/>
                        </a:cubicBezTo>
                        <a:cubicBezTo>
                          <a:pt x="10845233" y="-72052"/>
                          <a:pt x="10899223" y="37815"/>
                          <a:pt x="11012791" y="0"/>
                        </a:cubicBezTo>
                        <a:cubicBezTo>
                          <a:pt x="11126360" y="-37815"/>
                          <a:pt x="11522476" y="58348"/>
                          <a:pt x="11892232" y="0"/>
                        </a:cubicBezTo>
                        <a:cubicBezTo>
                          <a:pt x="12261988" y="-58348"/>
                          <a:pt x="12054725" y="18848"/>
                          <a:pt x="12201226" y="0"/>
                        </a:cubicBezTo>
                        <a:cubicBezTo>
                          <a:pt x="12347727" y="-18848"/>
                          <a:pt x="12683831" y="24142"/>
                          <a:pt x="12938055" y="0"/>
                        </a:cubicBezTo>
                        <a:cubicBezTo>
                          <a:pt x="13192279" y="-24142"/>
                          <a:pt x="13158878" y="5646"/>
                          <a:pt x="13247048" y="0"/>
                        </a:cubicBezTo>
                        <a:cubicBezTo>
                          <a:pt x="13335218" y="-5646"/>
                          <a:pt x="13361839" y="2863"/>
                          <a:pt x="13413429" y="0"/>
                        </a:cubicBezTo>
                        <a:cubicBezTo>
                          <a:pt x="13465019" y="-2863"/>
                          <a:pt x="13502653" y="12558"/>
                          <a:pt x="13579810" y="0"/>
                        </a:cubicBezTo>
                        <a:cubicBezTo>
                          <a:pt x="13656967" y="-12558"/>
                          <a:pt x="14367781" y="59821"/>
                          <a:pt x="14720707" y="0"/>
                        </a:cubicBezTo>
                        <a:cubicBezTo>
                          <a:pt x="14986122" y="-45586"/>
                          <a:pt x="15176992" y="263627"/>
                          <a:pt x="15180198" y="459491"/>
                        </a:cubicBezTo>
                        <a:cubicBezTo>
                          <a:pt x="15200183" y="582150"/>
                          <a:pt x="15162456" y="761014"/>
                          <a:pt x="15180198" y="882209"/>
                        </a:cubicBezTo>
                        <a:cubicBezTo>
                          <a:pt x="15197940" y="1003404"/>
                          <a:pt x="15178613" y="1252041"/>
                          <a:pt x="15180198" y="1360065"/>
                        </a:cubicBezTo>
                        <a:cubicBezTo>
                          <a:pt x="15181783" y="1468089"/>
                          <a:pt x="15133933" y="1596159"/>
                          <a:pt x="15180198" y="1764404"/>
                        </a:cubicBezTo>
                        <a:cubicBezTo>
                          <a:pt x="15226463" y="1932649"/>
                          <a:pt x="15122154" y="2171653"/>
                          <a:pt x="15180198" y="2297397"/>
                        </a:cubicBezTo>
                        <a:cubicBezTo>
                          <a:pt x="15197310" y="2543390"/>
                          <a:pt x="14997138" y="2751808"/>
                          <a:pt x="14720707" y="2756888"/>
                        </a:cubicBezTo>
                        <a:cubicBezTo>
                          <a:pt x="14584296" y="2786514"/>
                          <a:pt x="14424911" y="2708930"/>
                          <a:pt x="14269102" y="2756888"/>
                        </a:cubicBezTo>
                        <a:cubicBezTo>
                          <a:pt x="14113293" y="2804846"/>
                          <a:pt x="14141174" y="2750013"/>
                          <a:pt x="14102721" y="2756888"/>
                        </a:cubicBezTo>
                        <a:cubicBezTo>
                          <a:pt x="14064268" y="2763763"/>
                          <a:pt x="13943216" y="2725512"/>
                          <a:pt x="13793728" y="2756888"/>
                        </a:cubicBezTo>
                        <a:cubicBezTo>
                          <a:pt x="13644240" y="2788264"/>
                          <a:pt x="13370436" y="2714719"/>
                          <a:pt x="13199511" y="2756888"/>
                        </a:cubicBezTo>
                        <a:cubicBezTo>
                          <a:pt x="13028586" y="2799057"/>
                          <a:pt x="12622593" y="2695204"/>
                          <a:pt x="12320069" y="2756888"/>
                        </a:cubicBezTo>
                        <a:cubicBezTo>
                          <a:pt x="12017545" y="2818572"/>
                          <a:pt x="11988972" y="2690796"/>
                          <a:pt x="11725852" y="2756888"/>
                        </a:cubicBezTo>
                        <a:cubicBezTo>
                          <a:pt x="11462732" y="2822980"/>
                          <a:pt x="11106133" y="2727052"/>
                          <a:pt x="10846410" y="2756888"/>
                        </a:cubicBezTo>
                        <a:cubicBezTo>
                          <a:pt x="10586687" y="2786724"/>
                          <a:pt x="10372139" y="2697531"/>
                          <a:pt x="10252193" y="2756888"/>
                        </a:cubicBezTo>
                        <a:cubicBezTo>
                          <a:pt x="10132247" y="2816245"/>
                          <a:pt x="9784830" y="2730842"/>
                          <a:pt x="9515363" y="2756888"/>
                        </a:cubicBezTo>
                        <a:cubicBezTo>
                          <a:pt x="9245896" y="2782934"/>
                          <a:pt x="9019312" y="2671554"/>
                          <a:pt x="8635922" y="2756888"/>
                        </a:cubicBezTo>
                        <a:cubicBezTo>
                          <a:pt x="8252532" y="2842222"/>
                          <a:pt x="8477810" y="2724248"/>
                          <a:pt x="8326928" y="2756888"/>
                        </a:cubicBezTo>
                        <a:cubicBezTo>
                          <a:pt x="8176046" y="2789528"/>
                          <a:pt x="7757626" y="2722732"/>
                          <a:pt x="7447487" y="2756888"/>
                        </a:cubicBezTo>
                        <a:cubicBezTo>
                          <a:pt x="7137348" y="2791044"/>
                          <a:pt x="7360615" y="2744364"/>
                          <a:pt x="7281106" y="2756888"/>
                        </a:cubicBezTo>
                        <a:cubicBezTo>
                          <a:pt x="7201597" y="2769412"/>
                          <a:pt x="6595710" y="2678804"/>
                          <a:pt x="6401664" y="2756888"/>
                        </a:cubicBezTo>
                        <a:cubicBezTo>
                          <a:pt x="6207618" y="2834972"/>
                          <a:pt x="6184770" y="2734488"/>
                          <a:pt x="6092671" y="2756888"/>
                        </a:cubicBezTo>
                        <a:cubicBezTo>
                          <a:pt x="6000572" y="2779288"/>
                          <a:pt x="5716911" y="2728811"/>
                          <a:pt x="5498454" y="2756888"/>
                        </a:cubicBezTo>
                        <a:cubicBezTo>
                          <a:pt x="5279997" y="2784965"/>
                          <a:pt x="5243022" y="2703000"/>
                          <a:pt x="5046849" y="2756888"/>
                        </a:cubicBezTo>
                        <a:cubicBezTo>
                          <a:pt x="4850677" y="2810776"/>
                          <a:pt x="4372996" y="2743243"/>
                          <a:pt x="4167407" y="2756888"/>
                        </a:cubicBezTo>
                        <a:cubicBezTo>
                          <a:pt x="3961818" y="2770533"/>
                          <a:pt x="3947262" y="2746296"/>
                          <a:pt x="3858414" y="2756888"/>
                        </a:cubicBezTo>
                        <a:cubicBezTo>
                          <a:pt x="3769566" y="2767480"/>
                          <a:pt x="3346158" y="2740753"/>
                          <a:pt x="3121585" y="2756888"/>
                        </a:cubicBezTo>
                        <a:cubicBezTo>
                          <a:pt x="2897012" y="2773023"/>
                          <a:pt x="2999842" y="2739683"/>
                          <a:pt x="2955204" y="2756888"/>
                        </a:cubicBezTo>
                        <a:cubicBezTo>
                          <a:pt x="2910566" y="2774093"/>
                          <a:pt x="2633209" y="2697376"/>
                          <a:pt x="2360986" y="2756888"/>
                        </a:cubicBezTo>
                        <a:cubicBezTo>
                          <a:pt x="2088763" y="2816400"/>
                          <a:pt x="2038588" y="2756260"/>
                          <a:pt x="1909381" y="2756888"/>
                        </a:cubicBezTo>
                        <a:cubicBezTo>
                          <a:pt x="1780175" y="2757516"/>
                          <a:pt x="1705442" y="2750087"/>
                          <a:pt x="1600388" y="2756888"/>
                        </a:cubicBezTo>
                        <a:cubicBezTo>
                          <a:pt x="1495334" y="2763689"/>
                          <a:pt x="1502477" y="2741058"/>
                          <a:pt x="1434007" y="2756888"/>
                        </a:cubicBezTo>
                        <a:cubicBezTo>
                          <a:pt x="1365537" y="2772718"/>
                          <a:pt x="1306467" y="2750120"/>
                          <a:pt x="1267627" y="2756888"/>
                        </a:cubicBezTo>
                        <a:cubicBezTo>
                          <a:pt x="1228787" y="2763656"/>
                          <a:pt x="1181292" y="2755948"/>
                          <a:pt x="1101246" y="2756888"/>
                        </a:cubicBezTo>
                        <a:cubicBezTo>
                          <a:pt x="1021200" y="2757828"/>
                          <a:pt x="725571" y="2743509"/>
                          <a:pt x="459491" y="2756888"/>
                        </a:cubicBezTo>
                        <a:cubicBezTo>
                          <a:pt x="178425" y="2797898"/>
                          <a:pt x="-19252" y="2491917"/>
                          <a:pt x="0" y="2297397"/>
                        </a:cubicBezTo>
                        <a:cubicBezTo>
                          <a:pt x="-10495" y="2120268"/>
                          <a:pt x="47480" y="2049043"/>
                          <a:pt x="0" y="1874679"/>
                        </a:cubicBezTo>
                        <a:cubicBezTo>
                          <a:pt x="-47480" y="1700315"/>
                          <a:pt x="12120" y="1542379"/>
                          <a:pt x="0" y="1433581"/>
                        </a:cubicBezTo>
                        <a:cubicBezTo>
                          <a:pt x="-12120" y="1324783"/>
                          <a:pt x="21928" y="1103338"/>
                          <a:pt x="0" y="992484"/>
                        </a:cubicBezTo>
                        <a:cubicBezTo>
                          <a:pt x="-21928" y="881630"/>
                          <a:pt x="20756" y="638940"/>
                          <a:pt x="0" y="459491"/>
                        </a:cubicBezTo>
                        <a:close/>
                      </a:path>
                      <a:path w="15180198" h="2756888" stroke="0" extrusionOk="0">
                        <a:moveTo>
                          <a:pt x="0" y="459491"/>
                        </a:moveTo>
                        <a:cubicBezTo>
                          <a:pt x="67190" y="223134"/>
                          <a:pt x="271708" y="14159"/>
                          <a:pt x="459491" y="0"/>
                        </a:cubicBezTo>
                        <a:cubicBezTo>
                          <a:pt x="597797" y="-15866"/>
                          <a:pt x="640925" y="15591"/>
                          <a:pt x="768484" y="0"/>
                        </a:cubicBezTo>
                        <a:cubicBezTo>
                          <a:pt x="896043" y="-15591"/>
                          <a:pt x="900486" y="14684"/>
                          <a:pt x="934865" y="0"/>
                        </a:cubicBezTo>
                        <a:cubicBezTo>
                          <a:pt x="969244" y="-14684"/>
                          <a:pt x="1325639" y="43290"/>
                          <a:pt x="1529082" y="0"/>
                        </a:cubicBezTo>
                        <a:cubicBezTo>
                          <a:pt x="1732525" y="-43290"/>
                          <a:pt x="2149657" y="50002"/>
                          <a:pt x="2408524" y="0"/>
                        </a:cubicBezTo>
                        <a:cubicBezTo>
                          <a:pt x="2667391" y="-50002"/>
                          <a:pt x="3006224" y="90437"/>
                          <a:pt x="3287966" y="0"/>
                        </a:cubicBezTo>
                        <a:cubicBezTo>
                          <a:pt x="3569708" y="-90437"/>
                          <a:pt x="3791677" y="70620"/>
                          <a:pt x="4167407" y="0"/>
                        </a:cubicBezTo>
                        <a:cubicBezTo>
                          <a:pt x="4543137" y="-70620"/>
                          <a:pt x="4375979" y="10683"/>
                          <a:pt x="4476400" y="0"/>
                        </a:cubicBezTo>
                        <a:cubicBezTo>
                          <a:pt x="4576821" y="-10683"/>
                          <a:pt x="4781976" y="11588"/>
                          <a:pt x="4928005" y="0"/>
                        </a:cubicBezTo>
                        <a:cubicBezTo>
                          <a:pt x="5074035" y="-11588"/>
                          <a:pt x="5305422" y="33146"/>
                          <a:pt x="5522223" y="0"/>
                        </a:cubicBezTo>
                        <a:cubicBezTo>
                          <a:pt x="5739024" y="-33146"/>
                          <a:pt x="5623765" y="8069"/>
                          <a:pt x="5688604" y="0"/>
                        </a:cubicBezTo>
                        <a:cubicBezTo>
                          <a:pt x="5753443" y="-8069"/>
                          <a:pt x="6131746" y="78431"/>
                          <a:pt x="6568045" y="0"/>
                        </a:cubicBezTo>
                        <a:cubicBezTo>
                          <a:pt x="7004344" y="-78431"/>
                          <a:pt x="6895828" y="42125"/>
                          <a:pt x="7019650" y="0"/>
                        </a:cubicBezTo>
                        <a:cubicBezTo>
                          <a:pt x="7143473" y="-42125"/>
                          <a:pt x="7254910" y="9892"/>
                          <a:pt x="7471256" y="0"/>
                        </a:cubicBezTo>
                        <a:cubicBezTo>
                          <a:pt x="7687602" y="-9892"/>
                          <a:pt x="7720559" y="50009"/>
                          <a:pt x="7922861" y="0"/>
                        </a:cubicBezTo>
                        <a:cubicBezTo>
                          <a:pt x="8125163" y="-50009"/>
                          <a:pt x="8601411" y="10730"/>
                          <a:pt x="8802302" y="0"/>
                        </a:cubicBezTo>
                        <a:cubicBezTo>
                          <a:pt x="9003193" y="-10730"/>
                          <a:pt x="9172675" y="31194"/>
                          <a:pt x="9396520" y="0"/>
                        </a:cubicBezTo>
                        <a:cubicBezTo>
                          <a:pt x="9620365" y="-31194"/>
                          <a:pt x="9492350" y="11771"/>
                          <a:pt x="9562901" y="0"/>
                        </a:cubicBezTo>
                        <a:cubicBezTo>
                          <a:pt x="9633452" y="-11771"/>
                          <a:pt x="9792030" y="3695"/>
                          <a:pt x="9871894" y="0"/>
                        </a:cubicBezTo>
                        <a:cubicBezTo>
                          <a:pt x="9951758" y="-3695"/>
                          <a:pt x="10224795" y="49994"/>
                          <a:pt x="10466111" y="0"/>
                        </a:cubicBezTo>
                        <a:cubicBezTo>
                          <a:pt x="10707427" y="-49994"/>
                          <a:pt x="10582794" y="1938"/>
                          <a:pt x="10632492" y="0"/>
                        </a:cubicBezTo>
                        <a:cubicBezTo>
                          <a:pt x="10682190" y="-1938"/>
                          <a:pt x="10797412" y="13343"/>
                          <a:pt x="10941485" y="0"/>
                        </a:cubicBezTo>
                        <a:cubicBezTo>
                          <a:pt x="11085558" y="-13343"/>
                          <a:pt x="11140076" y="20916"/>
                          <a:pt x="11250478" y="0"/>
                        </a:cubicBezTo>
                        <a:cubicBezTo>
                          <a:pt x="11360880" y="-20916"/>
                          <a:pt x="11426402" y="9973"/>
                          <a:pt x="11559471" y="0"/>
                        </a:cubicBezTo>
                        <a:cubicBezTo>
                          <a:pt x="11692540" y="-9973"/>
                          <a:pt x="11745620" y="13940"/>
                          <a:pt x="11868464" y="0"/>
                        </a:cubicBezTo>
                        <a:cubicBezTo>
                          <a:pt x="11991308" y="-13940"/>
                          <a:pt x="12288782" y="54986"/>
                          <a:pt x="12462681" y="0"/>
                        </a:cubicBezTo>
                        <a:cubicBezTo>
                          <a:pt x="12636580" y="-54986"/>
                          <a:pt x="12675781" y="5193"/>
                          <a:pt x="12771674" y="0"/>
                        </a:cubicBezTo>
                        <a:cubicBezTo>
                          <a:pt x="12867567" y="-5193"/>
                          <a:pt x="13053875" y="9561"/>
                          <a:pt x="13223279" y="0"/>
                        </a:cubicBezTo>
                        <a:cubicBezTo>
                          <a:pt x="13392684" y="-9561"/>
                          <a:pt x="13320255" y="19092"/>
                          <a:pt x="13389660" y="0"/>
                        </a:cubicBezTo>
                        <a:cubicBezTo>
                          <a:pt x="13459065" y="-19092"/>
                          <a:pt x="14055596" y="71717"/>
                          <a:pt x="14720707" y="0"/>
                        </a:cubicBezTo>
                        <a:cubicBezTo>
                          <a:pt x="14996157" y="52831"/>
                          <a:pt x="15157397" y="229693"/>
                          <a:pt x="15180198" y="459491"/>
                        </a:cubicBezTo>
                        <a:cubicBezTo>
                          <a:pt x="15224887" y="547786"/>
                          <a:pt x="15148401" y="767173"/>
                          <a:pt x="15180198" y="900588"/>
                        </a:cubicBezTo>
                        <a:cubicBezTo>
                          <a:pt x="15211995" y="1034003"/>
                          <a:pt x="15161084" y="1228182"/>
                          <a:pt x="15180198" y="1396823"/>
                        </a:cubicBezTo>
                        <a:cubicBezTo>
                          <a:pt x="15199312" y="1565464"/>
                          <a:pt x="15156453" y="1708987"/>
                          <a:pt x="15180198" y="1837921"/>
                        </a:cubicBezTo>
                        <a:cubicBezTo>
                          <a:pt x="15203943" y="1966855"/>
                          <a:pt x="15130377" y="2119178"/>
                          <a:pt x="15180198" y="2297397"/>
                        </a:cubicBezTo>
                        <a:cubicBezTo>
                          <a:pt x="15225447" y="2526039"/>
                          <a:pt x="14993102" y="2730705"/>
                          <a:pt x="14720707" y="2756888"/>
                        </a:cubicBezTo>
                        <a:cubicBezTo>
                          <a:pt x="14460993" y="2823457"/>
                          <a:pt x="14325688" y="2754223"/>
                          <a:pt x="14126490" y="2756888"/>
                        </a:cubicBezTo>
                        <a:cubicBezTo>
                          <a:pt x="13927292" y="2759553"/>
                          <a:pt x="14008094" y="2748802"/>
                          <a:pt x="13960109" y="2756888"/>
                        </a:cubicBezTo>
                        <a:cubicBezTo>
                          <a:pt x="13912124" y="2764974"/>
                          <a:pt x="13727445" y="2745315"/>
                          <a:pt x="13508504" y="2756888"/>
                        </a:cubicBezTo>
                        <a:cubicBezTo>
                          <a:pt x="13289563" y="2768461"/>
                          <a:pt x="13308683" y="2731300"/>
                          <a:pt x="13199511" y="2756888"/>
                        </a:cubicBezTo>
                        <a:cubicBezTo>
                          <a:pt x="13090339" y="2782476"/>
                          <a:pt x="12673142" y="2699612"/>
                          <a:pt x="12320069" y="2756888"/>
                        </a:cubicBezTo>
                        <a:cubicBezTo>
                          <a:pt x="11966996" y="2814164"/>
                          <a:pt x="12144521" y="2732392"/>
                          <a:pt x="12011076" y="2756888"/>
                        </a:cubicBezTo>
                        <a:cubicBezTo>
                          <a:pt x="11877631" y="2781384"/>
                          <a:pt x="11914230" y="2754087"/>
                          <a:pt x="11844695" y="2756888"/>
                        </a:cubicBezTo>
                        <a:cubicBezTo>
                          <a:pt x="11775160" y="2759689"/>
                          <a:pt x="11341367" y="2729528"/>
                          <a:pt x="11107866" y="2756888"/>
                        </a:cubicBezTo>
                        <a:cubicBezTo>
                          <a:pt x="10874365" y="2784248"/>
                          <a:pt x="10574903" y="2709949"/>
                          <a:pt x="10371036" y="2756888"/>
                        </a:cubicBezTo>
                        <a:cubicBezTo>
                          <a:pt x="10167169" y="2803827"/>
                          <a:pt x="9880138" y="2753757"/>
                          <a:pt x="9634207" y="2756888"/>
                        </a:cubicBezTo>
                        <a:cubicBezTo>
                          <a:pt x="9388276" y="2760019"/>
                          <a:pt x="9171132" y="2708903"/>
                          <a:pt x="9039989" y="2756888"/>
                        </a:cubicBezTo>
                        <a:cubicBezTo>
                          <a:pt x="8908846" y="2804873"/>
                          <a:pt x="8726490" y="2734568"/>
                          <a:pt x="8445772" y="2756888"/>
                        </a:cubicBezTo>
                        <a:cubicBezTo>
                          <a:pt x="8165054" y="2779208"/>
                          <a:pt x="7877048" y="2696186"/>
                          <a:pt x="7708942" y="2756888"/>
                        </a:cubicBezTo>
                        <a:cubicBezTo>
                          <a:pt x="7540836" y="2817590"/>
                          <a:pt x="7248098" y="2732111"/>
                          <a:pt x="7114725" y="2756888"/>
                        </a:cubicBezTo>
                        <a:cubicBezTo>
                          <a:pt x="6981352" y="2781665"/>
                          <a:pt x="6567966" y="2666641"/>
                          <a:pt x="6235283" y="2756888"/>
                        </a:cubicBezTo>
                        <a:cubicBezTo>
                          <a:pt x="5902600" y="2847135"/>
                          <a:pt x="5793689" y="2726376"/>
                          <a:pt x="5498454" y="2756888"/>
                        </a:cubicBezTo>
                        <a:cubicBezTo>
                          <a:pt x="5203219" y="2787400"/>
                          <a:pt x="5098936" y="2690815"/>
                          <a:pt x="4761624" y="2756888"/>
                        </a:cubicBezTo>
                        <a:cubicBezTo>
                          <a:pt x="4424312" y="2822961"/>
                          <a:pt x="4358139" y="2730052"/>
                          <a:pt x="4167407" y="2756888"/>
                        </a:cubicBezTo>
                        <a:cubicBezTo>
                          <a:pt x="3976675" y="2783724"/>
                          <a:pt x="3827795" y="2708360"/>
                          <a:pt x="3715802" y="2756888"/>
                        </a:cubicBezTo>
                        <a:cubicBezTo>
                          <a:pt x="3603810" y="2805416"/>
                          <a:pt x="3299805" y="2712731"/>
                          <a:pt x="3121585" y="2756888"/>
                        </a:cubicBezTo>
                        <a:cubicBezTo>
                          <a:pt x="2943365" y="2801045"/>
                          <a:pt x="2919290" y="2745315"/>
                          <a:pt x="2812592" y="2756888"/>
                        </a:cubicBezTo>
                        <a:cubicBezTo>
                          <a:pt x="2705894" y="2768461"/>
                          <a:pt x="2235866" y="2660708"/>
                          <a:pt x="1933150" y="2756888"/>
                        </a:cubicBezTo>
                        <a:cubicBezTo>
                          <a:pt x="1630434" y="2853068"/>
                          <a:pt x="1369179" y="2666611"/>
                          <a:pt x="1053708" y="2756888"/>
                        </a:cubicBezTo>
                        <a:cubicBezTo>
                          <a:pt x="738237" y="2847165"/>
                          <a:pt x="722968" y="2745672"/>
                          <a:pt x="459491" y="2756888"/>
                        </a:cubicBezTo>
                        <a:cubicBezTo>
                          <a:pt x="210882" y="2761277"/>
                          <a:pt x="66117" y="2525624"/>
                          <a:pt x="0" y="2297397"/>
                        </a:cubicBezTo>
                        <a:cubicBezTo>
                          <a:pt x="-53116" y="2173010"/>
                          <a:pt x="13466" y="2045041"/>
                          <a:pt x="0" y="1837921"/>
                        </a:cubicBezTo>
                        <a:cubicBezTo>
                          <a:pt x="-13466" y="1630801"/>
                          <a:pt x="54096" y="1560863"/>
                          <a:pt x="0" y="1341686"/>
                        </a:cubicBezTo>
                        <a:cubicBezTo>
                          <a:pt x="-54096" y="1122510"/>
                          <a:pt x="12027" y="1098281"/>
                          <a:pt x="0" y="863830"/>
                        </a:cubicBezTo>
                        <a:cubicBezTo>
                          <a:pt x="-12027" y="629379"/>
                          <a:pt x="3413" y="559123"/>
                          <a:pt x="0" y="45949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6089CA-4741-FD35-9FAA-147B1DD08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49741" y="453905"/>
            <a:ext cx="3659954" cy="337779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3F04B9-7AB7-E72A-FB61-815EBF8D00FD}"/>
              </a:ext>
            </a:extLst>
          </p:cNvPr>
          <p:cNvSpPr/>
          <p:nvPr/>
        </p:nvSpPr>
        <p:spPr>
          <a:xfrm>
            <a:off x="6096000" y="3695700"/>
            <a:ext cx="5113710" cy="2210544"/>
          </a:xfrm>
          <a:custGeom>
            <a:avLst/>
            <a:gdLst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74755 w 5113710"/>
              <a:gd name="connsiteY2" fmla="*/ 0 h 2210544"/>
              <a:gd name="connsiteX3" fmla="*/ 729057 w 5113710"/>
              <a:gd name="connsiteY3" fmla="*/ 0 h 2210544"/>
              <a:gd name="connsiteX4" fmla="*/ 1126404 w 5113710"/>
              <a:gd name="connsiteY4" fmla="*/ 0 h 2210544"/>
              <a:gd name="connsiteX5" fmla="*/ 1619115 w 5113710"/>
              <a:gd name="connsiteY5" fmla="*/ 0 h 2210544"/>
              <a:gd name="connsiteX6" fmla="*/ 2111826 w 5113710"/>
              <a:gd name="connsiteY6" fmla="*/ 0 h 2210544"/>
              <a:gd name="connsiteX7" fmla="*/ 2604536 w 5113710"/>
              <a:gd name="connsiteY7" fmla="*/ 0 h 2210544"/>
              <a:gd name="connsiteX8" fmla="*/ 2906520 w 5113710"/>
              <a:gd name="connsiteY8" fmla="*/ 0 h 2210544"/>
              <a:gd name="connsiteX9" fmla="*/ 3256186 w 5113710"/>
              <a:gd name="connsiteY9" fmla="*/ 0 h 2210544"/>
              <a:gd name="connsiteX10" fmla="*/ 3653533 w 5113710"/>
              <a:gd name="connsiteY10" fmla="*/ 0 h 2210544"/>
              <a:gd name="connsiteX11" fmla="*/ 3907835 w 5113710"/>
              <a:gd name="connsiteY11" fmla="*/ 0 h 2210544"/>
              <a:gd name="connsiteX12" fmla="*/ 4400546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120009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686636 w 5113710"/>
              <a:gd name="connsiteY18" fmla="*/ 2210544 h 2210544"/>
              <a:gd name="connsiteX19" fmla="*/ 4432334 w 5113710"/>
              <a:gd name="connsiteY19" fmla="*/ 2210544 h 2210544"/>
              <a:gd name="connsiteX20" fmla="*/ 4130350 w 5113710"/>
              <a:gd name="connsiteY20" fmla="*/ 2210544 h 2210544"/>
              <a:gd name="connsiteX21" fmla="*/ 3828366 w 5113710"/>
              <a:gd name="connsiteY21" fmla="*/ 2210544 h 2210544"/>
              <a:gd name="connsiteX22" fmla="*/ 3526382 w 5113710"/>
              <a:gd name="connsiteY22" fmla="*/ 2210544 h 2210544"/>
              <a:gd name="connsiteX23" fmla="*/ 3224398 w 5113710"/>
              <a:gd name="connsiteY23" fmla="*/ 2210544 h 2210544"/>
              <a:gd name="connsiteX24" fmla="*/ 2827051 w 5113710"/>
              <a:gd name="connsiteY24" fmla="*/ 2210544 h 2210544"/>
              <a:gd name="connsiteX25" fmla="*/ 2525067 w 5113710"/>
              <a:gd name="connsiteY25" fmla="*/ 2210544 h 2210544"/>
              <a:gd name="connsiteX26" fmla="*/ 2175401 w 5113710"/>
              <a:gd name="connsiteY26" fmla="*/ 2210544 h 2210544"/>
              <a:gd name="connsiteX27" fmla="*/ 1921099 w 5113710"/>
              <a:gd name="connsiteY27" fmla="*/ 2210544 h 2210544"/>
              <a:gd name="connsiteX28" fmla="*/ 1428388 w 5113710"/>
              <a:gd name="connsiteY28" fmla="*/ 2210544 h 2210544"/>
              <a:gd name="connsiteX29" fmla="*/ 1126404 w 5113710"/>
              <a:gd name="connsiteY29" fmla="*/ 2210544 h 2210544"/>
              <a:gd name="connsiteX30" fmla="*/ 681375 w 5113710"/>
              <a:gd name="connsiteY30" fmla="*/ 2210544 h 2210544"/>
              <a:gd name="connsiteX31" fmla="*/ 172770 w 5113710"/>
              <a:gd name="connsiteY31" fmla="*/ 2210544 h 2210544"/>
              <a:gd name="connsiteX32" fmla="*/ 0 w 5113710"/>
              <a:gd name="connsiteY32" fmla="*/ 1842112 h 2210544"/>
              <a:gd name="connsiteX33" fmla="*/ 0 w 5113710"/>
              <a:gd name="connsiteY33" fmla="*/ 1075798 h 2210544"/>
              <a:gd name="connsiteX34" fmla="*/ 0 w 5113710"/>
              <a:gd name="connsiteY34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113710" h="2210544" fill="none" extrusionOk="0">
                <a:moveTo>
                  <a:pt x="0" y="368431"/>
                </a:moveTo>
                <a:cubicBezTo>
                  <a:pt x="31160" y="138249"/>
                  <a:pt x="64709" y="64849"/>
                  <a:pt x="172770" y="0"/>
                </a:cubicBezTo>
                <a:cubicBezTo>
                  <a:pt x="332013" y="-78171"/>
                  <a:pt x="292442" y="17119"/>
                  <a:pt x="427073" y="0"/>
                </a:cubicBezTo>
                <a:cubicBezTo>
                  <a:pt x="522849" y="-94896"/>
                  <a:pt x="681745" y="73273"/>
                  <a:pt x="776738" y="0"/>
                </a:cubicBezTo>
                <a:cubicBezTo>
                  <a:pt x="930930" y="-34627"/>
                  <a:pt x="992421" y="54842"/>
                  <a:pt x="1078723" y="0"/>
                </a:cubicBezTo>
                <a:cubicBezTo>
                  <a:pt x="1185007" y="-10484"/>
                  <a:pt x="1360752" y="99089"/>
                  <a:pt x="1571433" y="0"/>
                </a:cubicBezTo>
                <a:cubicBezTo>
                  <a:pt x="1718162" y="-69771"/>
                  <a:pt x="1732750" y="24131"/>
                  <a:pt x="1873417" y="0"/>
                </a:cubicBezTo>
                <a:cubicBezTo>
                  <a:pt x="2019310" y="857"/>
                  <a:pt x="2003980" y="53716"/>
                  <a:pt x="2127719" y="0"/>
                </a:cubicBezTo>
                <a:cubicBezTo>
                  <a:pt x="2223108" y="2798"/>
                  <a:pt x="2399642" y="58746"/>
                  <a:pt x="2572749" y="0"/>
                </a:cubicBezTo>
                <a:cubicBezTo>
                  <a:pt x="2779491" y="-62557"/>
                  <a:pt x="2879468" y="98303"/>
                  <a:pt x="3017777" y="0"/>
                </a:cubicBezTo>
                <a:cubicBezTo>
                  <a:pt x="3209175" y="-163365"/>
                  <a:pt x="3255358" y="97351"/>
                  <a:pt x="3462807" y="0"/>
                </a:cubicBezTo>
                <a:cubicBezTo>
                  <a:pt x="3648876" y="-47471"/>
                  <a:pt x="3714257" y="22991"/>
                  <a:pt x="3860154" y="0"/>
                </a:cubicBezTo>
                <a:cubicBezTo>
                  <a:pt x="3992602" y="-63352"/>
                  <a:pt x="4113169" y="50683"/>
                  <a:pt x="4257501" y="0"/>
                </a:cubicBezTo>
                <a:cubicBezTo>
                  <a:pt x="4477772" y="4442"/>
                  <a:pt x="4572569" y="37052"/>
                  <a:pt x="4940939" y="0"/>
                </a:cubicBezTo>
                <a:cubicBezTo>
                  <a:pt x="5089764" y="-8183"/>
                  <a:pt x="5129527" y="174078"/>
                  <a:pt x="5113710" y="368431"/>
                </a:cubicBezTo>
                <a:cubicBezTo>
                  <a:pt x="5171693" y="699910"/>
                  <a:pt x="5113497" y="776268"/>
                  <a:pt x="5113710" y="1090534"/>
                </a:cubicBezTo>
                <a:cubicBezTo>
                  <a:pt x="5099348" y="1405578"/>
                  <a:pt x="5104661" y="1699640"/>
                  <a:pt x="5113710" y="1842112"/>
                </a:cubicBezTo>
                <a:cubicBezTo>
                  <a:pt x="5130286" y="1992476"/>
                  <a:pt x="5070265" y="2192896"/>
                  <a:pt x="4940939" y="2210544"/>
                </a:cubicBezTo>
                <a:cubicBezTo>
                  <a:pt x="4829085" y="2247749"/>
                  <a:pt x="4706602" y="2159959"/>
                  <a:pt x="4591273" y="2210544"/>
                </a:cubicBezTo>
                <a:cubicBezTo>
                  <a:pt x="4536923" y="2287691"/>
                  <a:pt x="4357407" y="2184256"/>
                  <a:pt x="4289289" y="2210544"/>
                </a:cubicBezTo>
                <a:cubicBezTo>
                  <a:pt x="4162081" y="2310800"/>
                  <a:pt x="4070101" y="2164425"/>
                  <a:pt x="3796578" y="2210544"/>
                </a:cubicBezTo>
                <a:cubicBezTo>
                  <a:pt x="3618975" y="2222337"/>
                  <a:pt x="3405558" y="2143608"/>
                  <a:pt x="3303867" y="2210544"/>
                </a:cubicBezTo>
                <a:cubicBezTo>
                  <a:pt x="3217814" y="2367617"/>
                  <a:pt x="2933874" y="2143545"/>
                  <a:pt x="2858839" y="2210544"/>
                </a:cubicBezTo>
                <a:cubicBezTo>
                  <a:pt x="2717707" y="2286050"/>
                  <a:pt x="2456126" y="2189739"/>
                  <a:pt x="2366128" y="2210544"/>
                </a:cubicBezTo>
                <a:cubicBezTo>
                  <a:pt x="2258557" y="2247265"/>
                  <a:pt x="2144148" y="2109144"/>
                  <a:pt x="1873417" y="2210544"/>
                </a:cubicBezTo>
                <a:cubicBezTo>
                  <a:pt x="1584472" y="2270272"/>
                  <a:pt x="1724340" y="2205819"/>
                  <a:pt x="1571433" y="2210544"/>
                </a:cubicBezTo>
                <a:cubicBezTo>
                  <a:pt x="1469504" y="2319690"/>
                  <a:pt x="1223586" y="2214780"/>
                  <a:pt x="1078723" y="2210544"/>
                </a:cubicBezTo>
                <a:cubicBezTo>
                  <a:pt x="886664" y="2272955"/>
                  <a:pt x="820063" y="2129048"/>
                  <a:pt x="633693" y="2210544"/>
                </a:cubicBezTo>
                <a:cubicBezTo>
                  <a:pt x="402921" y="2233459"/>
                  <a:pt x="333537" y="2153913"/>
                  <a:pt x="172770" y="2210544"/>
                </a:cubicBezTo>
                <a:cubicBezTo>
                  <a:pt x="165712" y="2121801"/>
                  <a:pt x="-22873" y="2018914"/>
                  <a:pt x="0" y="1842112"/>
                </a:cubicBezTo>
                <a:cubicBezTo>
                  <a:pt x="-68" y="1570285"/>
                  <a:pt x="54135" y="1378729"/>
                  <a:pt x="0" y="1149483"/>
                </a:cubicBezTo>
                <a:cubicBezTo>
                  <a:pt x="-63209" y="839423"/>
                  <a:pt x="34729" y="775802"/>
                  <a:pt x="0" y="368431"/>
                </a:cubicBezTo>
                <a:close/>
              </a:path>
              <a:path w="5113710" h="2210544" stroke="0" extrusionOk="0">
                <a:moveTo>
                  <a:pt x="0" y="368431"/>
                </a:moveTo>
                <a:cubicBezTo>
                  <a:pt x="19976" y="162211"/>
                  <a:pt x="85269" y="25422"/>
                  <a:pt x="172770" y="0"/>
                </a:cubicBezTo>
                <a:cubicBezTo>
                  <a:pt x="221131" y="12978"/>
                  <a:pt x="312410" y="70952"/>
                  <a:pt x="474755" y="0"/>
                </a:cubicBezTo>
                <a:cubicBezTo>
                  <a:pt x="624047" y="-9510"/>
                  <a:pt x="662420" y="33838"/>
                  <a:pt x="729057" y="0"/>
                </a:cubicBezTo>
                <a:cubicBezTo>
                  <a:pt x="790743" y="-53623"/>
                  <a:pt x="1071186" y="35635"/>
                  <a:pt x="1126404" y="0"/>
                </a:cubicBezTo>
                <a:cubicBezTo>
                  <a:pt x="1173081" y="-102216"/>
                  <a:pt x="1398364" y="162401"/>
                  <a:pt x="1619115" y="0"/>
                </a:cubicBezTo>
                <a:cubicBezTo>
                  <a:pt x="1861681" y="-41840"/>
                  <a:pt x="2027681" y="-49833"/>
                  <a:pt x="2111826" y="0"/>
                </a:cubicBezTo>
                <a:cubicBezTo>
                  <a:pt x="2145933" y="-11331"/>
                  <a:pt x="2367470" y="6099"/>
                  <a:pt x="2604536" y="0"/>
                </a:cubicBezTo>
                <a:cubicBezTo>
                  <a:pt x="2752012" y="-59612"/>
                  <a:pt x="2700814" y="76180"/>
                  <a:pt x="2906520" y="0"/>
                </a:cubicBezTo>
                <a:cubicBezTo>
                  <a:pt x="2991474" y="-57482"/>
                  <a:pt x="3159868" y="18432"/>
                  <a:pt x="3256186" y="0"/>
                </a:cubicBezTo>
                <a:cubicBezTo>
                  <a:pt x="3424867" y="-51842"/>
                  <a:pt x="3484698" y="107019"/>
                  <a:pt x="3653533" y="0"/>
                </a:cubicBezTo>
                <a:cubicBezTo>
                  <a:pt x="3768435" y="-109422"/>
                  <a:pt x="3855279" y="60409"/>
                  <a:pt x="3907835" y="0"/>
                </a:cubicBezTo>
                <a:cubicBezTo>
                  <a:pt x="3920507" y="-65387"/>
                  <a:pt x="4273204" y="81065"/>
                  <a:pt x="4400546" y="0"/>
                </a:cubicBezTo>
                <a:cubicBezTo>
                  <a:pt x="4562881" y="-33486"/>
                  <a:pt x="4878019" y="72897"/>
                  <a:pt x="4940939" y="0"/>
                </a:cubicBezTo>
                <a:cubicBezTo>
                  <a:pt x="4991505" y="-38197"/>
                  <a:pt x="5043259" y="196826"/>
                  <a:pt x="5113710" y="368431"/>
                </a:cubicBezTo>
                <a:cubicBezTo>
                  <a:pt x="5103039" y="743291"/>
                  <a:pt x="5155603" y="848936"/>
                  <a:pt x="5113710" y="1120009"/>
                </a:cubicBezTo>
                <a:cubicBezTo>
                  <a:pt x="5200451" y="1346175"/>
                  <a:pt x="5089372" y="1665143"/>
                  <a:pt x="5113710" y="1842112"/>
                </a:cubicBezTo>
                <a:cubicBezTo>
                  <a:pt x="5094292" y="2049657"/>
                  <a:pt x="5012230" y="2185427"/>
                  <a:pt x="4940939" y="2210544"/>
                </a:cubicBezTo>
                <a:cubicBezTo>
                  <a:pt x="4860621" y="2213772"/>
                  <a:pt x="4755235" y="2169657"/>
                  <a:pt x="4686636" y="2210544"/>
                </a:cubicBezTo>
                <a:cubicBezTo>
                  <a:pt x="4597535" y="2233547"/>
                  <a:pt x="4546472" y="2195689"/>
                  <a:pt x="4432334" y="2210544"/>
                </a:cubicBezTo>
                <a:cubicBezTo>
                  <a:pt x="4310643" y="2174409"/>
                  <a:pt x="4210392" y="2127509"/>
                  <a:pt x="4130350" y="2210544"/>
                </a:cubicBezTo>
                <a:cubicBezTo>
                  <a:pt x="4061763" y="2311430"/>
                  <a:pt x="4010674" y="2152599"/>
                  <a:pt x="3828366" y="2210544"/>
                </a:cubicBezTo>
                <a:cubicBezTo>
                  <a:pt x="3688576" y="2225062"/>
                  <a:pt x="3638472" y="2195475"/>
                  <a:pt x="3526382" y="2210544"/>
                </a:cubicBezTo>
                <a:cubicBezTo>
                  <a:pt x="3389727" y="2233292"/>
                  <a:pt x="3331814" y="2202271"/>
                  <a:pt x="3224398" y="2210544"/>
                </a:cubicBezTo>
                <a:cubicBezTo>
                  <a:pt x="3153608" y="2235279"/>
                  <a:pt x="2914995" y="2152087"/>
                  <a:pt x="2827051" y="2210544"/>
                </a:cubicBezTo>
                <a:cubicBezTo>
                  <a:pt x="2658519" y="2262405"/>
                  <a:pt x="2688175" y="2161987"/>
                  <a:pt x="2525067" y="2210544"/>
                </a:cubicBezTo>
                <a:cubicBezTo>
                  <a:pt x="2380101" y="2228247"/>
                  <a:pt x="2320170" y="2194667"/>
                  <a:pt x="2175401" y="2210544"/>
                </a:cubicBezTo>
                <a:cubicBezTo>
                  <a:pt x="2082538" y="2225430"/>
                  <a:pt x="1967589" y="2198152"/>
                  <a:pt x="1921099" y="2210544"/>
                </a:cubicBezTo>
                <a:cubicBezTo>
                  <a:pt x="1866709" y="2228243"/>
                  <a:pt x="1551275" y="2159608"/>
                  <a:pt x="1428388" y="2210544"/>
                </a:cubicBezTo>
                <a:cubicBezTo>
                  <a:pt x="1306488" y="2248199"/>
                  <a:pt x="1266546" y="2166799"/>
                  <a:pt x="1126404" y="2210544"/>
                </a:cubicBezTo>
                <a:cubicBezTo>
                  <a:pt x="1001582" y="2228573"/>
                  <a:pt x="772309" y="2070485"/>
                  <a:pt x="681375" y="2210544"/>
                </a:cubicBezTo>
                <a:cubicBezTo>
                  <a:pt x="558520" y="2263770"/>
                  <a:pt x="388196" y="2093040"/>
                  <a:pt x="172770" y="2210544"/>
                </a:cubicBezTo>
                <a:cubicBezTo>
                  <a:pt x="46273" y="2235831"/>
                  <a:pt x="5098" y="2083645"/>
                  <a:pt x="0" y="1842112"/>
                </a:cubicBezTo>
                <a:cubicBezTo>
                  <a:pt x="17975" y="1568048"/>
                  <a:pt x="71481" y="1178468"/>
                  <a:pt x="0" y="1075798"/>
                </a:cubicBezTo>
                <a:cubicBezTo>
                  <a:pt x="38160" y="935222"/>
                  <a:pt x="-28715" y="672720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9707" y="185061"/>
                  <a:pt x="110560" y="38751"/>
                  <a:pt x="172770" y="0"/>
                </a:cubicBezTo>
                <a:cubicBezTo>
                  <a:pt x="266909" y="-72940"/>
                  <a:pt x="346316" y="16090"/>
                  <a:pt x="427073" y="0"/>
                </a:cubicBezTo>
                <a:cubicBezTo>
                  <a:pt x="553041" y="-52044"/>
                  <a:pt x="600592" y="76884"/>
                  <a:pt x="776738" y="0"/>
                </a:cubicBezTo>
                <a:cubicBezTo>
                  <a:pt x="949345" y="-143803"/>
                  <a:pt x="944732" y="49277"/>
                  <a:pt x="1078723" y="0"/>
                </a:cubicBezTo>
                <a:cubicBezTo>
                  <a:pt x="1245975" y="-22109"/>
                  <a:pt x="1467926" y="85699"/>
                  <a:pt x="1571433" y="0"/>
                </a:cubicBezTo>
                <a:cubicBezTo>
                  <a:pt x="1700262" y="-88212"/>
                  <a:pt x="1722862" y="1547"/>
                  <a:pt x="1873417" y="0"/>
                </a:cubicBezTo>
                <a:cubicBezTo>
                  <a:pt x="2010351" y="-1646"/>
                  <a:pt x="2010795" y="32192"/>
                  <a:pt x="2127719" y="0"/>
                </a:cubicBezTo>
                <a:cubicBezTo>
                  <a:pt x="2245850" y="-89397"/>
                  <a:pt x="2407928" y="16323"/>
                  <a:pt x="2572749" y="0"/>
                </a:cubicBezTo>
                <a:cubicBezTo>
                  <a:pt x="2751031" y="7146"/>
                  <a:pt x="2808784" y="111023"/>
                  <a:pt x="3017777" y="0"/>
                </a:cubicBezTo>
                <a:cubicBezTo>
                  <a:pt x="3242347" y="-115962"/>
                  <a:pt x="3331844" y="75196"/>
                  <a:pt x="3462807" y="0"/>
                </a:cubicBezTo>
                <a:cubicBezTo>
                  <a:pt x="3623568" y="-38256"/>
                  <a:pt x="3781950" y="33843"/>
                  <a:pt x="3860154" y="0"/>
                </a:cubicBezTo>
                <a:cubicBezTo>
                  <a:pt x="3937531" y="-2726"/>
                  <a:pt x="4066552" y="62186"/>
                  <a:pt x="4257501" y="0"/>
                </a:cubicBezTo>
                <a:cubicBezTo>
                  <a:pt x="4487493" y="-58375"/>
                  <a:pt x="4638211" y="121539"/>
                  <a:pt x="4940939" y="0"/>
                </a:cubicBezTo>
                <a:cubicBezTo>
                  <a:pt x="5029757" y="-69417"/>
                  <a:pt x="5146443" y="158393"/>
                  <a:pt x="5113710" y="368431"/>
                </a:cubicBezTo>
                <a:cubicBezTo>
                  <a:pt x="5112976" y="692169"/>
                  <a:pt x="5115134" y="838626"/>
                  <a:pt x="5113710" y="1090534"/>
                </a:cubicBezTo>
                <a:cubicBezTo>
                  <a:pt x="5123441" y="1411629"/>
                  <a:pt x="5151504" y="1708780"/>
                  <a:pt x="5113710" y="1842112"/>
                </a:cubicBezTo>
                <a:cubicBezTo>
                  <a:pt x="5118553" y="2029988"/>
                  <a:pt x="5056277" y="2193906"/>
                  <a:pt x="4940939" y="2210544"/>
                </a:cubicBezTo>
                <a:cubicBezTo>
                  <a:pt x="4842455" y="2238408"/>
                  <a:pt x="4686662" y="2162247"/>
                  <a:pt x="4591273" y="2210544"/>
                </a:cubicBezTo>
                <a:cubicBezTo>
                  <a:pt x="4500819" y="2264377"/>
                  <a:pt x="4394510" y="2159524"/>
                  <a:pt x="4289289" y="2210544"/>
                </a:cubicBezTo>
                <a:cubicBezTo>
                  <a:pt x="4198398" y="2191550"/>
                  <a:pt x="4031434" y="2238719"/>
                  <a:pt x="3796578" y="2210544"/>
                </a:cubicBezTo>
                <a:cubicBezTo>
                  <a:pt x="3600461" y="2260825"/>
                  <a:pt x="3373084" y="2053008"/>
                  <a:pt x="3303867" y="2210544"/>
                </a:cubicBezTo>
                <a:cubicBezTo>
                  <a:pt x="3169287" y="2341197"/>
                  <a:pt x="2932626" y="2162941"/>
                  <a:pt x="2858839" y="2210544"/>
                </a:cubicBezTo>
                <a:cubicBezTo>
                  <a:pt x="2776258" y="2254913"/>
                  <a:pt x="2506326" y="2197299"/>
                  <a:pt x="2366128" y="2210544"/>
                </a:cubicBezTo>
                <a:cubicBezTo>
                  <a:pt x="2261178" y="2233520"/>
                  <a:pt x="2122311" y="2159904"/>
                  <a:pt x="1873417" y="2210544"/>
                </a:cubicBezTo>
                <a:cubicBezTo>
                  <a:pt x="1650902" y="2300893"/>
                  <a:pt x="1680493" y="2102605"/>
                  <a:pt x="1571433" y="2210544"/>
                </a:cubicBezTo>
                <a:cubicBezTo>
                  <a:pt x="1432646" y="2339703"/>
                  <a:pt x="1318532" y="2155407"/>
                  <a:pt x="1078723" y="2210544"/>
                </a:cubicBezTo>
                <a:cubicBezTo>
                  <a:pt x="848428" y="2250388"/>
                  <a:pt x="755404" y="2174900"/>
                  <a:pt x="633693" y="2210544"/>
                </a:cubicBezTo>
                <a:cubicBezTo>
                  <a:pt x="501106" y="2246066"/>
                  <a:pt x="282326" y="2187991"/>
                  <a:pt x="172770" y="2210544"/>
                </a:cubicBezTo>
                <a:cubicBezTo>
                  <a:pt x="74693" y="2224873"/>
                  <a:pt x="21824" y="2066426"/>
                  <a:pt x="0" y="1842112"/>
                </a:cubicBezTo>
                <a:cubicBezTo>
                  <a:pt x="-23728" y="1607776"/>
                  <a:pt x="17738" y="1344197"/>
                  <a:pt x="0" y="1149483"/>
                </a:cubicBezTo>
                <a:cubicBezTo>
                  <a:pt x="-24152" y="954989"/>
                  <a:pt x="12084" y="632405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24688" y="168856"/>
                  <a:pt x="76773" y="52334"/>
                  <a:pt x="172770" y="0"/>
                </a:cubicBezTo>
                <a:cubicBezTo>
                  <a:pt x="300511" y="-71766"/>
                  <a:pt x="311475" y="24746"/>
                  <a:pt x="427073" y="0"/>
                </a:cubicBezTo>
                <a:cubicBezTo>
                  <a:pt x="539812" y="-65502"/>
                  <a:pt x="650789" y="66750"/>
                  <a:pt x="776738" y="0"/>
                </a:cubicBezTo>
                <a:cubicBezTo>
                  <a:pt x="929690" y="-98235"/>
                  <a:pt x="967408" y="78831"/>
                  <a:pt x="1078723" y="0"/>
                </a:cubicBezTo>
                <a:cubicBezTo>
                  <a:pt x="1236688" y="-34905"/>
                  <a:pt x="1407443" y="103461"/>
                  <a:pt x="1571433" y="0"/>
                </a:cubicBezTo>
                <a:cubicBezTo>
                  <a:pt x="1707690" y="-58501"/>
                  <a:pt x="1743790" y="20592"/>
                  <a:pt x="1873417" y="0"/>
                </a:cubicBezTo>
                <a:cubicBezTo>
                  <a:pt x="2017444" y="951"/>
                  <a:pt x="2007452" y="30486"/>
                  <a:pt x="2127719" y="0"/>
                </a:cubicBezTo>
                <a:cubicBezTo>
                  <a:pt x="2258064" y="-60947"/>
                  <a:pt x="2402740" y="53331"/>
                  <a:pt x="2572749" y="0"/>
                </a:cubicBezTo>
                <a:cubicBezTo>
                  <a:pt x="2749686" y="-28355"/>
                  <a:pt x="2854076" y="105802"/>
                  <a:pt x="3017777" y="0"/>
                </a:cubicBezTo>
                <a:cubicBezTo>
                  <a:pt x="3245879" y="-137807"/>
                  <a:pt x="3291039" y="83818"/>
                  <a:pt x="3462807" y="0"/>
                </a:cubicBezTo>
                <a:cubicBezTo>
                  <a:pt x="3620036" y="-36730"/>
                  <a:pt x="3735305" y="25752"/>
                  <a:pt x="3860154" y="0"/>
                </a:cubicBezTo>
                <a:cubicBezTo>
                  <a:pt x="3958133" y="-19592"/>
                  <a:pt x="4095039" y="87003"/>
                  <a:pt x="4257501" y="0"/>
                </a:cubicBezTo>
                <a:cubicBezTo>
                  <a:pt x="4495040" y="13115"/>
                  <a:pt x="4601072" y="84455"/>
                  <a:pt x="4940939" y="0"/>
                </a:cubicBezTo>
                <a:cubicBezTo>
                  <a:pt x="5040663" y="-40741"/>
                  <a:pt x="5117945" y="163695"/>
                  <a:pt x="5113710" y="368431"/>
                </a:cubicBezTo>
                <a:cubicBezTo>
                  <a:pt x="5142549" y="703189"/>
                  <a:pt x="5114545" y="810710"/>
                  <a:pt x="5113710" y="1090534"/>
                </a:cubicBezTo>
                <a:cubicBezTo>
                  <a:pt x="5108665" y="1385082"/>
                  <a:pt x="5119090" y="1721587"/>
                  <a:pt x="5113710" y="1842112"/>
                </a:cubicBezTo>
                <a:cubicBezTo>
                  <a:pt x="5117375" y="2016733"/>
                  <a:pt x="5072821" y="2202001"/>
                  <a:pt x="4940939" y="2210544"/>
                </a:cubicBezTo>
                <a:cubicBezTo>
                  <a:pt x="4842387" y="2248019"/>
                  <a:pt x="4705605" y="2148310"/>
                  <a:pt x="4591273" y="2210544"/>
                </a:cubicBezTo>
                <a:cubicBezTo>
                  <a:pt x="4520925" y="2277531"/>
                  <a:pt x="4370786" y="2186844"/>
                  <a:pt x="4289289" y="2210544"/>
                </a:cubicBezTo>
                <a:cubicBezTo>
                  <a:pt x="4179555" y="2241087"/>
                  <a:pt x="4032385" y="2190284"/>
                  <a:pt x="3796578" y="2210544"/>
                </a:cubicBezTo>
                <a:cubicBezTo>
                  <a:pt x="3615393" y="2274950"/>
                  <a:pt x="3385680" y="2092469"/>
                  <a:pt x="3303867" y="2210544"/>
                </a:cubicBezTo>
                <a:cubicBezTo>
                  <a:pt x="3208177" y="2347323"/>
                  <a:pt x="2946788" y="2136034"/>
                  <a:pt x="2858839" y="2210544"/>
                </a:cubicBezTo>
                <a:cubicBezTo>
                  <a:pt x="2735664" y="2271035"/>
                  <a:pt x="2466288" y="2196985"/>
                  <a:pt x="2366128" y="2210544"/>
                </a:cubicBezTo>
                <a:cubicBezTo>
                  <a:pt x="2294358" y="2245457"/>
                  <a:pt x="2166618" y="2133125"/>
                  <a:pt x="1873417" y="2210544"/>
                </a:cubicBezTo>
                <a:cubicBezTo>
                  <a:pt x="1604073" y="2308033"/>
                  <a:pt x="1681317" y="2144279"/>
                  <a:pt x="1571433" y="2210544"/>
                </a:cubicBezTo>
                <a:cubicBezTo>
                  <a:pt x="1460242" y="2303293"/>
                  <a:pt x="1225370" y="2202037"/>
                  <a:pt x="1078723" y="2210544"/>
                </a:cubicBezTo>
                <a:cubicBezTo>
                  <a:pt x="866125" y="2258875"/>
                  <a:pt x="798234" y="2160133"/>
                  <a:pt x="633693" y="2210544"/>
                </a:cubicBezTo>
                <a:cubicBezTo>
                  <a:pt x="456882" y="2260847"/>
                  <a:pt x="309587" y="2185977"/>
                  <a:pt x="172770" y="2210544"/>
                </a:cubicBezTo>
                <a:cubicBezTo>
                  <a:pt x="120071" y="2192291"/>
                  <a:pt x="346" y="2036894"/>
                  <a:pt x="0" y="1842112"/>
                </a:cubicBezTo>
                <a:cubicBezTo>
                  <a:pt x="-5956" y="1567518"/>
                  <a:pt x="60547" y="1339833"/>
                  <a:pt x="0" y="1149483"/>
                </a:cubicBezTo>
                <a:cubicBezTo>
                  <a:pt x="-67550" y="882096"/>
                  <a:pt x="33557" y="735805"/>
                  <a:pt x="0" y="36843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27073 w 5113710"/>
                      <a:gd name="connsiteY2" fmla="*/ 0 h 2210544"/>
                      <a:gd name="connsiteX3" fmla="*/ 776738 w 5113710"/>
                      <a:gd name="connsiteY3" fmla="*/ 0 h 2210544"/>
                      <a:gd name="connsiteX4" fmla="*/ 1078723 w 5113710"/>
                      <a:gd name="connsiteY4" fmla="*/ 0 h 2210544"/>
                      <a:gd name="connsiteX5" fmla="*/ 1571433 w 5113710"/>
                      <a:gd name="connsiteY5" fmla="*/ 0 h 2210544"/>
                      <a:gd name="connsiteX6" fmla="*/ 1873417 w 5113710"/>
                      <a:gd name="connsiteY6" fmla="*/ 0 h 2210544"/>
                      <a:gd name="connsiteX7" fmla="*/ 2127719 w 5113710"/>
                      <a:gd name="connsiteY7" fmla="*/ 0 h 2210544"/>
                      <a:gd name="connsiteX8" fmla="*/ 2572749 w 5113710"/>
                      <a:gd name="connsiteY8" fmla="*/ 0 h 2210544"/>
                      <a:gd name="connsiteX9" fmla="*/ 3017777 w 5113710"/>
                      <a:gd name="connsiteY9" fmla="*/ 0 h 2210544"/>
                      <a:gd name="connsiteX10" fmla="*/ 3462807 w 5113710"/>
                      <a:gd name="connsiteY10" fmla="*/ 0 h 2210544"/>
                      <a:gd name="connsiteX11" fmla="*/ 3860154 w 5113710"/>
                      <a:gd name="connsiteY11" fmla="*/ 0 h 2210544"/>
                      <a:gd name="connsiteX12" fmla="*/ 4257501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090534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591273 w 5113710"/>
                      <a:gd name="connsiteY18" fmla="*/ 2210544 h 2210544"/>
                      <a:gd name="connsiteX19" fmla="*/ 4289289 w 5113710"/>
                      <a:gd name="connsiteY19" fmla="*/ 2210544 h 2210544"/>
                      <a:gd name="connsiteX20" fmla="*/ 3796578 w 5113710"/>
                      <a:gd name="connsiteY20" fmla="*/ 2210544 h 2210544"/>
                      <a:gd name="connsiteX21" fmla="*/ 3303867 w 5113710"/>
                      <a:gd name="connsiteY21" fmla="*/ 2210544 h 2210544"/>
                      <a:gd name="connsiteX22" fmla="*/ 2858839 w 5113710"/>
                      <a:gd name="connsiteY22" fmla="*/ 2210544 h 2210544"/>
                      <a:gd name="connsiteX23" fmla="*/ 2366128 w 5113710"/>
                      <a:gd name="connsiteY23" fmla="*/ 2210544 h 2210544"/>
                      <a:gd name="connsiteX24" fmla="*/ 1873417 w 5113710"/>
                      <a:gd name="connsiteY24" fmla="*/ 2210544 h 2210544"/>
                      <a:gd name="connsiteX25" fmla="*/ 1571433 w 5113710"/>
                      <a:gd name="connsiteY25" fmla="*/ 2210544 h 2210544"/>
                      <a:gd name="connsiteX26" fmla="*/ 1078723 w 5113710"/>
                      <a:gd name="connsiteY26" fmla="*/ 2210544 h 2210544"/>
                      <a:gd name="connsiteX27" fmla="*/ 633693 w 5113710"/>
                      <a:gd name="connsiteY27" fmla="*/ 2210544 h 2210544"/>
                      <a:gd name="connsiteX28" fmla="*/ 172770 w 5113710"/>
                      <a:gd name="connsiteY28" fmla="*/ 2210544 h 2210544"/>
                      <a:gd name="connsiteX29" fmla="*/ 0 w 5113710"/>
                      <a:gd name="connsiteY29" fmla="*/ 1842112 h 2210544"/>
                      <a:gd name="connsiteX30" fmla="*/ 0 w 5113710"/>
                      <a:gd name="connsiteY30" fmla="*/ 1149483 h 2210544"/>
                      <a:gd name="connsiteX31" fmla="*/ 0 w 5113710"/>
                      <a:gd name="connsiteY31" fmla="*/ 368431 h 2210544"/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74755 w 5113710"/>
                      <a:gd name="connsiteY2" fmla="*/ 0 h 2210544"/>
                      <a:gd name="connsiteX3" fmla="*/ 729057 w 5113710"/>
                      <a:gd name="connsiteY3" fmla="*/ 0 h 2210544"/>
                      <a:gd name="connsiteX4" fmla="*/ 1126404 w 5113710"/>
                      <a:gd name="connsiteY4" fmla="*/ 0 h 2210544"/>
                      <a:gd name="connsiteX5" fmla="*/ 1619115 w 5113710"/>
                      <a:gd name="connsiteY5" fmla="*/ 0 h 2210544"/>
                      <a:gd name="connsiteX6" fmla="*/ 2111826 w 5113710"/>
                      <a:gd name="connsiteY6" fmla="*/ 0 h 2210544"/>
                      <a:gd name="connsiteX7" fmla="*/ 2604536 w 5113710"/>
                      <a:gd name="connsiteY7" fmla="*/ 0 h 2210544"/>
                      <a:gd name="connsiteX8" fmla="*/ 2906520 w 5113710"/>
                      <a:gd name="connsiteY8" fmla="*/ 0 h 2210544"/>
                      <a:gd name="connsiteX9" fmla="*/ 3256186 w 5113710"/>
                      <a:gd name="connsiteY9" fmla="*/ 0 h 2210544"/>
                      <a:gd name="connsiteX10" fmla="*/ 3653533 w 5113710"/>
                      <a:gd name="connsiteY10" fmla="*/ 0 h 2210544"/>
                      <a:gd name="connsiteX11" fmla="*/ 3907835 w 5113710"/>
                      <a:gd name="connsiteY11" fmla="*/ 0 h 2210544"/>
                      <a:gd name="connsiteX12" fmla="*/ 4400546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120009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686636 w 5113710"/>
                      <a:gd name="connsiteY18" fmla="*/ 2210544 h 2210544"/>
                      <a:gd name="connsiteX19" fmla="*/ 4432334 w 5113710"/>
                      <a:gd name="connsiteY19" fmla="*/ 2210544 h 2210544"/>
                      <a:gd name="connsiteX20" fmla="*/ 4130350 w 5113710"/>
                      <a:gd name="connsiteY20" fmla="*/ 2210544 h 2210544"/>
                      <a:gd name="connsiteX21" fmla="*/ 3828366 w 5113710"/>
                      <a:gd name="connsiteY21" fmla="*/ 2210544 h 2210544"/>
                      <a:gd name="connsiteX22" fmla="*/ 3526382 w 5113710"/>
                      <a:gd name="connsiteY22" fmla="*/ 2210544 h 2210544"/>
                      <a:gd name="connsiteX23" fmla="*/ 3224398 w 5113710"/>
                      <a:gd name="connsiteY23" fmla="*/ 2210544 h 2210544"/>
                      <a:gd name="connsiteX24" fmla="*/ 2827051 w 5113710"/>
                      <a:gd name="connsiteY24" fmla="*/ 2210544 h 2210544"/>
                      <a:gd name="connsiteX25" fmla="*/ 2525067 w 5113710"/>
                      <a:gd name="connsiteY25" fmla="*/ 2210544 h 2210544"/>
                      <a:gd name="connsiteX26" fmla="*/ 2175401 w 5113710"/>
                      <a:gd name="connsiteY26" fmla="*/ 2210544 h 2210544"/>
                      <a:gd name="connsiteX27" fmla="*/ 1921099 w 5113710"/>
                      <a:gd name="connsiteY27" fmla="*/ 2210544 h 2210544"/>
                      <a:gd name="connsiteX28" fmla="*/ 1428388 w 5113710"/>
                      <a:gd name="connsiteY28" fmla="*/ 2210544 h 2210544"/>
                      <a:gd name="connsiteX29" fmla="*/ 1126404 w 5113710"/>
                      <a:gd name="connsiteY29" fmla="*/ 2210544 h 2210544"/>
                      <a:gd name="connsiteX30" fmla="*/ 681375 w 5113710"/>
                      <a:gd name="connsiteY30" fmla="*/ 2210544 h 2210544"/>
                      <a:gd name="connsiteX31" fmla="*/ 172770 w 5113710"/>
                      <a:gd name="connsiteY31" fmla="*/ 2210544 h 2210544"/>
                      <a:gd name="connsiteX32" fmla="*/ 0 w 5113710"/>
                      <a:gd name="connsiteY32" fmla="*/ 1842112 h 2210544"/>
                      <a:gd name="connsiteX33" fmla="*/ 0 w 5113710"/>
                      <a:gd name="connsiteY33" fmla="*/ 1075798 h 2210544"/>
                      <a:gd name="connsiteX34" fmla="*/ 0 w 5113710"/>
                      <a:gd name="connsiteY34" fmla="*/ 368431 h 2210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5113710" h="2210544" fill="none" extrusionOk="0">
                        <a:moveTo>
                          <a:pt x="0" y="368431"/>
                        </a:moveTo>
                        <a:cubicBezTo>
                          <a:pt x="19374" y="167479"/>
                          <a:pt x="70381" y="50963"/>
                          <a:pt x="172770" y="0"/>
                        </a:cubicBezTo>
                        <a:cubicBezTo>
                          <a:pt x="317713" y="-70047"/>
                          <a:pt x="309260" y="29365"/>
                          <a:pt x="427073" y="0"/>
                        </a:cubicBezTo>
                        <a:cubicBezTo>
                          <a:pt x="528994" y="-62473"/>
                          <a:pt x="673579" y="76223"/>
                          <a:pt x="776738" y="0"/>
                        </a:cubicBezTo>
                        <a:cubicBezTo>
                          <a:pt x="921112" y="-64937"/>
                          <a:pt x="962043" y="49933"/>
                          <a:pt x="1078723" y="0"/>
                        </a:cubicBezTo>
                        <a:cubicBezTo>
                          <a:pt x="1198546" y="-22876"/>
                          <a:pt x="1405392" y="90716"/>
                          <a:pt x="1571433" y="0"/>
                        </a:cubicBezTo>
                        <a:cubicBezTo>
                          <a:pt x="1718465" y="-79738"/>
                          <a:pt x="1727334" y="7792"/>
                          <a:pt x="1873417" y="0"/>
                        </a:cubicBezTo>
                        <a:cubicBezTo>
                          <a:pt x="2020767" y="-690"/>
                          <a:pt x="2003540" y="40632"/>
                          <a:pt x="2127719" y="0"/>
                        </a:cubicBezTo>
                        <a:cubicBezTo>
                          <a:pt x="2241548" y="-21787"/>
                          <a:pt x="2392323" y="32795"/>
                          <a:pt x="2572749" y="0"/>
                        </a:cubicBezTo>
                        <a:cubicBezTo>
                          <a:pt x="2768558" y="-23195"/>
                          <a:pt x="2860744" y="100219"/>
                          <a:pt x="3017777" y="0"/>
                        </a:cubicBezTo>
                        <a:cubicBezTo>
                          <a:pt x="3206623" y="-151081"/>
                          <a:pt x="3275878" y="71979"/>
                          <a:pt x="3462807" y="0"/>
                        </a:cubicBezTo>
                        <a:cubicBezTo>
                          <a:pt x="3646559" y="-46822"/>
                          <a:pt x="3728181" y="16649"/>
                          <a:pt x="3860154" y="0"/>
                        </a:cubicBezTo>
                        <a:cubicBezTo>
                          <a:pt x="3979827" y="-36025"/>
                          <a:pt x="4103059" y="47738"/>
                          <a:pt x="4257501" y="0"/>
                        </a:cubicBezTo>
                        <a:cubicBezTo>
                          <a:pt x="4466935" y="-8127"/>
                          <a:pt x="4589690" y="58136"/>
                          <a:pt x="4940939" y="0"/>
                        </a:cubicBezTo>
                        <a:cubicBezTo>
                          <a:pt x="5055154" y="-19189"/>
                          <a:pt x="5131427" y="168173"/>
                          <a:pt x="5113710" y="368431"/>
                        </a:cubicBezTo>
                        <a:cubicBezTo>
                          <a:pt x="5150970" y="695466"/>
                          <a:pt x="5111421" y="806720"/>
                          <a:pt x="5113710" y="1090534"/>
                        </a:cubicBezTo>
                        <a:cubicBezTo>
                          <a:pt x="5112915" y="1374209"/>
                          <a:pt x="5103723" y="1688413"/>
                          <a:pt x="5113710" y="1842112"/>
                        </a:cubicBezTo>
                        <a:cubicBezTo>
                          <a:pt x="5124905" y="2008902"/>
                          <a:pt x="5055336" y="2209542"/>
                          <a:pt x="4940939" y="2210544"/>
                        </a:cubicBezTo>
                        <a:cubicBezTo>
                          <a:pt x="4834994" y="2247721"/>
                          <a:pt x="4701050" y="2153986"/>
                          <a:pt x="4591273" y="2210544"/>
                        </a:cubicBezTo>
                        <a:cubicBezTo>
                          <a:pt x="4521043" y="2287646"/>
                          <a:pt x="4363156" y="2178394"/>
                          <a:pt x="4289289" y="2210544"/>
                        </a:cubicBezTo>
                        <a:cubicBezTo>
                          <a:pt x="4183237" y="2281371"/>
                          <a:pt x="4022293" y="2168234"/>
                          <a:pt x="3796578" y="2210544"/>
                        </a:cubicBezTo>
                        <a:cubicBezTo>
                          <a:pt x="3600895" y="2245060"/>
                          <a:pt x="3404870" y="2117042"/>
                          <a:pt x="3303867" y="2210544"/>
                        </a:cubicBezTo>
                        <a:cubicBezTo>
                          <a:pt x="3210706" y="2349403"/>
                          <a:pt x="2968660" y="2146621"/>
                          <a:pt x="2858839" y="2210544"/>
                        </a:cubicBezTo>
                        <a:cubicBezTo>
                          <a:pt x="2732725" y="2277639"/>
                          <a:pt x="2491855" y="2193566"/>
                          <a:pt x="2366128" y="2210544"/>
                        </a:cubicBezTo>
                        <a:cubicBezTo>
                          <a:pt x="2253817" y="2244209"/>
                          <a:pt x="2129976" y="2123093"/>
                          <a:pt x="1873417" y="2210544"/>
                        </a:cubicBezTo>
                        <a:cubicBezTo>
                          <a:pt x="1612434" y="2271673"/>
                          <a:pt x="1704265" y="2171739"/>
                          <a:pt x="1571433" y="2210544"/>
                        </a:cubicBezTo>
                        <a:cubicBezTo>
                          <a:pt x="1463586" y="2301559"/>
                          <a:pt x="1242040" y="2205493"/>
                          <a:pt x="1078723" y="2210544"/>
                        </a:cubicBezTo>
                        <a:cubicBezTo>
                          <a:pt x="872029" y="2250952"/>
                          <a:pt x="807889" y="2156679"/>
                          <a:pt x="633693" y="2210544"/>
                        </a:cubicBezTo>
                        <a:cubicBezTo>
                          <a:pt x="446961" y="2237855"/>
                          <a:pt x="317331" y="2165410"/>
                          <a:pt x="172770" y="2210544"/>
                        </a:cubicBezTo>
                        <a:cubicBezTo>
                          <a:pt x="139517" y="2149535"/>
                          <a:pt x="-7628" y="2026929"/>
                          <a:pt x="0" y="1842112"/>
                        </a:cubicBezTo>
                        <a:cubicBezTo>
                          <a:pt x="-5272" y="1557258"/>
                          <a:pt x="33749" y="1378202"/>
                          <a:pt x="0" y="1149483"/>
                        </a:cubicBezTo>
                        <a:cubicBezTo>
                          <a:pt x="-46497" y="869536"/>
                          <a:pt x="34912" y="753842"/>
                          <a:pt x="0" y="368431"/>
                        </a:cubicBezTo>
                        <a:close/>
                      </a:path>
                      <a:path w="5113710" h="2210544" stroke="0" extrusionOk="0">
                        <a:moveTo>
                          <a:pt x="0" y="368431"/>
                        </a:moveTo>
                        <a:cubicBezTo>
                          <a:pt x="14080" y="167130"/>
                          <a:pt x="98587" y="13788"/>
                          <a:pt x="172770" y="0"/>
                        </a:cubicBezTo>
                        <a:cubicBezTo>
                          <a:pt x="226922" y="8550"/>
                          <a:pt x="325529" y="48567"/>
                          <a:pt x="474755" y="0"/>
                        </a:cubicBezTo>
                        <a:cubicBezTo>
                          <a:pt x="621548" y="-29234"/>
                          <a:pt x="657258" y="29357"/>
                          <a:pt x="729057" y="0"/>
                        </a:cubicBezTo>
                        <a:cubicBezTo>
                          <a:pt x="799946" y="-39302"/>
                          <a:pt x="1067634" y="36375"/>
                          <a:pt x="1126404" y="0"/>
                        </a:cubicBezTo>
                        <a:cubicBezTo>
                          <a:pt x="1203222" y="-56959"/>
                          <a:pt x="1394312" y="97985"/>
                          <a:pt x="1619115" y="0"/>
                        </a:cubicBezTo>
                        <a:cubicBezTo>
                          <a:pt x="1856052" y="-45035"/>
                          <a:pt x="2018284" y="-27735"/>
                          <a:pt x="2111826" y="0"/>
                        </a:cubicBezTo>
                        <a:cubicBezTo>
                          <a:pt x="2178065" y="-6543"/>
                          <a:pt x="2403448" y="45409"/>
                          <a:pt x="2604536" y="0"/>
                        </a:cubicBezTo>
                        <a:cubicBezTo>
                          <a:pt x="2766911" y="-74524"/>
                          <a:pt x="2731631" y="60012"/>
                          <a:pt x="2906520" y="0"/>
                        </a:cubicBezTo>
                        <a:cubicBezTo>
                          <a:pt x="3016266" y="-51455"/>
                          <a:pt x="3143703" y="43586"/>
                          <a:pt x="3256186" y="0"/>
                        </a:cubicBezTo>
                        <a:cubicBezTo>
                          <a:pt x="3391218" y="-65494"/>
                          <a:pt x="3528095" y="91824"/>
                          <a:pt x="3653533" y="0"/>
                        </a:cubicBezTo>
                        <a:cubicBezTo>
                          <a:pt x="3763822" y="-91363"/>
                          <a:pt x="3855594" y="54720"/>
                          <a:pt x="3907835" y="0"/>
                        </a:cubicBezTo>
                        <a:cubicBezTo>
                          <a:pt x="3940520" y="-50410"/>
                          <a:pt x="4255774" y="60046"/>
                          <a:pt x="4400546" y="0"/>
                        </a:cubicBezTo>
                        <a:cubicBezTo>
                          <a:pt x="4568609" y="-29026"/>
                          <a:pt x="4848459" y="75523"/>
                          <a:pt x="4940939" y="0"/>
                        </a:cubicBezTo>
                        <a:cubicBezTo>
                          <a:pt x="5023438" y="-819"/>
                          <a:pt x="5086267" y="194726"/>
                          <a:pt x="5113710" y="368431"/>
                        </a:cubicBezTo>
                        <a:cubicBezTo>
                          <a:pt x="5125387" y="700992"/>
                          <a:pt x="5122939" y="863781"/>
                          <a:pt x="5113710" y="1120009"/>
                        </a:cubicBezTo>
                        <a:cubicBezTo>
                          <a:pt x="5170393" y="1352913"/>
                          <a:pt x="5084848" y="1672259"/>
                          <a:pt x="5113710" y="1842112"/>
                        </a:cubicBezTo>
                        <a:cubicBezTo>
                          <a:pt x="5094842" y="2047877"/>
                          <a:pt x="5020382" y="2197681"/>
                          <a:pt x="4940939" y="2210544"/>
                        </a:cubicBezTo>
                        <a:cubicBezTo>
                          <a:pt x="4861940" y="2221192"/>
                          <a:pt x="4764341" y="2184998"/>
                          <a:pt x="4686636" y="2210544"/>
                        </a:cubicBezTo>
                        <a:cubicBezTo>
                          <a:pt x="4598890" y="2230398"/>
                          <a:pt x="4542773" y="2203823"/>
                          <a:pt x="4432334" y="2210544"/>
                        </a:cubicBezTo>
                        <a:cubicBezTo>
                          <a:pt x="4317956" y="2195486"/>
                          <a:pt x="4205307" y="2131001"/>
                          <a:pt x="4130350" y="2210544"/>
                        </a:cubicBezTo>
                        <a:cubicBezTo>
                          <a:pt x="4064891" y="2288284"/>
                          <a:pt x="3994371" y="2166258"/>
                          <a:pt x="3828366" y="2210544"/>
                        </a:cubicBezTo>
                        <a:cubicBezTo>
                          <a:pt x="3690670" y="2227359"/>
                          <a:pt x="3632796" y="2200145"/>
                          <a:pt x="3526382" y="2210544"/>
                        </a:cubicBezTo>
                        <a:cubicBezTo>
                          <a:pt x="3408907" y="2210472"/>
                          <a:pt x="3337025" y="2209278"/>
                          <a:pt x="3224398" y="2210544"/>
                        </a:cubicBezTo>
                        <a:cubicBezTo>
                          <a:pt x="3151122" y="2236928"/>
                          <a:pt x="2943327" y="2147084"/>
                          <a:pt x="2827051" y="2210544"/>
                        </a:cubicBezTo>
                        <a:cubicBezTo>
                          <a:pt x="2657924" y="2268161"/>
                          <a:pt x="2679697" y="2169550"/>
                          <a:pt x="2525067" y="2210544"/>
                        </a:cubicBezTo>
                        <a:cubicBezTo>
                          <a:pt x="2373954" y="2243003"/>
                          <a:pt x="2295459" y="2199127"/>
                          <a:pt x="2175401" y="2210544"/>
                        </a:cubicBezTo>
                        <a:cubicBezTo>
                          <a:pt x="2081217" y="2228046"/>
                          <a:pt x="1966067" y="2184936"/>
                          <a:pt x="1921099" y="2210544"/>
                        </a:cubicBezTo>
                        <a:cubicBezTo>
                          <a:pt x="1886108" y="2202698"/>
                          <a:pt x="1536184" y="2170226"/>
                          <a:pt x="1428388" y="2210544"/>
                        </a:cubicBezTo>
                        <a:cubicBezTo>
                          <a:pt x="1309713" y="2258697"/>
                          <a:pt x="1270098" y="2153536"/>
                          <a:pt x="1126404" y="2210544"/>
                        </a:cubicBezTo>
                        <a:cubicBezTo>
                          <a:pt x="1020726" y="2265780"/>
                          <a:pt x="784782" y="2097329"/>
                          <a:pt x="681375" y="2210544"/>
                        </a:cubicBezTo>
                        <a:cubicBezTo>
                          <a:pt x="566181" y="2287705"/>
                          <a:pt x="412931" y="2129289"/>
                          <a:pt x="172770" y="2210544"/>
                        </a:cubicBezTo>
                        <a:cubicBezTo>
                          <a:pt x="60559" y="2189887"/>
                          <a:pt x="-25554" y="2049735"/>
                          <a:pt x="0" y="1842112"/>
                        </a:cubicBezTo>
                        <a:cubicBezTo>
                          <a:pt x="-13515" y="1575907"/>
                          <a:pt x="86694" y="1223968"/>
                          <a:pt x="0" y="1075798"/>
                        </a:cubicBezTo>
                        <a:cubicBezTo>
                          <a:pt x="-33161" y="931181"/>
                          <a:pt x="-43251" y="693222"/>
                          <a:pt x="0" y="368431"/>
                        </a:cubicBezTo>
                        <a:close/>
                      </a:path>
                      <a:path w="5113710" h="2210544" fill="none" stroke="0" extrusionOk="0">
                        <a:moveTo>
                          <a:pt x="0" y="368431"/>
                        </a:moveTo>
                        <a:cubicBezTo>
                          <a:pt x="15295" y="192564"/>
                          <a:pt x="105242" y="42939"/>
                          <a:pt x="172770" y="0"/>
                        </a:cubicBezTo>
                        <a:cubicBezTo>
                          <a:pt x="276399" y="-58018"/>
                          <a:pt x="330245" y="16992"/>
                          <a:pt x="427073" y="0"/>
                        </a:cubicBezTo>
                        <a:cubicBezTo>
                          <a:pt x="550772" y="-42260"/>
                          <a:pt x="607823" y="75012"/>
                          <a:pt x="776738" y="0"/>
                        </a:cubicBezTo>
                        <a:cubicBezTo>
                          <a:pt x="921803" y="-120518"/>
                          <a:pt x="935812" y="53881"/>
                          <a:pt x="1078723" y="0"/>
                        </a:cubicBezTo>
                        <a:cubicBezTo>
                          <a:pt x="1264008" y="-58310"/>
                          <a:pt x="1430053" y="123712"/>
                          <a:pt x="1571433" y="0"/>
                        </a:cubicBezTo>
                        <a:cubicBezTo>
                          <a:pt x="1715751" y="-81398"/>
                          <a:pt x="1733243" y="7752"/>
                          <a:pt x="1873417" y="0"/>
                        </a:cubicBezTo>
                        <a:cubicBezTo>
                          <a:pt x="2016893" y="766"/>
                          <a:pt x="2006806" y="26910"/>
                          <a:pt x="2127719" y="0"/>
                        </a:cubicBezTo>
                        <a:cubicBezTo>
                          <a:pt x="2263293" y="-62436"/>
                          <a:pt x="2394925" y="23607"/>
                          <a:pt x="2572749" y="0"/>
                        </a:cubicBezTo>
                        <a:cubicBezTo>
                          <a:pt x="2733717" y="-8358"/>
                          <a:pt x="2813348" y="123948"/>
                          <a:pt x="3017777" y="0"/>
                        </a:cubicBezTo>
                        <a:cubicBezTo>
                          <a:pt x="3212918" y="-96896"/>
                          <a:pt x="3340007" y="70859"/>
                          <a:pt x="3462807" y="0"/>
                        </a:cubicBezTo>
                        <a:cubicBezTo>
                          <a:pt x="3602100" y="-32132"/>
                          <a:pt x="3764246" y="15703"/>
                          <a:pt x="3860154" y="0"/>
                        </a:cubicBezTo>
                        <a:cubicBezTo>
                          <a:pt x="3962152" y="-2140"/>
                          <a:pt x="4070762" y="61512"/>
                          <a:pt x="4257501" y="0"/>
                        </a:cubicBezTo>
                        <a:cubicBezTo>
                          <a:pt x="4486074" y="-4636"/>
                          <a:pt x="4649270" y="147690"/>
                          <a:pt x="4940939" y="0"/>
                        </a:cubicBezTo>
                        <a:cubicBezTo>
                          <a:pt x="5014979" y="-60642"/>
                          <a:pt x="5106001" y="151288"/>
                          <a:pt x="5113710" y="368431"/>
                        </a:cubicBezTo>
                        <a:cubicBezTo>
                          <a:pt x="5104333" y="699173"/>
                          <a:pt x="5116582" y="822690"/>
                          <a:pt x="5113710" y="1090534"/>
                        </a:cubicBezTo>
                        <a:cubicBezTo>
                          <a:pt x="5112119" y="1377148"/>
                          <a:pt x="5113170" y="1699486"/>
                          <a:pt x="5113710" y="1842112"/>
                        </a:cubicBezTo>
                        <a:cubicBezTo>
                          <a:pt x="5108010" y="2045652"/>
                          <a:pt x="5058731" y="2213116"/>
                          <a:pt x="4940939" y="2210544"/>
                        </a:cubicBezTo>
                        <a:cubicBezTo>
                          <a:pt x="4852212" y="2248263"/>
                          <a:pt x="4685172" y="2129559"/>
                          <a:pt x="4591273" y="2210544"/>
                        </a:cubicBezTo>
                        <a:cubicBezTo>
                          <a:pt x="4500366" y="2272788"/>
                          <a:pt x="4383256" y="2165739"/>
                          <a:pt x="4289289" y="2210544"/>
                        </a:cubicBezTo>
                        <a:cubicBezTo>
                          <a:pt x="4194336" y="2208300"/>
                          <a:pt x="4020089" y="2221037"/>
                          <a:pt x="3796578" y="2210544"/>
                        </a:cubicBezTo>
                        <a:cubicBezTo>
                          <a:pt x="3610937" y="2280989"/>
                          <a:pt x="3376938" y="2055113"/>
                          <a:pt x="3303867" y="2210544"/>
                        </a:cubicBezTo>
                        <a:cubicBezTo>
                          <a:pt x="3196990" y="2325698"/>
                          <a:pt x="2962004" y="2139768"/>
                          <a:pt x="2858839" y="2210544"/>
                        </a:cubicBezTo>
                        <a:cubicBezTo>
                          <a:pt x="2746978" y="2257612"/>
                          <a:pt x="2491728" y="2197183"/>
                          <a:pt x="2366128" y="2210544"/>
                        </a:cubicBezTo>
                        <a:cubicBezTo>
                          <a:pt x="2264756" y="2227130"/>
                          <a:pt x="2117283" y="2151362"/>
                          <a:pt x="1873417" y="2210544"/>
                        </a:cubicBezTo>
                        <a:cubicBezTo>
                          <a:pt x="1634052" y="2308118"/>
                          <a:pt x="1666103" y="2117149"/>
                          <a:pt x="1571433" y="2210544"/>
                        </a:cubicBezTo>
                        <a:cubicBezTo>
                          <a:pt x="1407384" y="2305015"/>
                          <a:pt x="1286885" y="2179178"/>
                          <a:pt x="1078723" y="2210544"/>
                        </a:cubicBezTo>
                        <a:cubicBezTo>
                          <a:pt x="864011" y="2242531"/>
                          <a:pt x="777433" y="2187990"/>
                          <a:pt x="633693" y="2210544"/>
                        </a:cubicBezTo>
                        <a:cubicBezTo>
                          <a:pt x="483292" y="2270567"/>
                          <a:pt x="289467" y="2205655"/>
                          <a:pt x="172770" y="2210544"/>
                        </a:cubicBezTo>
                        <a:cubicBezTo>
                          <a:pt x="101665" y="2192030"/>
                          <a:pt x="21252" y="2053341"/>
                          <a:pt x="0" y="1842112"/>
                        </a:cubicBezTo>
                        <a:cubicBezTo>
                          <a:pt x="-21273" y="1554625"/>
                          <a:pt x="38911" y="1347618"/>
                          <a:pt x="0" y="1149483"/>
                        </a:cubicBezTo>
                        <a:cubicBezTo>
                          <a:pt x="-68203" y="951221"/>
                          <a:pt x="32865" y="693292"/>
                          <a:pt x="0" y="36843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B73F4-26E2-72C8-9A7A-115C26ADF5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058" y="-644623"/>
            <a:ext cx="2419203" cy="3421757"/>
          </a:xfrm>
          <a:prstGeom prst="rect">
            <a:avLst/>
          </a:prstGeom>
        </p:spPr>
      </p:pic>
      <p:pic>
        <p:nvPicPr>
          <p:cNvPr id="1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664B803-CD7D-1639-903D-D4DE548A6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905669" y="2777134"/>
            <a:ext cx="2813276" cy="28132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984D1F-EB32-0B73-45AD-1175D844A1D9}"/>
              </a:ext>
            </a:extLst>
          </p:cNvPr>
          <p:cNvSpPr txBox="1"/>
          <p:nvPr/>
        </p:nvSpPr>
        <p:spPr>
          <a:xfrm>
            <a:off x="8763000" y="13561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5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0E26284F-C16B-7008-9693-C1ECD4B2746B}"/>
              </a:ext>
            </a:extLst>
          </p:cNvPr>
          <p:cNvSpPr/>
          <p:nvPr/>
        </p:nvSpPr>
        <p:spPr>
          <a:xfrm>
            <a:off x="10121143" y="15388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19EB03-4AB9-16BB-6D6E-34F01BEB5F0D}"/>
              </a:ext>
            </a:extLst>
          </p:cNvPr>
          <p:cNvSpPr txBox="1"/>
          <p:nvPr/>
        </p:nvSpPr>
        <p:spPr>
          <a:xfrm>
            <a:off x="7162800" y="40767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61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77656 0.4724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28" y="2361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0.70781 0.419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91" y="2094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E5717028-AC51-AF15-1C09-0FD1559E4A03}"/>
              </a:ext>
            </a:extLst>
          </p:cNvPr>
          <p:cNvGrpSpPr/>
          <p:nvPr/>
        </p:nvGrpSpPr>
        <p:grpSpPr>
          <a:xfrm>
            <a:off x="78453" y="70945"/>
            <a:ext cx="18209547" cy="2123658"/>
            <a:chOff x="52302" y="47296"/>
            <a:chExt cx="12139698" cy="1415772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F15575C9-4A36-9FCC-8CFF-6BB2D16DD18D}"/>
                </a:ext>
              </a:extLst>
            </p:cNvPr>
            <p:cNvSpPr/>
            <p:nvPr/>
          </p:nvSpPr>
          <p:spPr>
            <a:xfrm>
              <a:off x="52302" y="152283"/>
              <a:ext cx="12139698" cy="1236839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DBB46963-13BF-DFD8-665C-1C5A27681035}"/>
                </a:ext>
              </a:extLst>
            </p:cNvPr>
            <p:cNvSpPr txBox="1"/>
            <p:nvPr/>
          </p:nvSpPr>
          <p:spPr>
            <a:xfrm>
              <a:off x="444041" y="47296"/>
              <a:ext cx="11695657" cy="1415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0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Cảm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ơn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cháu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đã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nhiều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6600" b="1" spc="450" dirty="0">
                <a:solidFill>
                  <a:srgbClr val="E88064">
                    <a:lumMod val="7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3AC7298C-8575-D5EA-FF78-CD2157F8A2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044174" y="2226690"/>
            <a:ext cx="3139053" cy="2895291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C36C8B73-4136-4AB5-6A6E-575164A17A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477127" y="4947588"/>
            <a:ext cx="3441249" cy="5296599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19D6333F-187A-0E0D-401D-9CB563E15D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598409" y="1841692"/>
            <a:ext cx="3139053" cy="4450910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CCD61074-3342-E991-0BC5-48492E921A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767703" y="1604386"/>
            <a:ext cx="3412796" cy="4839053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D1B9E2E9-FB63-4A86-4ECF-B86A5EA7C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326963" y="6083427"/>
            <a:ext cx="2964618" cy="4203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33BE0E-1FFE-8655-9DF7-3660F3686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623" y="1531712"/>
            <a:ext cx="9553259" cy="8755289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195776E4-27F9-0C59-7F36-07312D6E8D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151676" y="2226690"/>
            <a:ext cx="3139053" cy="2895291"/>
          </a:xfrm>
          <a:prstGeom prst="rect">
            <a:avLst/>
          </a:prstGeom>
        </p:spPr>
      </p:pic>
      <p:pic>
        <p:nvPicPr>
          <p:cNvPr id="17" name="图片 67">
            <a:extLst>
              <a:ext uri="{FF2B5EF4-FFF2-40B4-BE49-F238E27FC236}">
                <a16:creationId xmlns:a16="http://schemas.microsoft.com/office/drawing/2014/main" id="{1E093DD8-3BC9-AE36-5B18-5F8BAC366B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584629" y="4947588"/>
            <a:ext cx="3441249" cy="5296599"/>
          </a:xfrm>
          <a:prstGeom prst="rect">
            <a:avLst/>
          </a:prstGeom>
        </p:spPr>
      </p:pic>
      <p:pic>
        <p:nvPicPr>
          <p:cNvPr id="18" name="图片 68">
            <a:extLst>
              <a:ext uri="{FF2B5EF4-FFF2-40B4-BE49-F238E27FC236}">
                <a16:creationId xmlns:a16="http://schemas.microsoft.com/office/drawing/2014/main" id="{782D56A7-931E-7933-F91A-E3A40F2BD7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705911" y="1841692"/>
            <a:ext cx="3139053" cy="4450910"/>
          </a:xfrm>
          <a:prstGeom prst="rect">
            <a:avLst/>
          </a:prstGeom>
        </p:spPr>
      </p:pic>
      <p:pic>
        <p:nvPicPr>
          <p:cNvPr id="19" name="图片 69">
            <a:extLst>
              <a:ext uri="{FF2B5EF4-FFF2-40B4-BE49-F238E27FC236}">
                <a16:creationId xmlns:a16="http://schemas.microsoft.com/office/drawing/2014/main" id="{3A8F317D-23DD-2402-F0E3-FCA8F9385F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875205" y="1604386"/>
            <a:ext cx="3412796" cy="4839053"/>
          </a:xfrm>
          <a:prstGeom prst="rect">
            <a:avLst/>
          </a:prstGeom>
        </p:spPr>
      </p:pic>
      <p:pic>
        <p:nvPicPr>
          <p:cNvPr id="21" name="图片 70">
            <a:extLst>
              <a:ext uri="{FF2B5EF4-FFF2-40B4-BE49-F238E27FC236}">
                <a16:creationId xmlns:a16="http://schemas.microsoft.com/office/drawing/2014/main" id="{68D6CBAF-6104-7E72-7A83-A56EBCA5D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434465" y="6083427"/>
            <a:ext cx="2964618" cy="420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60960" y="-5922333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5"/>
                </a:lnTo>
                <a:lnTo>
                  <a:pt x="0" y="9487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948608" y="-5944295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6"/>
                </a:lnTo>
                <a:lnTo>
                  <a:pt x="0" y="9487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130811" y="1028700"/>
            <a:ext cx="14026377" cy="7675208"/>
            <a:chOff x="0" y="0"/>
            <a:chExt cx="3694190" cy="20214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94190" cy="2021454"/>
            </a:xfrm>
            <a:custGeom>
              <a:avLst/>
              <a:gdLst/>
              <a:ahLst/>
              <a:cxnLst/>
              <a:rect l="l" t="t" r="r" b="b"/>
              <a:pathLst>
                <a:path w="3694190" h="2021454">
                  <a:moveTo>
                    <a:pt x="28150" y="0"/>
                  </a:moveTo>
                  <a:lnTo>
                    <a:pt x="3666040" y="0"/>
                  </a:lnTo>
                  <a:cubicBezTo>
                    <a:pt x="3673506" y="0"/>
                    <a:pt x="3680666" y="2966"/>
                    <a:pt x="3685945" y="8245"/>
                  </a:cubicBezTo>
                  <a:cubicBezTo>
                    <a:pt x="3691224" y="13524"/>
                    <a:pt x="3694190" y="20684"/>
                    <a:pt x="3694190" y="28150"/>
                  </a:cubicBezTo>
                  <a:lnTo>
                    <a:pt x="3694190" y="1993304"/>
                  </a:lnTo>
                  <a:cubicBezTo>
                    <a:pt x="3694190" y="2000770"/>
                    <a:pt x="3691224" y="2007930"/>
                    <a:pt x="3685945" y="2013209"/>
                  </a:cubicBezTo>
                  <a:cubicBezTo>
                    <a:pt x="3680666" y="2018488"/>
                    <a:pt x="3673506" y="2021454"/>
                    <a:pt x="3666040" y="2021454"/>
                  </a:cubicBezTo>
                  <a:lnTo>
                    <a:pt x="28150" y="2021454"/>
                  </a:lnTo>
                  <a:cubicBezTo>
                    <a:pt x="20684" y="2021454"/>
                    <a:pt x="13524" y="2018488"/>
                    <a:pt x="8245" y="2013209"/>
                  </a:cubicBezTo>
                  <a:cubicBezTo>
                    <a:pt x="2966" y="2007930"/>
                    <a:pt x="0" y="2000770"/>
                    <a:pt x="0" y="1993304"/>
                  </a:cubicBezTo>
                  <a:lnTo>
                    <a:pt x="0" y="28150"/>
                  </a:lnTo>
                  <a:cubicBezTo>
                    <a:pt x="0" y="20684"/>
                    <a:pt x="2966" y="13524"/>
                    <a:pt x="8245" y="8245"/>
                  </a:cubicBezTo>
                  <a:cubicBezTo>
                    <a:pt x="13524" y="2966"/>
                    <a:pt x="20684" y="0"/>
                    <a:pt x="2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694190" cy="2059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301595" y="3704105"/>
            <a:ext cx="4242623" cy="7593061"/>
          </a:xfrm>
          <a:custGeom>
            <a:avLst/>
            <a:gdLst/>
            <a:ahLst/>
            <a:cxnLst/>
            <a:rect l="l" t="t" r="r" b="b"/>
            <a:pathLst>
              <a:path w="4242623" h="7593061">
                <a:moveTo>
                  <a:pt x="0" y="0"/>
                </a:moveTo>
                <a:lnTo>
                  <a:pt x="4242622" y="0"/>
                </a:lnTo>
                <a:lnTo>
                  <a:pt x="4242622" y="7593061"/>
                </a:lnTo>
                <a:lnTo>
                  <a:pt x="0" y="75930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54327" y="3020375"/>
            <a:ext cx="1052907" cy="1089214"/>
          </a:xfrm>
          <a:custGeom>
            <a:avLst/>
            <a:gdLst/>
            <a:ahLst/>
            <a:cxnLst/>
            <a:rect l="l" t="t" r="r" b="b"/>
            <a:pathLst>
              <a:path w="1052907" h="1089214">
                <a:moveTo>
                  <a:pt x="0" y="0"/>
                </a:moveTo>
                <a:lnTo>
                  <a:pt x="1052907" y="0"/>
                </a:lnTo>
                <a:lnTo>
                  <a:pt x="1052907" y="1089214"/>
                </a:lnTo>
                <a:lnTo>
                  <a:pt x="0" y="10892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54855" t="-80817" r="-404244" b="-3440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3364319" flipV="1">
            <a:off x="17822019" y="4326371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799" y="1309391"/>
                </a:lnTo>
                <a:lnTo>
                  <a:pt x="709799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53097">
            <a:off x="1665501" y="142326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620501" y="2936086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053962" y="564096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3772474" y="6408978"/>
            <a:ext cx="3663129" cy="3617340"/>
          </a:xfrm>
          <a:custGeom>
            <a:avLst/>
            <a:gdLst/>
            <a:ahLst/>
            <a:cxnLst/>
            <a:rect l="l" t="t" r="r" b="b"/>
            <a:pathLst>
              <a:path w="3663129" h="3617340">
                <a:moveTo>
                  <a:pt x="0" y="0"/>
                </a:moveTo>
                <a:lnTo>
                  <a:pt x="3663130" y="0"/>
                </a:lnTo>
                <a:lnTo>
                  <a:pt x="3663130" y="3617341"/>
                </a:lnTo>
                <a:lnTo>
                  <a:pt x="0" y="361734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004510" y="109513"/>
            <a:ext cx="1825865" cy="2712500"/>
          </a:xfrm>
          <a:custGeom>
            <a:avLst/>
            <a:gdLst/>
            <a:ahLst/>
            <a:cxnLst/>
            <a:rect l="l" t="t" r="r" b="b"/>
            <a:pathLst>
              <a:path w="1825865" h="2712500">
                <a:moveTo>
                  <a:pt x="0" y="0"/>
                </a:moveTo>
                <a:lnTo>
                  <a:pt x="1825865" y="0"/>
                </a:lnTo>
                <a:lnTo>
                  <a:pt x="1825865" y="2712499"/>
                </a:lnTo>
                <a:lnTo>
                  <a:pt x="0" y="27124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6F6897F-129A-1BBD-D071-9F66AA255B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67600" y="419100"/>
            <a:ext cx="2773920" cy="1493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64B36B-A3E1-82FB-C918-D87CB5D839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81400" y="3238500"/>
            <a:ext cx="12906351" cy="33591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D845CE2-6555-0E80-0552-49192712B68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62200" y="2247900"/>
            <a:ext cx="4237087" cy="128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374864"/>
            <a:ext cx="18678839" cy="3094625"/>
            <a:chOff x="0" y="0"/>
            <a:chExt cx="4919530" cy="8150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815045"/>
            </a:xfrm>
            <a:custGeom>
              <a:avLst/>
              <a:gdLst/>
              <a:ahLst/>
              <a:cxnLst/>
              <a:rect l="l" t="t" r="r" b="b"/>
              <a:pathLst>
                <a:path w="4919530" h="815045">
                  <a:moveTo>
                    <a:pt x="0" y="0"/>
                  </a:moveTo>
                  <a:lnTo>
                    <a:pt x="4919530" y="0"/>
                  </a:lnTo>
                  <a:lnTo>
                    <a:pt x="4919530" y="815045"/>
                  </a:lnTo>
                  <a:lnTo>
                    <a:pt x="0" y="815045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8531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189568"/>
            <a:ext cx="12898160" cy="7920007"/>
            <a:chOff x="0" y="0"/>
            <a:chExt cx="3397046" cy="20859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97046" cy="2085928"/>
            </a:xfrm>
            <a:custGeom>
              <a:avLst/>
              <a:gdLst/>
              <a:ahLst/>
              <a:cxnLst/>
              <a:rect l="l" t="t" r="r" b="b"/>
              <a:pathLst>
                <a:path w="3397046" h="2085928">
                  <a:moveTo>
                    <a:pt x="30612" y="0"/>
                  </a:moveTo>
                  <a:lnTo>
                    <a:pt x="3366434" y="0"/>
                  </a:lnTo>
                  <a:cubicBezTo>
                    <a:pt x="3383341" y="0"/>
                    <a:pt x="3397046" y="13705"/>
                    <a:pt x="3397046" y="30612"/>
                  </a:cubicBezTo>
                  <a:lnTo>
                    <a:pt x="3397046" y="2055316"/>
                  </a:lnTo>
                  <a:cubicBezTo>
                    <a:pt x="3397046" y="2072223"/>
                    <a:pt x="3383341" y="2085928"/>
                    <a:pt x="3366434" y="2085928"/>
                  </a:cubicBezTo>
                  <a:lnTo>
                    <a:pt x="30612" y="2085928"/>
                  </a:lnTo>
                  <a:cubicBezTo>
                    <a:pt x="13705" y="2085928"/>
                    <a:pt x="0" y="2072223"/>
                    <a:pt x="0" y="2055316"/>
                  </a:cubicBezTo>
                  <a:lnTo>
                    <a:pt x="0" y="30612"/>
                  </a:lnTo>
                  <a:cubicBezTo>
                    <a:pt x="0" y="13705"/>
                    <a:pt x="13705" y="0"/>
                    <a:pt x="30612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97046" cy="21240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400407" y="2293091"/>
            <a:ext cx="4635447" cy="8270104"/>
          </a:xfrm>
          <a:custGeom>
            <a:avLst/>
            <a:gdLst/>
            <a:ahLst/>
            <a:cxnLst/>
            <a:rect l="l" t="t" r="r" b="b"/>
            <a:pathLst>
              <a:path w="4635447" h="8270104">
                <a:moveTo>
                  <a:pt x="0" y="0"/>
                </a:moveTo>
                <a:lnTo>
                  <a:pt x="4635447" y="0"/>
                </a:lnTo>
                <a:lnTo>
                  <a:pt x="4635447" y="8270104"/>
                </a:lnTo>
                <a:lnTo>
                  <a:pt x="0" y="82701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744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243289" y="790780"/>
            <a:ext cx="1395615" cy="1214143"/>
          </a:xfrm>
          <a:custGeom>
            <a:avLst/>
            <a:gdLst/>
            <a:ahLst/>
            <a:cxnLst/>
            <a:rect l="l" t="t" r="r" b="b"/>
            <a:pathLst>
              <a:path w="1395615" h="1214143">
                <a:moveTo>
                  <a:pt x="0" y="0"/>
                </a:moveTo>
                <a:lnTo>
                  <a:pt x="1395614" y="0"/>
                </a:lnTo>
                <a:lnTo>
                  <a:pt x="1395614" y="1214143"/>
                </a:lnTo>
                <a:lnTo>
                  <a:pt x="0" y="12141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90925" t="-53925" r="-66984" b="-2829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925403" flipV="1">
            <a:off x="673800" y="1823939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800" y="1309391"/>
                </a:lnTo>
                <a:lnTo>
                  <a:pt x="709800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4263341">
            <a:off x="13555764" y="7458272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>
            <a:off x="14694831" y="1710615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8" y="0"/>
                </a:lnTo>
                <a:lnTo>
                  <a:pt x="768018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552FA84-256A-DBA8-C04F-BFC725E6D2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4200" y="1181100"/>
            <a:ext cx="9534970" cy="213988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7D5CD06-FB0E-7314-5BBF-44990699E9EF}"/>
              </a:ext>
            </a:extLst>
          </p:cNvPr>
          <p:cNvSpPr txBox="1"/>
          <p:nvPr/>
        </p:nvSpPr>
        <p:spPr>
          <a:xfrm>
            <a:off x="1524000" y="3390900"/>
            <a:ext cx="1226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Nhận biết được phân số thập phân; viết được một số phân số thành phân số thập phân.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45EC56E-5ADB-0A95-E0DD-98EDFD8A6CF6}"/>
              </a:ext>
            </a:extLst>
          </p:cNvPr>
          <p:cNvSpPr txBox="1"/>
          <p:nvPr/>
        </p:nvSpPr>
        <p:spPr>
          <a:xfrm>
            <a:off x="1524000" y="4991100"/>
            <a:ext cx="1226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ận dụng được việc nhận biết phân số thập phân, viết một số phân số thành phân số thập phân để giải quyết một số tình huống.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1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A944"/>
      </a:accent1>
      <a:accent2>
        <a:srgbClr val="E8806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629</Words>
  <Application>Microsoft Office PowerPoint</Application>
  <PresentationFormat>Custom</PresentationFormat>
  <Paragraphs>122</Paragraphs>
  <Slides>30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等线</vt:lpstr>
      <vt:lpstr>等线 Light</vt:lpstr>
      <vt:lpstr>Arial</vt:lpstr>
      <vt:lpstr>Calibri</vt:lpstr>
      <vt:lpstr>Calibri Light</vt:lpstr>
      <vt:lpstr>Cambria</vt:lpstr>
      <vt:lpstr>Cambria Math</vt:lpstr>
      <vt:lpstr>DFPOP1-W9</vt:lpstr>
      <vt:lpstr>SVN-Hole Hearted</vt:lpstr>
      <vt:lpstr>Times New Roman</vt:lpstr>
      <vt:lpstr>字魂112号-阿开童漫体</vt:lpstr>
      <vt:lpstr>Office Theme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vu luong</cp:lastModifiedBy>
  <cp:revision>28</cp:revision>
  <dcterms:created xsi:type="dcterms:W3CDTF">2006-08-16T00:00:00Z</dcterms:created>
  <dcterms:modified xsi:type="dcterms:W3CDTF">2024-09-24T01:03:50Z</dcterms:modified>
  <dc:identifier>DAGEmfzFEig</dc:identifier>
</cp:coreProperties>
</file>