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6"/>
  </p:notesMasterIdLst>
  <p:sldIdLst>
    <p:sldId id="258" r:id="rId5"/>
    <p:sldId id="770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773" r:id="rId20"/>
    <p:sldId id="774" r:id="rId21"/>
    <p:sldId id="775" r:id="rId22"/>
    <p:sldId id="267" r:id="rId23"/>
    <p:sldId id="26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2.emf"/><Relationship Id="rId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4" Type="http://schemas.openxmlformats.org/officeDocument/2006/relationships/image" Target="../media/image42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1.svg"/><Relationship Id="rId10" Type="http://schemas.openxmlformats.org/officeDocument/2006/relationships/image" Target="../media/image63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5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9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6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3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8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3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521</Words>
  <Application>Microsoft Office PowerPoint</Application>
  <PresentationFormat>Widescreen</PresentationFormat>
  <Paragraphs>104</Paragraphs>
  <Slides>21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DFPOP1-W9</vt:lpstr>
      <vt:lpstr>Arial</vt:lpstr>
      <vt:lpstr>Calibri</vt:lpstr>
      <vt:lpstr>Calibri Light</vt:lpstr>
      <vt:lpstr>Cambria</vt:lpstr>
      <vt:lpstr>Cambria Math</vt:lpstr>
      <vt:lpstr>Wingdings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2024-06-04T12:49:17Z</dcterms:created>
  <dcterms:modified xsi:type="dcterms:W3CDTF">2024-08-10T08:38:28Z</dcterms:modified>
</cp:coreProperties>
</file>