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5" r:id="rId2"/>
    <p:sldMasterId id="2147483771" r:id="rId3"/>
    <p:sldMasterId id="2147483783" r:id="rId4"/>
    <p:sldMasterId id="2147483799" r:id="rId5"/>
    <p:sldMasterId id="2147483812" r:id="rId6"/>
  </p:sldMasterIdLst>
  <p:notesMasterIdLst>
    <p:notesMasterId r:id="rId28"/>
  </p:notesMasterIdLst>
  <p:sldIdLst>
    <p:sldId id="279" r:id="rId7"/>
    <p:sldId id="277" r:id="rId8"/>
    <p:sldId id="280" r:id="rId9"/>
    <p:sldId id="278" r:id="rId10"/>
    <p:sldId id="276" r:id="rId11"/>
    <p:sldId id="257" r:id="rId12"/>
    <p:sldId id="283" r:id="rId13"/>
    <p:sldId id="262" r:id="rId14"/>
    <p:sldId id="263" r:id="rId15"/>
    <p:sldId id="284" r:id="rId16"/>
    <p:sldId id="265" r:id="rId17"/>
    <p:sldId id="266" r:id="rId18"/>
    <p:sldId id="267" r:id="rId19"/>
    <p:sldId id="285" r:id="rId20"/>
    <p:sldId id="302" r:id="rId21"/>
    <p:sldId id="305" r:id="rId22"/>
    <p:sldId id="306" r:id="rId23"/>
    <p:sldId id="307" r:id="rId24"/>
    <p:sldId id="2007577235" r:id="rId25"/>
    <p:sldId id="308" r:id="rId26"/>
    <p:sldId id="30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6870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!</a:t>
            </a:r>
          </a:p>
          <a:p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pháo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350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chỗ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đầu</a:t>
            </a:r>
            <a:endParaRPr lang="en-US" baseline="0" dirty="0"/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thải</a:t>
            </a:r>
            <a:r>
              <a:rPr lang="en-US" baseline="0" dirty="0"/>
              <a:t> </a:t>
            </a:r>
            <a:r>
              <a:rPr lang="en-US" baseline="0" dirty="0" err="1"/>
              <a:t>đang</a:t>
            </a:r>
            <a:r>
              <a:rPr lang="en-US" baseline="0" dirty="0"/>
              <a:t> </a:t>
            </a:r>
            <a:r>
              <a:rPr lang="en-US" baseline="0" dirty="0" err="1"/>
              <a:t>trôi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sông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454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chỗ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đầu</a:t>
            </a:r>
            <a:endParaRPr lang="en-US" baseline="0" dirty="0"/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thải</a:t>
            </a:r>
            <a:r>
              <a:rPr lang="en-US" baseline="0" dirty="0"/>
              <a:t> </a:t>
            </a:r>
            <a:r>
              <a:rPr lang="en-US" baseline="0" dirty="0" err="1"/>
              <a:t>đang</a:t>
            </a:r>
            <a:r>
              <a:rPr lang="en-US" baseline="0" dirty="0"/>
              <a:t> </a:t>
            </a:r>
            <a:r>
              <a:rPr lang="en-US" baseline="0" dirty="0" err="1"/>
              <a:t>trôi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sông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782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!</a:t>
            </a:r>
          </a:p>
          <a:p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pháo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707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517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497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441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05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595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202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play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048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Phổ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846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C56B05-B9C7-4A38-B071-819DA0A4F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C829217-FBC6-4EBA-8005-96B49A462E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FC0A0-765B-4087-A6FF-43FB23907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1D53AD-1901-4E31-810F-4F720FC4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4EB5D0-5971-446E-A3E9-3CE0DF6A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6620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4AD8EC-9BA1-44F7-89A3-38F4C0E58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8C7AFC-2348-44F6-86AB-B8E640078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1D8A88-946D-4219-B3A3-2D8BB424A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F209E1-FA89-4836-9A10-0E804BDD5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8A8BDE-4DAD-4718-B09E-357B33624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170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E5FCE-A266-4B69-9FC7-E28ABB186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515368D-523A-457C-8046-F2A0048EA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D0195B-37F6-47C9-90D3-4199D1715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16A26E-41E1-464F-902B-8FA80E43A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A3F2DA-2F53-4688-8B2D-C41EAF0E6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359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9C331F-DCA9-4319-B82D-0167B6336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AFF0C5-4E6E-459A-975B-74CF167018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81EFBC-0FFD-4C71-97F0-8CE5054F9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7AF36D-08FF-4F8D-BECA-13BC02EAA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E8C24A3-0FE6-47D0-A611-A0D52CB32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34DD002-8AA3-4648-B5C6-3535B5816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4770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AED8F8-EE6D-490D-A0DF-2B3145FDF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3A9C633-0629-4D02-8C45-63A999981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0F8D8AB-E2B1-462A-A85B-444897C10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E606600-B657-472E-B110-269B9E5250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BA947C8-3A1B-47A0-999B-D3CD896708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7523949-D4A1-4AA5-83FF-110097341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6726FD3-07F1-4679-A719-CCC27108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368B81D-D969-4A84-AB4E-E893F4DDD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2521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E2DA17-D766-4127-B37B-39262AB24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226E6C-9BF8-43BD-863F-3207D805B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8FB5BA3-3A34-4FDF-B4D0-1E0171823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7281D35-393F-4473-B358-E34807470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248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7A708EB-1C1E-47A4-A16B-A554F1733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88747E1-9788-4F25-8401-7252A65C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8A97B8C-91DF-4AD2-A6B2-91B8D83FD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4514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E7E0DD-29EB-439A-9EE8-2FCCD6FE8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5B7DE9-78CF-4459-AA3B-75AA9B0D7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050E88-8984-47DC-9109-AFEAF999D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DDA5CCF-AD73-4E5A-B4F3-218968CE5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C8A9438-64EE-4194-834D-4893C2FC1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753EDF-AA5E-4FFE-B0D6-DC0851AE7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4685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423C5-8BA8-485B-948B-8EE9F1DE7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6FDD2B5-4D15-4844-8783-55D1837437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A2C3A4-8216-44E2-B3EE-EF2EC9F71F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D8DB0B-DD48-44B7-9948-38BFD1F0F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DA71228-32E4-428D-92A2-88943EEC5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02F668-7069-4472-B9D5-870629FD0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9555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F87E21-02B4-416C-8883-6C968A150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7B5CFE-B263-4C5E-8416-875F8E44A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CA433D-56C7-4488-8972-EC89A4307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77C37A-A0CB-44F1-B670-EC808D1A3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6FBEB-3E69-45F6-AFEF-5DF21735A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3645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729FBE8-2F89-4B0C-96EF-194DF328DC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2E6AF8F-C1CB-4D62-BF70-005A83C86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A0642A-1028-4B74-A439-CAA8C2718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83C280-7862-44B2-811B-D66F694B5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1A7308D-B9FC-44B6-A6FB-D8B2F2134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73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015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6064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799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8887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403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1545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3255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48402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0552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751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67426" y="134911"/>
            <a:ext cx="11874320" cy="6574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Nhóm 10">
            <a:extLst>
              <a:ext uri="{FF2B5EF4-FFF2-40B4-BE49-F238E27FC236}">
                <a16:creationId xmlns:a16="http://schemas.microsoft.com/office/drawing/2014/main" id="{1A29C5BA-628A-9A31-27C9-CF52BB212E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4" name="Freeform 2">
              <a:extLst>
                <a:ext uri="{FF2B5EF4-FFF2-40B4-BE49-F238E27FC236}">
                  <a16:creationId xmlns:a16="http://schemas.microsoft.com/office/drawing/2014/main" id="{6B2DBF69-A9B0-1CF1-AD2E-2A3B1A484B7E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21A50AEC-6A84-C050-8311-9B61AE4CA3FD}"/>
                </a:ext>
              </a:extLst>
            </p:cNvPr>
            <p:cNvGrpSpPr/>
            <p:nvPr userDrawn="1"/>
          </p:nvGrpSpPr>
          <p:grpSpPr>
            <a:xfrm>
              <a:off x="403025" y="372715"/>
              <a:ext cx="17524051" cy="9496841"/>
              <a:chOff x="-164787" y="-173341"/>
              <a:chExt cx="4615388" cy="2501225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F65FE94F-7A6E-87E6-D992-0660C6C4986A}"/>
                  </a:ext>
                </a:extLst>
              </p:cNvPr>
              <p:cNvSpPr/>
              <p:nvPr/>
            </p:nvSpPr>
            <p:spPr>
              <a:xfrm>
                <a:off x="-164787" y="-173341"/>
                <a:ext cx="4615388" cy="2501225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7" name="TextBox 5">
                <a:extLst>
                  <a:ext uri="{FF2B5EF4-FFF2-40B4-BE49-F238E27FC236}">
                    <a16:creationId xmlns:a16="http://schemas.microsoft.com/office/drawing/2014/main" id="{58A28810-C8EA-2AB5-A9DE-095A3D626B6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54609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D30536F-4FBC-F111-7556-C86D7F111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A7A7F88-C51D-58F6-6EF3-EA6D2C617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2C75836-96D6-BBD8-5594-3F4ACE6B6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04CF6D-38A7-2E0B-DC34-C5C34F890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199210E-30FA-036C-D5A3-34A7DDF39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02851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C2CDA3-AEBF-4A1E-79D8-48DB40B60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E36C581-B683-01FE-15E8-1E649493C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FBAEDCB-DE38-7256-8766-448ECEFB12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4410735-FFB9-8CBF-986E-184EC6CD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DE2A02B-A423-0B99-8972-EB72C990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34265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D23DF8-16BE-51C2-BB51-49FDE1FB0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F53D568-A8FC-DD75-062E-102C6A157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F338657-82A1-1A0F-3597-F2DF1C4057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A51949-B185-A609-BE09-826502968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349FF5B-BDC0-BCA4-27EA-DA02DE4EB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55428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11373D-58A6-400F-F0C0-DED5DE65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6E866B-7F9D-DC7F-F9B2-C32BD5B4B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9020A7A-1A0A-E061-EAEE-8827DC49B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969D95E-9201-13B2-C241-87F3EBC89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FCC4810-1698-C7C0-F938-7538426D5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E7C218C-EC4D-679C-D8AD-3800C9530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3388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31FD06-20B6-4A31-C931-6CAC103D2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CE1D019-EC98-FE17-3755-B2598E0B2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8A77E60-D4D2-356A-9043-1FA23E16E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32CE94-16DA-FBE5-7228-103A58F5EF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6F3FEBF-2BD9-D86F-1E1C-7DBC016BF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489DD7C-6FC1-FF3F-E3C3-F89572DA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B70C1D4-DCDE-51DE-A0E1-0F2A882A8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5687847-4883-8359-9D90-0AB83FF1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55629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D3130F8-F456-8346-76D7-E1A74B295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3DF42FF-E66F-AF37-4F13-93161EC153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089F2E-D1B9-5538-8CF8-22521FDFB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48777DF-D299-E3F7-1F69-0A92FB33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53799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50192A9-D5DE-6D61-011B-13FB8936F6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8F687C3-DB2C-0808-84E5-378712B6C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ED75EE8-321D-61E9-428A-728329836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74710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3C21DC-A04E-569F-E57E-EBC7AD86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C219B5-8738-3B58-0581-02468CACD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EB0C3B7-072A-A1D6-1522-E3FD37654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8764A2-1011-7A7E-2694-53965C731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017AE5-B78E-9E99-422B-1676D10D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DCD95E4-656E-05A8-C935-D18D88B30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89211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D28228E-5A9D-0C19-A5C8-3C29EDAB8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AEF47F4-0E77-8969-DB90-F5B88988C5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8B8FAC5-8253-D0B7-11F0-F20EF955E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1E5C9E2-ADC9-945A-A012-FC64B55066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E2E85C7-40B0-60A4-457F-7FD91CBFE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12A4B3C-3D38-A6D7-ECB0-5B6679628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4869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4E2312-7FE0-BEA6-74A4-8431C0CA2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09D5C9B-6986-167D-CCB2-DBF8002BA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8F92931-8FD6-5F9C-EBDE-91FE1C1D6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49B5DC2-574D-AE35-ADA0-1D655E4BD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6AB76F-86D4-7B01-AF54-9E14F3AD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87727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A2CB97B-F2F7-5F8C-9B8B-229F5B5D12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6906B44-B39C-6F9B-27D2-026BD152D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898642D-9C25-716A-0E72-F0CE7B0FB9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B75661F-5675-8D1A-E7B0-F53B6993A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A17AF-C187-CB38-00D9-EA6DE252D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42943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007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509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193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9143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3357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18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594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014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775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211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47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7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88DC33C-E054-41A0-976E-580C7EA7D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5F0DB1-9388-4D2F-AF20-36D72DA5E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CA7E4B-9534-4DFC-A323-7FC39B164E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2DA9E-4B14-4C32-BD5A-5AD747B213AF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978DCC-78D3-4928-BCE4-294D84609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C40403-A308-4EC7-90D3-4B4CA9B7F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733401-1546-4B1D-92BE-18AB0F64B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57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1BD88694-9232-4890-BD8B-1C4CD93BC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45" t="3869" r="2190" b="43725"/>
          <a:stretch/>
        </p:blipFill>
        <p:spPr>
          <a:xfrm rot="18000000">
            <a:off x="10610260" y="5202322"/>
            <a:ext cx="1802321" cy="19349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548512" y="-177800"/>
            <a:ext cx="1550891" cy="112510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1708630" y="1136274"/>
            <a:ext cx="533400" cy="6413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11323958" y="383814"/>
            <a:ext cx="586239" cy="77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97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34C35250-2FB3-4A6D-4FC3-7EB17D6A9B1C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55B81296-E331-EFB6-D1A7-CE4DDCC714BC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7D9346DD-C095-AC97-320F-53313D9D2575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8571274C-9DB4-F503-0826-1A46DA7E5EA6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10" name="TextBox 5">
                <a:extLst>
                  <a:ext uri="{FF2B5EF4-FFF2-40B4-BE49-F238E27FC236}">
                    <a16:creationId xmlns:a16="http://schemas.microsoft.com/office/drawing/2014/main" id="{17CE5E0F-573F-7DF9-AB4E-864977B6BEF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5585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4A88346E-7052-4636-BB8E-4EA1F63670B1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3462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6.wdp"/><Relationship Id="rId18" Type="http://schemas.openxmlformats.org/officeDocument/2006/relationships/image" Target="../media/image42.png"/><Relationship Id="rId26" Type="http://schemas.openxmlformats.org/officeDocument/2006/relationships/image" Target="../media/image17.png"/><Relationship Id="rId3" Type="http://schemas.openxmlformats.org/officeDocument/2006/relationships/slideLayout" Target="../slideLayouts/slideLayout53.xml"/><Relationship Id="rId21" Type="http://schemas.openxmlformats.org/officeDocument/2006/relationships/image" Target="../media/image45.png"/><Relationship Id="rId7" Type="http://schemas.openxmlformats.org/officeDocument/2006/relationships/image" Target="../media/image36.jpg"/><Relationship Id="rId12" Type="http://schemas.openxmlformats.org/officeDocument/2006/relationships/image" Target="../media/image39.png"/><Relationship Id="rId17" Type="http://schemas.microsoft.com/office/2007/relationships/hdphoto" Target="../media/hdphoto8.wdp"/><Relationship Id="rId25" Type="http://schemas.openxmlformats.org/officeDocument/2006/relationships/image" Target="../media/image48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20" Type="http://schemas.openxmlformats.org/officeDocument/2006/relationships/image" Target="../media/image44.png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microsoft.com/office/2007/relationships/hdphoto" Target="../media/hdphoto5.wdp"/><Relationship Id="rId24" Type="http://schemas.openxmlformats.org/officeDocument/2006/relationships/slide" Target="slide16.xml"/><Relationship Id="rId5" Type="http://schemas.openxmlformats.org/officeDocument/2006/relationships/image" Target="../media/image35.png"/><Relationship Id="rId15" Type="http://schemas.microsoft.com/office/2007/relationships/hdphoto" Target="../media/hdphoto7.wdp"/><Relationship Id="rId23" Type="http://schemas.openxmlformats.org/officeDocument/2006/relationships/image" Target="../media/image47.png"/><Relationship Id="rId10" Type="http://schemas.openxmlformats.org/officeDocument/2006/relationships/image" Target="../media/image38.png"/><Relationship Id="rId19" Type="http://schemas.openxmlformats.org/officeDocument/2006/relationships/image" Target="../media/image43.png"/><Relationship Id="rId4" Type="http://schemas.openxmlformats.org/officeDocument/2006/relationships/notesSlide" Target="../notesSlides/notesSlide8.xml"/><Relationship Id="rId9" Type="http://schemas.microsoft.com/office/2007/relationships/hdphoto" Target="../media/hdphoto4.wdp"/><Relationship Id="rId14" Type="http://schemas.openxmlformats.org/officeDocument/2006/relationships/image" Target="../media/image40.png"/><Relationship Id="rId22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41.png"/><Relationship Id="rId26" Type="http://schemas.openxmlformats.org/officeDocument/2006/relationships/image" Target="../media/image49.png"/><Relationship Id="rId3" Type="http://schemas.microsoft.com/office/2007/relationships/media" Target="../media/media4.wav"/><Relationship Id="rId21" Type="http://schemas.openxmlformats.org/officeDocument/2006/relationships/image" Target="../media/image43.png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17" Type="http://schemas.microsoft.com/office/2007/relationships/hdphoto" Target="../media/hdphoto7.wdp"/><Relationship Id="rId25" Type="http://schemas.openxmlformats.org/officeDocument/2006/relationships/image" Target="../media/image47.png"/><Relationship Id="rId2" Type="http://schemas.openxmlformats.org/officeDocument/2006/relationships/audio" Target="../media/media3.mp3"/><Relationship Id="rId16" Type="http://schemas.openxmlformats.org/officeDocument/2006/relationships/image" Target="../media/image40.png"/><Relationship Id="rId20" Type="http://schemas.openxmlformats.org/officeDocument/2006/relationships/image" Target="../media/image42.png"/><Relationship Id="rId29" Type="http://schemas.microsoft.com/office/2007/relationships/hdphoto" Target="../media/hdphoto9.wdp"/><Relationship Id="rId1" Type="http://schemas.microsoft.com/office/2007/relationships/media" Target="../media/media3.mp3"/><Relationship Id="rId6" Type="http://schemas.openxmlformats.org/officeDocument/2006/relationships/notesSlide" Target="../notesSlides/notesSlide9.xml"/><Relationship Id="rId11" Type="http://schemas.microsoft.com/office/2007/relationships/hdphoto" Target="../media/hdphoto4.wdp"/><Relationship Id="rId24" Type="http://schemas.openxmlformats.org/officeDocument/2006/relationships/image" Target="../media/image46.png"/><Relationship Id="rId5" Type="http://schemas.openxmlformats.org/officeDocument/2006/relationships/slideLayout" Target="../slideLayouts/slideLayout53.xml"/><Relationship Id="rId15" Type="http://schemas.microsoft.com/office/2007/relationships/hdphoto" Target="../media/hdphoto6.wdp"/><Relationship Id="rId23" Type="http://schemas.openxmlformats.org/officeDocument/2006/relationships/image" Target="../media/image45.png"/><Relationship Id="rId28" Type="http://schemas.openxmlformats.org/officeDocument/2006/relationships/image" Target="../media/image50.png"/><Relationship Id="rId10" Type="http://schemas.openxmlformats.org/officeDocument/2006/relationships/image" Target="../media/image37.png"/><Relationship Id="rId19" Type="http://schemas.microsoft.com/office/2007/relationships/hdphoto" Target="../media/hdphoto8.wdp"/><Relationship Id="rId4" Type="http://schemas.openxmlformats.org/officeDocument/2006/relationships/audio" Target="../media/media4.wav"/><Relationship Id="rId9" Type="http://schemas.openxmlformats.org/officeDocument/2006/relationships/image" Target="../media/image36.jpg"/><Relationship Id="rId14" Type="http://schemas.openxmlformats.org/officeDocument/2006/relationships/image" Target="../media/image39.png"/><Relationship Id="rId22" Type="http://schemas.openxmlformats.org/officeDocument/2006/relationships/image" Target="../media/image44.png"/><Relationship Id="rId27" Type="http://schemas.openxmlformats.org/officeDocument/2006/relationships/slide" Target="slide19.xml"/><Relationship Id="rId30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slide" Target="slide18.xml"/><Relationship Id="rId18" Type="http://schemas.microsoft.com/office/2007/relationships/hdphoto" Target="../media/hdphoto5.wdp"/><Relationship Id="rId26" Type="http://schemas.openxmlformats.org/officeDocument/2006/relationships/image" Target="../media/image43.png"/><Relationship Id="rId3" Type="http://schemas.openxmlformats.org/officeDocument/2006/relationships/audio" Target="NULL" TargetMode="External"/><Relationship Id="rId21" Type="http://schemas.openxmlformats.org/officeDocument/2006/relationships/image" Target="../media/image40.png"/><Relationship Id="rId7" Type="http://schemas.openxmlformats.org/officeDocument/2006/relationships/image" Target="../media/image35.png"/><Relationship Id="rId12" Type="http://schemas.microsoft.com/office/2007/relationships/hdphoto" Target="../media/hdphoto10.wdp"/><Relationship Id="rId17" Type="http://schemas.openxmlformats.org/officeDocument/2006/relationships/image" Target="../media/image38.png"/><Relationship Id="rId25" Type="http://schemas.openxmlformats.org/officeDocument/2006/relationships/image" Target="../media/image42.png"/><Relationship Id="rId33" Type="http://schemas.openxmlformats.org/officeDocument/2006/relationships/image" Target="../media/image53.gif"/><Relationship Id="rId2" Type="http://schemas.openxmlformats.org/officeDocument/2006/relationships/audio" Target="../media/media5.mp3"/><Relationship Id="rId16" Type="http://schemas.microsoft.com/office/2007/relationships/hdphoto" Target="../media/hdphoto4.wdp"/><Relationship Id="rId20" Type="http://schemas.microsoft.com/office/2007/relationships/hdphoto" Target="../media/hdphoto6.wdp"/><Relationship Id="rId29" Type="http://schemas.openxmlformats.org/officeDocument/2006/relationships/image" Target="../media/image46.png"/><Relationship Id="rId1" Type="http://schemas.microsoft.com/office/2007/relationships/media" Target="../media/media5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51.png"/><Relationship Id="rId24" Type="http://schemas.microsoft.com/office/2007/relationships/hdphoto" Target="../media/hdphoto8.wdp"/><Relationship Id="rId32" Type="http://schemas.openxmlformats.org/officeDocument/2006/relationships/image" Target="../media/image52.gif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37.png"/><Relationship Id="rId23" Type="http://schemas.openxmlformats.org/officeDocument/2006/relationships/image" Target="../media/image41.png"/><Relationship Id="rId28" Type="http://schemas.openxmlformats.org/officeDocument/2006/relationships/image" Target="../media/image45.png"/><Relationship Id="rId10" Type="http://schemas.openxmlformats.org/officeDocument/2006/relationships/slide" Target="slide20.xml"/><Relationship Id="rId19" Type="http://schemas.openxmlformats.org/officeDocument/2006/relationships/image" Target="../media/image39.png"/><Relationship Id="rId31" Type="http://schemas.openxmlformats.org/officeDocument/2006/relationships/image" Target="../media/image17.png"/><Relationship Id="rId4" Type="http://schemas.microsoft.com/office/2007/relationships/media" Target="../media/media6.mp3"/><Relationship Id="rId9" Type="http://schemas.openxmlformats.org/officeDocument/2006/relationships/image" Target="../media/image36.jpg"/><Relationship Id="rId14" Type="http://schemas.openxmlformats.org/officeDocument/2006/relationships/slide" Target="slide19.xml"/><Relationship Id="rId22" Type="http://schemas.microsoft.com/office/2007/relationships/hdphoto" Target="../media/hdphoto7.wdp"/><Relationship Id="rId27" Type="http://schemas.openxmlformats.org/officeDocument/2006/relationships/image" Target="../media/image44.png"/><Relationship Id="rId30" Type="http://schemas.openxmlformats.org/officeDocument/2006/relationships/image" Target="../media/image47.png"/><Relationship Id="rId8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Relationship Id="rId6" Type="http://schemas.openxmlformats.org/officeDocument/2006/relationships/slide" Target="slide17.xml"/><Relationship Id="rId5" Type="http://schemas.openxmlformats.org/officeDocument/2006/relationships/image" Target="../media/image49.png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3.xml"/><Relationship Id="rId6" Type="http://schemas.openxmlformats.org/officeDocument/2006/relationships/slide" Target="slide17.xml"/><Relationship Id="rId5" Type="http://schemas.openxmlformats.org/officeDocument/2006/relationships/image" Target="../media/image49.png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41.png"/><Relationship Id="rId3" Type="http://schemas.openxmlformats.org/officeDocument/2006/relationships/audio" Target="NULL" TargetMode="External"/><Relationship Id="rId21" Type="http://schemas.openxmlformats.org/officeDocument/2006/relationships/image" Target="../media/image17.png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17" Type="http://schemas.microsoft.com/office/2007/relationships/hdphoto" Target="../media/hdphoto7.wdp"/><Relationship Id="rId2" Type="http://schemas.openxmlformats.org/officeDocument/2006/relationships/audio" Target="../media/media5.mp3"/><Relationship Id="rId16" Type="http://schemas.openxmlformats.org/officeDocument/2006/relationships/image" Target="../media/image40.png"/><Relationship Id="rId20" Type="http://schemas.openxmlformats.org/officeDocument/2006/relationships/image" Target="../media/image42.png"/><Relationship Id="rId1" Type="http://schemas.microsoft.com/office/2007/relationships/media" Target="../media/media5.mp3"/><Relationship Id="rId6" Type="http://schemas.openxmlformats.org/officeDocument/2006/relationships/notesSlide" Target="../notesSlides/notesSlide13.xml"/><Relationship Id="rId11" Type="http://schemas.microsoft.com/office/2007/relationships/hdphoto" Target="../media/hdphoto4.wdp"/><Relationship Id="rId5" Type="http://schemas.openxmlformats.org/officeDocument/2006/relationships/slideLayout" Target="../slideLayouts/slideLayout53.xml"/><Relationship Id="rId15" Type="http://schemas.microsoft.com/office/2007/relationships/hdphoto" Target="../media/hdphoto6.wdp"/><Relationship Id="rId10" Type="http://schemas.openxmlformats.org/officeDocument/2006/relationships/image" Target="../media/image37.png"/><Relationship Id="rId19" Type="http://schemas.microsoft.com/office/2007/relationships/hdphoto" Target="../media/hdphoto8.wdp"/><Relationship Id="rId4" Type="http://schemas.microsoft.com/office/2007/relationships/media" Target="../media/media6.mp3"/><Relationship Id="rId9" Type="http://schemas.openxmlformats.org/officeDocument/2006/relationships/image" Target="../media/image36.jpg"/><Relationship Id="rId14" Type="http://schemas.openxmlformats.org/officeDocument/2006/relationships/image" Target="../media/image39.png"/><Relationship Id="rId22" Type="http://schemas.openxmlformats.org/officeDocument/2006/relationships/image" Target="../media/image5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1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16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多边形 10">
            <a:extLst>
              <a:ext uri="{FF2B5EF4-FFF2-40B4-BE49-F238E27FC236}">
                <a16:creationId xmlns:a16="http://schemas.microsoft.com/office/drawing/2014/main" id="{04A50CB7-5F18-4BB9-B1FE-05958FB010A0}"/>
              </a:ext>
            </a:extLst>
          </p:cNvPr>
          <p:cNvSpPr/>
          <p:nvPr/>
        </p:nvSpPr>
        <p:spPr>
          <a:xfrm>
            <a:off x="3028950" y="19240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多边形 27">
            <a:extLst>
              <a:ext uri="{FF2B5EF4-FFF2-40B4-BE49-F238E27FC236}">
                <a16:creationId xmlns:a16="http://schemas.microsoft.com/office/drawing/2014/main" id="{8229216B-B510-4C4A-A145-8278E0B524C0}"/>
              </a:ext>
            </a:extLst>
          </p:cNvPr>
          <p:cNvSpPr/>
          <p:nvPr/>
        </p:nvSpPr>
        <p:spPr>
          <a:xfrm>
            <a:off x="596385" y="131336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任意多边形 10">
            <a:extLst>
              <a:ext uri="{FF2B5EF4-FFF2-40B4-BE49-F238E27FC236}">
                <a16:creationId xmlns:a16="http://schemas.microsoft.com/office/drawing/2014/main" id="{BEEBE440-689F-4564-8CB9-84E83B7B11CE}"/>
              </a:ext>
            </a:extLst>
          </p:cNvPr>
          <p:cNvSpPr/>
          <p:nvPr/>
        </p:nvSpPr>
        <p:spPr>
          <a:xfrm>
            <a:off x="1927861" y="116903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任意多边形 27">
            <a:extLst>
              <a:ext uri="{FF2B5EF4-FFF2-40B4-BE49-F238E27FC236}">
                <a16:creationId xmlns:a16="http://schemas.microsoft.com/office/drawing/2014/main" id="{BB5C801E-FF33-4556-9A85-BFAB4EB5B817}"/>
              </a:ext>
            </a:extLst>
          </p:cNvPr>
          <p:cNvSpPr/>
          <p:nvPr/>
        </p:nvSpPr>
        <p:spPr>
          <a:xfrm>
            <a:off x="8006080" y="-636"/>
            <a:ext cx="1308735" cy="6561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任意多边形 27">
            <a:extLst>
              <a:ext uri="{FF2B5EF4-FFF2-40B4-BE49-F238E27FC236}">
                <a16:creationId xmlns:a16="http://schemas.microsoft.com/office/drawing/2014/main" id="{16906701-42D3-4F8C-B7C3-642A3686FE72}"/>
              </a:ext>
            </a:extLst>
          </p:cNvPr>
          <p:cNvSpPr/>
          <p:nvPr/>
        </p:nvSpPr>
        <p:spPr>
          <a:xfrm>
            <a:off x="9552108" y="595675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任意多边形 10">
            <a:extLst>
              <a:ext uri="{FF2B5EF4-FFF2-40B4-BE49-F238E27FC236}">
                <a16:creationId xmlns:a16="http://schemas.microsoft.com/office/drawing/2014/main" id="{B0CD911D-4DA1-4C67-AC6F-7AF15C4B5E12}"/>
              </a:ext>
            </a:extLst>
          </p:cNvPr>
          <p:cNvSpPr/>
          <p:nvPr/>
        </p:nvSpPr>
        <p:spPr>
          <a:xfrm>
            <a:off x="11211560" y="30036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9" name="图片 48" descr="云2副本">
            <a:extLst>
              <a:ext uri="{FF2B5EF4-FFF2-40B4-BE49-F238E27FC236}">
                <a16:creationId xmlns:a16="http://schemas.microsoft.com/office/drawing/2014/main" id="{CD41F39F-3E43-4AEB-80F7-0CBE14E5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7345"/>
            <a:ext cx="12192000" cy="3237865"/>
          </a:xfrm>
          <a:prstGeom prst="rect">
            <a:avLst/>
          </a:prstGeom>
        </p:spPr>
      </p:pic>
      <p:pic>
        <p:nvPicPr>
          <p:cNvPr id="51" name="图片 50" descr="云22副本">
            <a:extLst>
              <a:ext uri="{FF2B5EF4-FFF2-40B4-BE49-F238E27FC236}">
                <a16:creationId xmlns:a16="http://schemas.microsoft.com/office/drawing/2014/main" id="{9E351AD7-8EA2-4FE6-9EDF-CFCBC39D7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2065655"/>
            <a:ext cx="12192635" cy="3237865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80237FCD-64C5-4122-BBBC-F653A818744C}"/>
              </a:ext>
            </a:extLst>
          </p:cNvPr>
          <p:cNvGrpSpPr/>
          <p:nvPr/>
        </p:nvGrpSpPr>
        <p:grpSpPr>
          <a:xfrm>
            <a:off x="1" y="2272856"/>
            <a:ext cx="12191999" cy="4530725"/>
            <a:chOff x="0" y="3665"/>
            <a:chExt cx="19198" cy="7135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EEFA4BB8-91A6-46DD-B3EE-830FA43DDCEF}"/>
                </a:ext>
              </a:extLst>
            </p:cNvPr>
            <p:cNvSpPr/>
            <p:nvPr/>
          </p:nvSpPr>
          <p:spPr>
            <a:xfrm>
              <a:off x="0" y="9348"/>
              <a:ext cx="19176" cy="14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4" name="图片 53" descr="云12副本">
              <a:extLst>
                <a:ext uri="{FF2B5EF4-FFF2-40B4-BE49-F238E27FC236}">
                  <a16:creationId xmlns:a16="http://schemas.microsoft.com/office/drawing/2014/main" id="{B770C144-48C3-40DF-989A-4402BB29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665"/>
              <a:ext cx="19199" cy="6343"/>
            </a:xfrm>
            <a:prstGeom prst="rect">
              <a:avLst/>
            </a:prstGeom>
          </p:spPr>
        </p:pic>
      </p:grpSp>
      <p:pic>
        <p:nvPicPr>
          <p:cNvPr id="22" name="图片 8">
            <a:extLst>
              <a:ext uri="{FF2B5EF4-FFF2-40B4-BE49-F238E27FC236}">
                <a16:creationId xmlns:a16="http://schemas.microsoft.com/office/drawing/2014/main" id="{6DA0AF11-DBBA-4A50-A19A-60D25871B5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1955" y="2417664"/>
            <a:ext cx="4473406" cy="4875091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806E9674-AC3E-4D96-A0B3-03A9070E7F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448" flipH="1">
            <a:off x="6316848" y="2212652"/>
            <a:ext cx="5177101" cy="5177101"/>
          </a:xfrm>
          <a:prstGeom prst="rect">
            <a:avLst/>
          </a:prstGeom>
        </p:spPr>
      </p:pic>
      <p:grpSp>
        <p:nvGrpSpPr>
          <p:cNvPr id="19" name="组合 86"/>
          <p:cNvGrpSpPr/>
          <p:nvPr/>
        </p:nvGrpSpPr>
        <p:grpSpPr>
          <a:xfrm>
            <a:off x="1583128" y="284203"/>
            <a:ext cx="8226158" cy="3602848"/>
            <a:chOff x="2516470" y="548138"/>
            <a:chExt cx="7443321" cy="475992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0" name="云形 20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云形 85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grp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 descr="A green and red text with white border&#10;&#10;Description automatically generated">
            <a:extLst>
              <a:ext uri="{FF2B5EF4-FFF2-40B4-BE49-F238E27FC236}">
                <a16:creationId xmlns:a16="http://schemas.microsoft.com/office/drawing/2014/main" id="{06D9C3CE-1CBF-95B4-8D57-1677AD9E12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088" y="985439"/>
            <a:ext cx="6456224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1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34" grpId="0" bldLvl="0" animBg="1"/>
      <p:bldP spid="35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多边形 10">
            <a:extLst>
              <a:ext uri="{FF2B5EF4-FFF2-40B4-BE49-F238E27FC236}">
                <a16:creationId xmlns:a16="http://schemas.microsoft.com/office/drawing/2014/main" id="{04A50CB7-5F18-4BB9-B1FE-05958FB010A0}"/>
              </a:ext>
            </a:extLst>
          </p:cNvPr>
          <p:cNvSpPr/>
          <p:nvPr/>
        </p:nvSpPr>
        <p:spPr>
          <a:xfrm>
            <a:off x="3028950" y="19240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多边形 27">
            <a:extLst>
              <a:ext uri="{FF2B5EF4-FFF2-40B4-BE49-F238E27FC236}">
                <a16:creationId xmlns:a16="http://schemas.microsoft.com/office/drawing/2014/main" id="{8229216B-B510-4C4A-A145-8278E0B524C0}"/>
              </a:ext>
            </a:extLst>
          </p:cNvPr>
          <p:cNvSpPr/>
          <p:nvPr/>
        </p:nvSpPr>
        <p:spPr>
          <a:xfrm>
            <a:off x="596385" y="131336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任意多边形 10">
            <a:extLst>
              <a:ext uri="{FF2B5EF4-FFF2-40B4-BE49-F238E27FC236}">
                <a16:creationId xmlns:a16="http://schemas.microsoft.com/office/drawing/2014/main" id="{BEEBE440-689F-4564-8CB9-84E83B7B11CE}"/>
              </a:ext>
            </a:extLst>
          </p:cNvPr>
          <p:cNvSpPr/>
          <p:nvPr/>
        </p:nvSpPr>
        <p:spPr>
          <a:xfrm>
            <a:off x="1927861" y="116903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任意多边形 27">
            <a:extLst>
              <a:ext uri="{FF2B5EF4-FFF2-40B4-BE49-F238E27FC236}">
                <a16:creationId xmlns:a16="http://schemas.microsoft.com/office/drawing/2014/main" id="{BB5C801E-FF33-4556-9A85-BFAB4EB5B817}"/>
              </a:ext>
            </a:extLst>
          </p:cNvPr>
          <p:cNvSpPr/>
          <p:nvPr/>
        </p:nvSpPr>
        <p:spPr>
          <a:xfrm>
            <a:off x="8006080" y="-636"/>
            <a:ext cx="1308735" cy="6561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任意多边形 27">
            <a:extLst>
              <a:ext uri="{FF2B5EF4-FFF2-40B4-BE49-F238E27FC236}">
                <a16:creationId xmlns:a16="http://schemas.microsoft.com/office/drawing/2014/main" id="{16906701-42D3-4F8C-B7C3-642A3686FE72}"/>
              </a:ext>
            </a:extLst>
          </p:cNvPr>
          <p:cNvSpPr/>
          <p:nvPr/>
        </p:nvSpPr>
        <p:spPr>
          <a:xfrm>
            <a:off x="9552108" y="595675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任意多边形 10">
            <a:extLst>
              <a:ext uri="{FF2B5EF4-FFF2-40B4-BE49-F238E27FC236}">
                <a16:creationId xmlns:a16="http://schemas.microsoft.com/office/drawing/2014/main" id="{B0CD911D-4DA1-4C67-AC6F-7AF15C4B5E12}"/>
              </a:ext>
            </a:extLst>
          </p:cNvPr>
          <p:cNvSpPr/>
          <p:nvPr/>
        </p:nvSpPr>
        <p:spPr>
          <a:xfrm>
            <a:off x="11211560" y="30036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9" name="图片 48" descr="云2副本">
            <a:extLst>
              <a:ext uri="{FF2B5EF4-FFF2-40B4-BE49-F238E27FC236}">
                <a16:creationId xmlns:a16="http://schemas.microsoft.com/office/drawing/2014/main" id="{CD41F39F-3E43-4AEB-80F7-0CBE14E5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7345"/>
            <a:ext cx="12192000" cy="3237865"/>
          </a:xfrm>
          <a:prstGeom prst="rect">
            <a:avLst/>
          </a:prstGeom>
        </p:spPr>
      </p:pic>
      <p:pic>
        <p:nvPicPr>
          <p:cNvPr id="51" name="图片 50" descr="云22副本">
            <a:extLst>
              <a:ext uri="{FF2B5EF4-FFF2-40B4-BE49-F238E27FC236}">
                <a16:creationId xmlns:a16="http://schemas.microsoft.com/office/drawing/2014/main" id="{9E351AD7-8EA2-4FE6-9EDF-CFCBC39D7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2065655"/>
            <a:ext cx="12192635" cy="3237865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80237FCD-64C5-4122-BBBC-F653A818744C}"/>
              </a:ext>
            </a:extLst>
          </p:cNvPr>
          <p:cNvGrpSpPr/>
          <p:nvPr/>
        </p:nvGrpSpPr>
        <p:grpSpPr>
          <a:xfrm>
            <a:off x="1" y="2272856"/>
            <a:ext cx="12191999" cy="4530725"/>
            <a:chOff x="0" y="3665"/>
            <a:chExt cx="19198" cy="7135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EEFA4BB8-91A6-46DD-B3EE-830FA43DDCEF}"/>
                </a:ext>
              </a:extLst>
            </p:cNvPr>
            <p:cNvSpPr/>
            <p:nvPr/>
          </p:nvSpPr>
          <p:spPr>
            <a:xfrm>
              <a:off x="0" y="9348"/>
              <a:ext cx="19176" cy="14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4" name="图片 53" descr="云12副本">
              <a:extLst>
                <a:ext uri="{FF2B5EF4-FFF2-40B4-BE49-F238E27FC236}">
                  <a16:creationId xmlns:a16="http://schemas.microsoft.com/office/drawing/2014/main" id="{B770C144-48C3-40DF-989A-4402BB29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665"/>
              <a:ext cx="19199" cy="6343"/>
            </a:xfrm>
            <a:prstGeom prst="rect">
              <a:avLst/>
            </a:prstGeom>
          </p:spPr>
        </p:pic>
      </p:grpSp>
      <p:pic>
        <p:nvPicPr>
          <p:cNvPr id="22" name="图片 8">
            <a:extLst>
              <a:ext uri="{FF2B5EF4-FFF2-40B4-BE49-F238E27FC236}">
                <a16:creationId xmlns:a16="http://schemas.microsoft.com/office/drawing/2014/main" id="{6DA0AF11-DBBA-4A50-A19A-60D25871B5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1955" y="2417664"/>
            <a:ext cx="4473406" cy="4875091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806E9674-AC3E-4D96-A0B3-03A9070E7F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448" flipH="1">
            <a:off x="6316848" y="2212652"/>
            <a:ext cx="5177101" cy="5177101"/>
          </a:xfrm>
          <a:prstGeom prst="rect">
            <a:avLst/>
          </a:prstGeom>
        </p:spPr>
      </p:pic>
      <p:grpSp>
        <p:nvGrpSpPr>
          <p:cNvPr id="19" name="组合 86"/>
          <p:cNvGrpSpPr/>
          <p:nvPr/>
        </p:nvGrpSpPr>
        <p:grpSpPr>
          <a:xfrm>
            <a:off x="1583128" y="284203"/>
            <a:ext cx="8226158" cy="3602848"/>
            <a:chOff x="2516470" y="548138"/>
            <a:chExt cx="7443321" cy="475992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0" name="云形 20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云形 85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grp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 descr="A yellow and blue letters&#10;&#10;Description automatically generated">
            <a:extLst>
              <a:ext uri="{FF2B5EF4-FFF2-40B4-BE49-F238E27FC236}">
                <a16:creationId xmlns:a16="http://schemas.microsoft.com/office/drawing/2014/main" id="{51BF0411-84F2-2801-004E-3612CD8600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880" y="786814"/>
            <a:ext cx="7792720" cy="271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4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34" grpId="0" bldLvl="0" animBg="1"/>
      <p:bldP spid="3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74" y="127898"/>
            <a:ext cx="2325467" cy="11627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07653" y="675217"/>
            <a:ext cx="8177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100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1000.</a:t>
            </a:r>
          </a:p>
        </p:txBody>
      </p:sp>
      <p:sp>
        <p:nvSpPr>
          <p:cNvPr id="5" name="Oval 4"/>
          <p:cNvSpPr/>
          <p:nvPr/>
        </p:nvSpPr>
        <p:spPr>
          <a:xfrm>
            <a:off x="2716880" y="644577"/>
            <a:ext cx="715867" cy="64605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8A4A16-EF79-9948-A067-A664F1C6F20F}"/>
              </a:ext>
            </a:extLst>
          </p:cNvPr>
          <p:cNvSpPr txBox="1"/>
          <p:nvPr/>
        </p:nvSpPr>
        <p:spPr>
          <a:xfrm>
            <a:off x="710249" y="2496305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FBE1E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A5C5C6-FB64-2743-9DAB-A075C3D20684}"/>
              </a:ext>
            </a:extLst>
          </p:cNvPr>
          <p:cNvSpPr txBox="1"/>
          <p:nvPr/>
        </p:nvSpPr>
        <p:spPr>
          <a:xfrm>
            <a:off x="2716881" y="2496305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760D6A-D8C5-1C41-95EE-E92BA14A54F1}"/>
              </a:ext>
            </a:extLst>
          </p:cNvPr>
          <p:cNvSpPr txBox="1"/>
          <p:nvPr/>
        </p:nvSpPr>
        <p:spPr>
          <a:xfrm>
            <a:off x="4723513" y="2496304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FF0CF3-7573-F34C-B933-79EA16935A80}"/>
              </a:ext>
            </a:extLst>
          </p:cNvPr>
          <p:cNvSpPr txBox="1"/>
          <p:nvPr/>
        </p:nvSpPr>
        <p:spPr>
          <a:xfrm>
            <a:off x="6789426" y="2496304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A0E2BA-6B90-154F-9A7F-1FAC3DC7FE8B}"/>
              </a:ext>
            </a:extLst>
          </p:cNvPr>
          <p:cNvSpPr txBox="1"/>
          <p:nvPr/>
        </p:nvSpPr>
        <p:spPr>
          <a:xfrm>
            <a:off x="8891690" y="2496304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B27DBA-B317-294F-B98A-57DA74A284AC}"/>
              </a:ext>
            </a:extLst>
          </p:cNvPr>
          <p:cNvSpPr txBox="1"/>
          <p:nvPr/>
        </p:nvSpPr>
        <p:spPr>
          <a:xfrm>
            <a:off x="993726" y="4397403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FFFF00">
              <a:alpha val="55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6BCFE1-68A2-6847-8019-B4CA6F54A402}"/>
              </a:ext>
            </a:extLst>
          </p:cNvPr>
          <p:cNvSpPr txBox="1"/>
          <p:nvPr/>
        </p:nvSpPr>
        <p:spPr>
          <a:xfrm>
            <a:off x="3000358" y="4397403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DF3C7E">
              <a:alpha val="8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56C82F-B6C0-EE4F-B4EF-6AB3556CE53D}"/>
              </a:ext>
            </a:extLst>
          </p:cNvPr>
          <p:cNvSpPr txBox="1"/>
          <p:nvPr/>
        </p:nvSpPr>
        <p:spPr>
          <a:xfrm>
            <a:off x="5006990" y="4397402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4BACC6">
              <a:alpha val="77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1A3278-3293-A545-BD37-71797A57D3F6}"/>
              </a:ext>
            </a:extLst>
          </p:cNvPr>
          <p:cNvSpPr txBox="1"/>
          <p:nvPr/>
        </p:nvSpPr>
        <p:spPr>
          <a:xfrm>
            <a:off x="7072903" y="4397402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F15441">
              <a:alpha val="76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BCA2BD-C77A-5D40-AAC4-F1D9ABAE604C}"/>
              </a:ext>
            </a:extLst>
          </p:cNvPr>
          <p:cNvSpPr txBox="1"/>
          <p:nvPr/>
        </p:nvSpPr>
        <p:spPr>
          <a:xfrm>
            <a:off x="9175167" y="4397402"/>
            <a:ext cx="2028521" cy="854625"/>
          </a:xfrm>
          <a:custGeom>
            <a:avLst/>
            <a:gdLst>
              <a:gd name="connsiteX0" fmla="*/ 0 w 2028521"/>
              <a:gd name="connsiteY0" fmla="*/ 0 h 854625"/>
              <a:gd name="connsiteX1" fmla="*/ 2028521 w 2028521"/>
              <a:gd name="connsiteY1" fmla="*/ 0 h 854625"/>
              <a:gd name="connsiteX2" fmla="*/ 2028521 w 2028521"/>
              <a:gd name="connsiteY2" fmla="*/ 854625 h 854625"/>
              <a:gd name="connsiteX3" fmla="*/ 0 w 2028521"/>
              <a:gd name="connsiteY3" fmla="*/ 854625 h 854625"/>
              <a:gd name="connsiteX4" fmla="*/ 0 w 2028521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8521" h="854625" fill="none" extrusionOk="0">
                <a:moveTo>
                  <a:pt x="0" y="0"/>
                </a:moveTo>
                <a:cubicBezTo>
                  <a:pt x="577396" y="106216"/>
                  <a:pt x="1778246" y="-142119"/>
                  <a:pt x="2028521" y="0"/>
                </a:cubicBezTo>
                <a:cubicBezTo>
                  <a:pt x="2038184" y="235779"/>
                  <a:pt x="2032500" y="641285"/>
                  <a:pt x="2028521" y="854625"/>
                </a:cubicBezTo>
                <a:cubicBezTo>
                  <a:pt x="1174219" y="825397"/>
                  <a:pt x="688140" y="83893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2028521" h="854625" stroke="0" extrusionOk="0">
                <a:moveTo>
                  <a:pt x="0" y="0"/>
                </a:moveTo>
                <a:cubicBezTo>
                  <a:pt x="933140" y="-71603"/>
                  <a:pt x="1522336" y="126493"/>
                  <a:pt x="2028521" y="0"/>
                </a:cubicBezTo>
                <a:cubicBezTo>
                  <a:pt x="2023455" y="344169"/>
                  <a:pt x="2094944" y="746684"/>
                  <a:pt x="2028521" y="854625"/>
                </a:cubicBezTo>
                <a:cubicBezTo>
                  <a:pt x="1520372" y="899469"/>
                  <a:pt x="288575" y="697738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ED3D6C">
              <a:alpha val="92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51612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47CDF74-B55A-F04D-A6A1-0DD1D67BAFCC}"/>
              </a:ext>
            </a:extLst>
          </p:cNvPr>
          <p:cNvSpPr/>
          <p:nvPr/>
        </p:nvSpPr>
        <p:spPr>
          <a:xfrm>
            <a:off x="1870337" y="467218"/>
            <a:ext cx="1391734" cy="8453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17412AA-0D4D-A541-8976-22F45E36FBED}"/>
              </a:ext>
            </a:extLst>
          </p:cNvPr>
          <p:cNvSpPr/>
          <p:nvPr/>
        </p:nvSpPr>
        <p:spPr>
          <a:xfrm>
            <a:off x="906437" y="509666"/>
            <a:ext cx="787451" cy="747257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8CC43D-028A-D443-BBA3-04F43908835C}"/>
              </a:ext>
            </a:extLst>
          </p:cNvPr>
          <p:cNvSpPr txBox="1"/>
          <p:nvPr/>
        </p:nvSpPr>
        <p:spPr>
          <a:xfrm>
            <a:off x="1870337" y="375462"/>
            <a:ext cx="1915862" cy="90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63F690-FE49-1A4F-A552-37E38A62E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62" y="2315044"/>
            <a:ext cx="10479316" cy="2857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537B66-20D6-6A49-AA77-F43B870EC16B}"/>
              </a:ext>
            </a:extLst>
          </p:cNvPr>
          <p:cNvSpPr txBox="1"/>
          <p:nvPr/>
        </p:nvSpPr>
        <p:spPr>
          <a:xfrm>
            <a:off x="5674552" y="2796738"/>
            <a:ext cx="915635" cy="584775"/>
          </a:xfrm>
          <a:prstGeom prst="rect">
            <a:avLst/>
          </a:prstGeom>
          <a:solidFill>
            <a:srgbClr val="FAEC4E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492950-EA3E-6F40-B49F-69A2C85025D0}"/>
              </a:ext>
            </a:extLst>
          </p:cNvPr>
          <p:cNvSpPr txBox="1"/>
          <p:nvPr/>
        </p:nvSpPr>
        <p:spPr>
          <a:xfrm>
            <a:off x="6770380" y="2796737"/>
            <a:ext cx="867545" cy="584775"/>
          </a:xfrm>
          <a:prstGeom prst="rect">
            <a:avLst/>
          </a:prstGeom>
          <a:solidFill>
            <a:srgbClr val="50C9F9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AA7D11-1D8B-9F4B-A772-46E2D6E05D4C}"/>
              </a:ext>
            </a:extLst>
          </p:cNvPr>
          <p:cNvSpPr txBox="1"/>
          <p:nvPr/>
        </p:nvSpPr>
        <p:spPr>
          <a:xfrm>
            <a:off x="8995201" y="2796736"/>
            <a:ext cx="915635" cy="584775"/>
          </a:xfrm>
          <a:prstGeom prst="rect">
            <a:avLst/>
          </a:prstGeom>
          <a:solidFill>
            <a:srgbClr val="FAEC4E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0C68C6-8C97-0148-BCF7-B7E301C3FA63}"/>
              </a:ext>
            </a:extLst>
          </p:cNvPr>
          <p:cNvSpPr txBox="1"/>
          <p:nvPr/>
        </p:nvSpPr>
        <p:spPr>
          <a:xfrm>
            <a:off x="4578724" y="4168338"/>
            <a:ext cx="915635" cy="584775"/>
          </a:xfrm>
          <a:prstGeom prst="rect">
            <a:avLst/>
          </a:prstGeom>
          <a:solidFill>
            <a:srgbClr val="EF6F9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DD0D82-3221-364B-B213-0ABE45020D9C}"/>
              </a:ext>
            </a:extLst>
          </p:cNvPr>
          <p:cNvSpPr txBox="1"/>
          <p:nvPr/>
        </p:nvSpPr>
        <p:spPr>
          <a:xfrm>
            <a:off x="7870345" y="4168338"/>
            <a:ext cx="915635" cy="584775"/>
          </a:xfrm>
          <a:prstGeom prst="rect">
            <a:avLst/>
          </a:prstGeom>
          <a:solidFill>
            <a:srgbClr val="EF6F9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FE27D2-5E7E-B743-8AC7-1B9B674FFE86}"/>
              </a:ext>
            </a:extLst>
          </p:cNvPr>
          <p:cNvSpPr txBox="1"/>
          <p:nvPr/>
        </p:nvSpPr>
        <p:spPr>
          <a:xfrm>
            <a:off x="8995200" y="4168337"/>
            <a:ext cx="915635" cy="584775"/>
          </a:xfrm>
          <a:prstGeom prst="rect">
            <a:avLst/>
          </a:prstGeom>
          <a:solidFill>
            <a:srgbClr val="FAEC4E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</a:p>
        </p:txBody>
      </p:sp>
    </p:spTree>
    <p:extLst>
      <p:ext uri="{BB962C8B-B14F-4D97-AF65-F5344CB8AC3E}">
        <p14:creationId xmlns:p14="http://schemas.microsoft.com/office/powerpoint/2010/main" val="378999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010F9E-F496-E04A-B02A-EACCF866F2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0"/>
          <a:stretch/>
        </p:blipFill>
        <p:spPr>
          <a:xfrm>
            <a:off x="10061460" y="995637"/>
            <a:ext cx="2046743" cy="2217964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06883F3-B7A1-BE4D-A9B6-DECA8D683D59}"/>
              </a:ext>
            </a:extLst>
          </p:cNvPr>
          <p:cNvSpPr/>
          <p:nvPr/>
        </p:nvSpPr>
        <p:spPr>
          <a:xfrm>
            <a:off x="1184212" y="314088"/>
            <a:ext cx="743097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1B190BE-C997-AD48-9A8D-861254CE180C}"/>
              </a:ext>
            </a:extLst>
          </p:cNvPr>
          <p:cNvSpPr/>
          <p:nvPr/>
        </p:nvSpPr>
        <p:spPr>
          <a:xfrm>
            <a:off x="477080" y="270457"/>
            <a:ext cx="601085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59FEFB-CD44-694A-B5CD-1D2DAA5DF941}"/>
              </a:ext>
            </a:extLst>
          </p:cNvPr>
          <p:cNvSpPr txBox="1"/>
          <p:nvPr/>
        </p:nvSpPr>
        <p:spPr>
          <a:xfrm>
            <a:off x="1047668" y="301918"/>
            <a:ext cx="103134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Rô 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100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Rô 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7E9486-D77C-C548-B584-C48E365D1D4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505" y="3640747"/>
            <a:ext cx="5356030" cy="794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628D1E-9CAC-2141-85B3-EB81B2B289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68"/>
          <a:stretch/>
        </p:blipFill>
        <p:spPr>
          <a:xfrm>
            <a:off x="2044505" y="2167549"/>
            <a:ext cx="3204640" cy="7941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8A1602-CC54-EA4C-AEEA-D84C2606131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506" y="4776728"/>
            <a:ext cx="5356030" cy="171666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74639D-7D06-5040-A47C-D74CBD79B233}"/>
              </a:ext>
            </a:extLst>
          </p:cNvPr>
          <p:cNvCxnSpPr>
            <a:cxnSpLocks/>
          </p:cNvCxnSpPr>
          <p:nvPr/>
        </p:nvCxnSpPr>
        <p:spPr>
          <a:xfrm>
            <a:off x="906438" y="3018974"/>
            <a:ext cx="9595257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AC0973-4A05-7D4E-B36C-0C9FF3132AB7}"/>
              </a:ext>
            </a:extLst>
          </p:cNvPr>
          <p:cNvCxnSpPr>
            <a:cxnSpLocks/>
          </p:cNvCxnSpPr>
          <p:nvPr/>
        </p:nvCxnSpPr>
        <p:spPr>
          <a:xfrm flipV="1">
            <a:off x="906437" y="4434910"/>
            <a:ext cx="9108420" cy="57262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01A2BD8-CEA0-D241-BC54-FAECA1C18B5B}"/>
              </a:ext>
            </a:extLst>
          </p:cNvPr>
          <p:cNvSpPr txBox="1"/>
          <p:nvPr/>
        </p:nvSpPr>
        <p:spPr>
          <a:xfrm>
            <a:off x="764331" y="1686392"/>
            <a:ext cx="1314133" cy="461665"/>
          </a:xfrm>
          <a:custGeom>
            <a:avLst/>
            <a:gdLst>
              <a:gd name="connsiteX0" fmla="*/ 0 w 1314133"/>
              <a:gd name="connsiteY0" fmla="*/ 0 h 461665"/>
              <a:gd name="connsiteX1" fmla="*/ 1314133 w 1314133"/>
              <a:gd name="connsiteY1" fmla="*/ 0 h 461665"/>
              <a:gd name="connsiteX2" fmla="*/ 1314133 w 1314133"/>
              <a:gd name="connsiteY2" fmla="*/ 461665 h 461665"/>
              <a:gd name="connsiteX3" fmla="*/ 0 w 1314133"/>
              <a:gd name="connsiteY3" fmla="*/ 461665 h 461665"/>
              <a:gd name="connsiteX4" fmla="*/ 0 w 1314133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4133" h="461665" fill="none" extrusionOk="0">
                <a:moveTo>
                  <a:pt x="0" y="0"/>
                </a:moveTo>
                <a:cubicBezTo>
                  <a:pt x="373675" y="-81737"/>
                  <a:pt x="988760" y="103756"/>
                  <a:pt x="1314133" y="0"/>
                </a:cubicBezTo>
                <a:cubicBezTo>
                  <a:pt x="1301349" y="46536"/>
                  <a:pt x="1313735" y="381318"/>
                  <a:pt x="1314133" y="461665"/>
                </a:cubicBezTo>
                <a:cubicBezTo>
                  <a:pt x="693671" y="570707"/>
                  <a:pt x="202473" y="548866"/>
                  <a:pt x="0" y="461665"/>
                </a:cubicBezTo>
                <a:cubicBezTo>
                  <a:pt x="11820" y="320169"/>
                  <a:pt x="22948" y="179532"/>
                  <a:pt x="0" y="0"/>
                </a:cubicBezTo>
                <a:close/>
              </a:path>
              <a:path w="1314133" h="461665" stroke="0" extrusionOk="0">
                <a:moveTo>
                  <a:pt x="0" y="0"/>
                </a:moveTo>
                <a:cubicBezTo>
                  <a:pt x="164803" y="-41521"/>
                  <a:pt x="774517" y="-6839"/>
                  <a:pt x="1314133" y="0"/>
                </a:cubicBezTo>
                <a:cubicBezTo>
                  <a:pt x="1325888" y="114289"/>
                  <a:pt x="1346616" y="257252"/>
                  <a:pt x="1314133" y="461665"/>
                </a:cubicBezTo>
                <a:cubicBezTo>
                  <a:pt x="1075780" y="579341"/>
                  <a:pt x="342777" y="358701"/>
                  <a:pt x="0" y="461665"/>
                </a:cubicBezTo>
                <a:cubicBezTo>
                  <a:pt x="34675" y="364585"/>
                  <a:pt x="12508" y="220855"/>
                  <a:pt x="0" y="0"/>
                </a:cubicBezTo>
                <a:close/>
              </a:path>
            </a:pathLst>
          </a:custGeom>
          <a:solidFill>
            <a:srgbClr val="50C9F9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 hai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CEDF0F-3D64-6D4F-A6C0-E68CA4BF25F4}"/>
              </a:ext>
            </a:extLst>
          </p:cNvPr>
          <p:cNvSpPr txBox="1"/>
          <p:nvPr/>
        </p:nvSpPr>
        <p:spPr>
          <a:xfrm>
            <a:off x="764331" y="3116062"/>
            <a:ext cx="1175661" cy="461665"/>
          </a:xfrm>
          <a:custGeom>
            <a:avLst/>
            <a:gdLst>
              <a:gd name="connsiteX0" fmla="*/ 0 w 1175661"/>
              <a:gd name="connsiteY0" fmla="*/ 0 h 461665"/>
              <a:gd name="connsiteX1" fmla="*/ 1175661 w 1175661"/>
              <a:gd name="connsiteY1" fmla="*/ 0 h 461665"/>
              <a:gd name="connsiteX2" fmla="*/ 1175661 w 1175661"/>
              <a:gd name="connsiteY2" fmla="*/ 461665 h 461665"/>
              <a:gd name="connsiteX3" fmla="*/ 0 w 1175661"/>
              <a:gd name="connsiteY3" fmla="*/ 461665 h 461665"/>
              <a:gd name="connsiteX4" fmla="*/ 0 w 1175661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5661" h="461665" fill="none" extrusionOk="0">
                <a:moveTo>
                  <a:pt x="0" y="0"/>
                </a:moveTo>
                <a:cubicBezTo>
                  <a:pt x="359395" y="49289"/>
                  <a:pt x="702252" y="-103790"/>
                  <a:pt x="1175661" y="0"/>
                </a:cubicBezTo>
                <a:cubicBezTo>
                  <a:pt x="1162877" y="46536"/>
                  <a:pt x="1175263" y="381318"/>
                  <a:pt x="1175661" y="461665"/>
                </a:cubicBezTo>
                <a:cubicBezTo>
                  <a:pt x="731299" y="465044"/>
                  <a:pt x="234675" y="444650"/>
                  <a:pt x="0" y="461665"/>
                </a:cubicBezTo>
                <a:cubicBezTo>
                  <a:pt x="11820" y="320169"/>
                  <a:pt x="22948" y="179532"/>
                  <a:pt x="0" y="0"/>
                </a:cubicBezTo>
                <a:close/>
              </a:path>
              <a:path w="1175661" h="461665" stroke="0" extrusionOk="0">
                <a:moveTo>
                  <a:pt x="0" y="0"/>
                </a:moveTo>
                <a:cubicBezTo>
                  <a:pt x="376732" y="-66986"/>
                  <a:pt x="1034500" y="-9197"/>
                  <a:pt x="1175661" y="0"/>
                </a:cubicBezTo>
                <a:cubicBezTo>
                  <a:pt x="1187416" y="114289"/>
                  <a:pt x="1208144" y="257252"/>
                  <a:pt x="1175661" y="461665"/>
                </a:cubicBezTo>
                <a:cubicBezTo>
                  <a:pt x="760177" y="454646"/>
                  <a:pt x="454688" y="543926"/>
                  <a:pt x="0" y="461665"/>
                </a:cubicBezTo>
                <a:cubicBezTo>
                  <a:pt x="34675" y="364585"/>
                  <a:pt x="12508" y="220855"/>
                  <a:pt x="0" y="0"/>
                </a:cubicBezTo>
                <a:close/>
              </a:path>
            </a:pathLst>
          </a:custGeom>
          <a:solidFill>
            <a:srgbClr val="50C9F9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 ba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7C79BA-6D0B-6342-A2A0-FB9593BD9E8E}"/>
              </a:ext>
            </a:extLst>
          </p:cNvPr>
          <p:cNvSpPr txBox="1"/>
          <p:nvPr/>
        </p:nvSpPr>
        <p:spPr>
          <a:xfrm>
            <a:off x="762375" y="4545896"/>
            <a:ext cx="1187482" cy="461665"/>
          </a:xfrm>
          <a:custGeom>
            <a:avLst/>
            <a:gdLst>
              <a:gd name="connsiteX0" fmla="*/ 0 w 1187482"/>
              <a:gd name="connsiteY0" fmla="*/ 0 h 461665"/>
              <a:gd name="connsiteX1" fmla="*/ 1187482 w 1187482"/>
              <a:gd name="connsiteY1" fmla="*/ 0 h 461665"/>
              <a:gd name="connsiteX2" fmla="*/ 1187482 w 1187482"/>
              <a:gd name="connsiteY2" fmla="*/ 461665 h 461665"/>
              <a:gd name="connsiteX3" fmla="*/ 0 w 1187482"/>
              <a:gd name="connsiteY3" fmla="*/ 461665 h 461665"/>
              <a:gd name="connsiteX4" fmla="*/ 0 w 1187482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7482" h="461665" fill="none" extrusionOk="0">
                <a:moveTo>
                  <a:pt x="0" y="0"/>
                </a:moveTo>
                <a:cubicBezTo>
                  <a:pt x="440838" y="51013"/>
                  <a:pt x="796419" y="16828"/>
                  <a:pt x="1187482" y="0"/>
                </a:cubicBezTo>
                <a:cubicBezTo>
                  <a:pt x="1174698" y="46536"/>
                  <a:pt x="1187084" y="381318"/>
                  <a:pt x="1187482" y="461665"/>
                </a:cubicBezTo>
                <a:cubicBezTo>
                  <a:pt x="960557" y="416702"/>
                  <a:pt x="391845" y="531722"/>
                  <a:pt x="0" y="461665"/>
                </a:cubicBezTo>
                <a:cubicBezTo>
                  <a:pt x="11820" y="320169"/>
                  <a:pt x="22948" y="179532"/>
                  <a:pt x="0" y="0"/>
                </a:cubicBezTo>
                <a:close/>
              </a:path>
              <a:path w="1187482" h="461665" stroke="0" extrusionOk="0">
                <a:moveTo>
                  <a:pt x="0" y="0"/>
                </a:moveTo>
                <a:cubicBezTo>
                  <a:pt x="335757" y="-7018"/>
                  <a:pt x="627556" y="32695"/>
                  <a:pt x="1187482" y="0"/>
                </a:cubicBezTo>
                <a:cubicBezTo>
                  <a:pt x="1199237" y="114289"/>
                  <a:pt x="1219965" y="257252"/>
                  <a:pt x="1187482" y="461665"/>
                </a:cubicBezTo>
                <a:cubicBezTo>
                  <a:pt x="951337" y="468717"/>
                  <a:pt x="317656" y="420262"/>
                  <a:pt x="0" y="461665"/>
                </a:cubicBezTo>
                <a:cubicBezTo>
                  <a:pt x="34675" y="364585"/>
                  <a:pt x="12508" y="220855"/>
                  <a:pt x="0" y="0"/>
                </a:cubicBezTo>
                <a:close/>
              </a:path>
            </a:pathLst>
          </a:custGeom>
          <a:solidFill>
            <a:srgbClr val="50C9F9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 tư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E2F671-7AA9-ED4F-ACB8-24B31A726AA6}"/>
              </a:ext>
            </a:extLst>
          </p:cNvPr>
          <p:cNvGrpSpPr/>
          <p:nvPr/>
        </p:nvGrpSpPr>
        <p:grpSpPr>
          <a:xfrm>
            <a:off x="7467636" y="2197927"/>
            <a:ext cx="2188027" cy="624820"/>
            <a:chOff x="7836989" y="5196114"/>
            <a:chExt cx="2077012" cy="62482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3D9F56-E645-4E4D-A88A-5636FE837835}"/>
                </a:ext>
              </a:extLst>
            </p:cNvPr>
            <p:cNvSpPr txBox="1"/>
            <p:nvPr/>
          </p:nvSpPr>
          <p:spPr>
            <a:xfrm>
              <a:off x="8650514" y="5297714"/>
              <a:ext cx="12634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út chì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3B9592BF-0182-484B-B378-D465AAE11628}"/>
                </a:ext>
              </a:extLst>
            </p:cNvPr>
            <p:cNvSpPr/>
            <p:nvPr/>
          </p:nvSpPr>
          <p:spPr>
            <a:xfrm>
              <a:off x="7836989" y="5196114"/>
              <a:ext cx="828764" cy="62482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A38D2DB-2644-7C46-941F-0B35F962EF7E}"/>
              </a:ext>
            </a:extLst>
          </p:cNvPr>
          <p:cNvGrpSpPr/>
          <p:nvPr/>
        </p:nvGrpSpPr>
        <p:grpSpPr>
          <a:xfrm>
            <a:off x="7467636" y="3563748"/>
            <a:ext cx="2188027" cy="624820"/>
            <a:chOff x="7836989" y="5196114"/>
            <a:chExt cx="2077012" cy="62482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CFD7FEA-22EE-0D4D-8C4B-A9EC7BE14236}"/>
                </a:ext>
              </a:extLst>
            </p:cNvPr>
            <p:cNvSpPr txBox="1"/>
            <p:nvPr/>
          </p:nvSpPr>
          <p:spPr>
            <a:xfrm>
              <a:off x="8650514" y="5297714"/>
              <a:ext cx="12634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út chì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507D6217-35F9-2540-A729-9E7F976F4080}"/>
                </a:ext>
              </a:extLst>
            </p:cNvPr>
            <p:cNvSpPr/>
            <p:nvPr/>
          </p:nvSpPr>
          <p:spPr>
            <a:xfrm>
              <a:off x="7836989" y="5196114"/>
              <a:ext cx="828764" cy="62482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89C450-0D6F-E244-9AEE-0800B7C91A6B}"/>
              </a:ext>
            </a:extLst>
          </p:cNvPr>
          <p:cNvGrpSpPr/>
          <p:nvPr/>
        </p:nvGrpSpPr>
        <p:grpSpPr>
          <a:xfrm>
            <a:off x="7487290" y="5486891"/>
            <a:ext cx="2527727" cy="624820"/>
            <a:chOff x="7613911" y="5196114"/>
            <a:chExt cx="2399477" cy="62482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E712F36-BB2A-4144-AD6A-AC377C08905A}"/>
                </a:ext>
              </a:extLst>
            </p:cNvPr>
            <p:cNvSpPr txBox="1"/>
            <p:nvPr/>
          </p:nvSpPr>
          <p:spPr>
            <a:xfrm>
              <a:off x="8650514" y="5297714"/>
              <a:ext cx="13628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b</a:t>
              </a: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út chì</a:t>
              </a: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CDEF28FA-3D0E-8642-823D-C6003114DA93}"/>
                </a:ext>
              </a:extLst>
            </p:cNvPr>
            <p:cNvSpPr/>
            <p:nvPr/>
          </p:nvSpPr>
          <p:spPr>
            <a:xfrm>
              <a:off x="7613911" y="5196114"/>
              <a:ext cx="1103084" cy="62482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387C467-8183-6341-8FF3-ACE6AFEC1FFF}"/>
              </a:ext>
            </a:extLst>
          </p:cNvPr>
          <p:cNvSpPr txBox="1"/>
          <p:nvPr/>
        </p:nvSpPr>
        <p:spPr>
          <a:xfrm>
            <a:off x="7493247" y="2249747"/>
            <a:ext cx="8277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238367-AEE3-DF42-A06E-DEB3609D0244}"/>
              </a:ext>
            </a:extLst>
          </p:cNvPr>
          <p:cNvSpPr txBox="1"/>
          <p:nvPr/>
        </p:nvSpPr>
        <p:spPr>
          <a:xfrm>
            <a:off x="7487290" y="3616910"/>
            <a:ext cx="8277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F41657-55A4-2D46-9396-5729A0794970}"/>
              </a:ext>
            </a:extLst>
          </p:cNvPr>
          <p:cNvSpPr txBox="1"/>
          <p:nvPr/>
        </p:nvSpPr>
        <p:spPr>
          <a:xfrm>
            <a:off x="7515547" y="5537691"/>
            <a:ext cx="108037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408386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多边形 10">
            <a:extLst>
              <a:ext uri="{FF2B5EF4-FFF2-40B4-BE49-F238E27FC236}">
                <a16:creationId xmlns:a16="http://schemas.microsoft.com/office/drawing/2014/main" id="{04A50CB7-5F18-4BB9-B1FE-05958FB010A0}"/>
              </a:ext>
            </a:extLst>
          </p:cNvPr>
          <p:cNvSpPr/>
          <p:nvPr/>
        </p:nvSpPr>
        <p:spPr>
          <a:xfrm>
            <a:off x="3028950" y="19240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多边形 27">
            <a:extLst>
              <a:ext uri="{FF2B5EF4-FFF2-40B4-BE49-F238E27FC236}">
                <a16:creationId xmlns:a16="http://schemas.microsoft.com/office/drawing/2014/main" id="{8229216B-B510-4C4A-A145-8278E0B524C0}"/>
              </a:ext>
            </a:extLst>
          </p:cNvPr>
          <p:cNvSpPr/>
          <p:nvPr/>
        </p:nvSpPr>
        <p:spPr>
          <a:xfrm>
            <a:off x="596385" y="131336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任意多边形 10">
            <a:extLst>
              <a:ext uri="{FF2B5EF4-FFF2-40B4-BE49-F238E27FC236}">
                <a16:creationId xmlns:a16="http://schemas.microsoft.com/office/drawing/2014/main" id="{BEEBE440-689F-4564-8CB9-84E83B7B11CE}"/>
              </a:ext>
            </a:extLst>
          </p:cNvPr>
          <p:cNvSpPr/>
          <p:nvPr/>
        </p:nvSpPr>
        <p:spPr>
          <a:xfrm>
            <a:off x="1927861" y="116903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任意多边形 27">
            <a:extLst>
              <a:ext uri="{FF2B5EF4-FFF2-40B4-BE49-F238E27FC236}">
                <a16:creationId xmlns:a16="http://schemas.microsoft.com/office/drawing/2014/main" id="{BB5C801E-FF33-4556-9A85-BFAB4EB5B817}"/>
              </a:ext>
            </a:extLst>
          </p:cNvPr>
          <p:cNvSpPr/>
          <p:nvPr/>
        </p:nvSpPr>
        <p:spPr>
          <a:xfrm>
            <a:off x="8006080" y="-636"/>
            <a:ext cx="1308735" cy="6561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任意多边形 27">
            <a:extLst>
              <a:ext uri="{FF2B5EF4-FFF2-40B4-BE49-F238E27FC236}">
                <a16:creationId xmlns:a16="http://schemas.microsoft.com/office/drawing/2014/main" id="{16906701-42D3-4F8C-B7C3-642A3686FE72}"/>
              </a:ext>
            </a:extLst>
          </p:cNvPr>
          <p:cNvSpPr/>
          <p:nvPr/>
        </p:nvSpPr>
        <p:spPr>
          <a:xfrm>
            <a:off x="9552108" y="595675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任意多边形 10">
            <a:extLst>
              <a:ext uri="{FF2B5EF4-FFF2-40B4-BE49-F238E27FC236}">
                <a16:creationId xmlns:a16="http://schemas.microsoft.com/office/drawing/2014/main" id="{B0CD911D-4DA1-4C67-AC6F-7AF15C4B5E12}"/>
              </a:ext>
            </a:extLst>
          </p:cNvPr>
          <p:cNvSpPr/>
          <p:nvPr/>
        </p:nvSpPr>
        <p:spPr>
          <a:xfrm>
            <a:off x="11211560" y="30036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9" name="图片 48" descr="云2副本">
            <a:extLst>
              <a:ext uri="{FF2B5EF4-FFF2-40B4-BE49-F238E27FC236}">
                <a16:creationId xmlns:a16="http://schemas.microsoft.com/office/drawing/2014/main" id="{CD41F39F-3E43-4AEB-80F7-0CBE14E5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7345"/>
            <a:ext cx="12192000" cy="3237865"/>
          </a:xfrm>
          <a:prstGeom prst="rect">
            <a:avLst/>
          </a:prstGeom>
        </p:spPr>
      </p:pic>
      <p:pic>
        <p:nvPicPr>
          <p:cNvPr id="51" name="图片 50" descr="云22副本">
            <a:extLst>
              <a:ext uri="{FF2B5EF4-FFF2-40B4-BE49-F238E27FC236}">
                <a16:creationId xmlns:a16="http://schemas.microsoft.com/office/drawing/2014/main" id="{9E351AD7-8EA2-4FE6-9EDF-CFCBC39D7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2065655"/>
            <a:ext cx="12192635" cy="3237865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80237FCD-64C5-4122-BBBC-F653A818744C}"/>
              </a:ext>
            </a:extLst>
          </p:cNvPr>
          <p:cNvGrpSpPr/>
          <p:nvPr/>
        </p:nvGrpSpPr>
        <p:grpSpPr>
          <a:xfrm>
            <a:off x="1" y="2272856"/>
            <a:ext cx="12191999" cy="4530725"/>
            <a:chOff x="0" y="3665"/>
            <a:chExt cx="19198" cy="7135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EEFA4BB8-91A6-46DD-B3EE-830FA43DDCEF}"/>
                </a:ext>
              </a:extLst>
            </p:cNvPr>
            <p:cNvSpPr/>
            <p:nvPr/>
          </p:nvSpPr>
          <p:spPr>
            <a:xfrm>
              <a:off x="0" y="9348"/>
              <a:ext cx="19176" cy="14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4" name="图片 53" descr="云12副本">
              <a:extLst>
                <a:ext uri="{FF2B5EF4-FFF2-40B4-BE49-F238E27FC236}">
                  <a16:creationId xmlns:a16="http://schemas.microsoft.com/office/drawing/2014/main" id="{B770C144-48C3-40DF-989A-4402BB29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665"/>
              <a:ext cx="19199" cy="6343"/>
            </a:xfrm>
            <a:prstGeom prst="rect">
              <a:avLst/>
            </a:prstGeom>
          </p:spPr>
        </p:pic>
      </p:grpSp>
      <p:pic>
        <p:nvPicPr>
          <p:cNvPr id="22" name="图片 8">
            <a:extLst>
              <a:ext uri="{FF2B5EF4-FFF2-40B4-BE49-F238E27FC236}">
                <a16:creationId xmlns:a16="http://schemas.microsoft.com/office/drawing/2014/main" id="{6DA0AF11-DBBA-4A50-A19A-60D25871B5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1955" y="2417664"/>
            <a:ext cx="4473406" cy="4875091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806E9674-AC3E-4D96-A0B3-03A9070E7F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448" flipH="1">
            <a:off x="6316848" y="2212652"/>
            <a:ext cx="5177101" cy="5177101"/>
          </a:xfrm>
          <a:prstGeom prst="rect">
            <a:avLst/>
          </a:prstGeom>
        </p:spPr>
      </p:pic>
      <p:grpSp>
        <p:nvGrpSpPr>
          <p:cNvPr id="19" name="组合 86"/>
          <p:cNvGrpSpPr/>
          <p:nvPr/>
        </p:nvGrpSpPr>
        <p:grpSpPr>
          <a:xfrm>
            <a:off x="1583128" y="284203"/>
            <a:ext cx="8226158" cy="3602848"/>
            <a:chOff x="2516470" y="548138"/>
            <a:chExt cx="7443321" cy="475992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0" name="云形 20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云形 85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grp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25BA3728-B8C5-3EA7-DBDE-66B8E27887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934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6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34" grpId="0" bldLvl="0" animBg="1"/>
      <p:bldP spid="3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90792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4" y="5418088"/>
            <a:ext cx="705199" cy="5049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8" y="5821717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7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24935" y="375252"/>
            <a:ext cx="8016938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 DÒNG SÔNG</a:t>
            </a:r>
          </a:p>
        </p:txBody>
      </p:sp>
      <p:pic>
        <p:nvPicPr>
          <p:cNvPr id="29" name="Picture 11" descr="C:\Users\ADMIN\Desktop\Tai nguyen thiet ke tro choi\Angry birds epic birds\1505573783630 (2)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48" y="1631129"/>
            <a:ext cx="1426197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513768" y="4128719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788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4" y="5418088"/>
            <a:ext cx="705199" cy="5049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8" y="5821717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7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46" y="95251"/>
            <a:ext cx="11000073" cy="40731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344567" y="437890"/>
            <a:ext cx="95423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nhiễm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nghiêm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trọng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bởi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23" name="Picture 22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7"/>
            <a:ext cx="1165944" cy="638175"/>
          </a:xfrm>
          <a:prstGeom prst="rect">
            <a:avLst/>
          </a:prstGeom>
        </p:spPr>
      </p:pic>
      <p:pic>
        <p:nvPicPr>
          <p:cNvPr id="2" name="Am-thanh-ruot-duoi-cang-thang-dung-phim-www_tiengdong_com">
            <a:hlinkClick r:id="" action="ppaction://media"/>
            <a:extLst>
              <a:ext uri="{FF2B5EF4-FFF2-40B4-BE49-F238E27FC236}">
                <a16:creationId xmlns:a16="http://schemas.microsoft.com/office/drawing/2014/main" id="{0015CA89-5F7C-46F3-BC38-ADDB2F8174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3968875" y="2756925"/>
            <a:ext cx="244475" cy="244475"/>
          </a:xfrm>
          <a:prstGeom prst="rect">
            <a:avLst/>
          </a:prstGeom>
        </p:spPr>
      </p:pic>
      <p:pic>
        <p:nvPicPr>
          <p:cNvPr id="3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7DEDE1F1-ACDD-FADE-DB8B-2798FAA4FD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837609" y="3975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17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19" descr="C:\Users\ADMIN\Desktop\Tai nguyen thiet ke tro choi\Angry birds epic birds\1505573783630 (2aA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129540"/>
            <a:ext cx="1320800" cy="54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13" action="ppaction://hlinksldjump"/>
          </p:cNvPr>
          <p:cNvSpPr/>
          <p:nvPr/>
        </p:nvSpPr>
        <p:spPr>
          <a:xfrm>
            <a:off x="112228" y="81575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5" name="Oval 34">
            <a:hlinkClick r:id="rId14" action="ppaction://hlinksldjump"/>
          </p:cNvPr>
          <p:cNvSpPr/>
          <p:nvPr/>
        </p:nvSpPr>
        <p:spPr>
          <a:xfrm>
            <a:off x="1210717" y="81575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4" y="5418088"/>
            <a:ext cx="705199" cy="5049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8" y="5821717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7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3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520452" y="3332723"/>
            <a:ext cx="8128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723652" y="3485123"/>
            <a:ext cx="8128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26852" y="3637523"/>
            <a:ext cx="8128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130052" y="3789923"/>
            <a:ext cx="8128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333252" y="3942323"/>
            <a:ext cx="8128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520452" y="5365745"/>
            <a:ext cx="8128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881" y="544762"/>
            <a:ext cx="3919084" cy="25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799" y="-190876"/>
            <a:ext cx="6350000" cy="420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798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72066 0.00532 " pathEditMode="relative" rAng="0" ptsTypes="AA">
                                      <p:cBhvr>
                                        <p:cTn id="24" dur="5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4" y="2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93091 0.0338 " pathEditMode="relative" rAng="0" ptsTypes="AA">
                                      <p:cBhvr>
                                        <p:cTn id="26" dur="5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45" y="169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53906 0.04236 " pathEditMode="relative" rAng="0" ptsTypes="AA">
                                      <p:cBhvr>
                                        <p:cTn id="28" dur="4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4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90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90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90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289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90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9" y="95251"/>
            <a:ext cx="11804700" cy="37719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44" y="3962402"/>
            <a:ext cx="8832477" cy="287170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13602" y="1296343"/>
            <a:ext cx="113299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/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Điền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vào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dấu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chấm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:</a:t>
            </a:r>
          </a:p>
          <a:p>
            <a:pPr lvl="0" algn="ctr" defTabSz="914377"/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100; 300; 500; …..; 900.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39784" y="5017682"/>
            <a:ext cx="6946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700</a:t>
            </a:r>
          </a:p>
        </p:txBody>
      </p:sp>
      <p:pic>
        <p:nvPicPr>
          <p:cNvPr id="31" name="Picture 3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7"/>
            <a:ext cx="1165944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10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9" y="95251"/>
            <a:ext cx="11804700" cy="37719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44" y="3962402"/>
            <a:ext cx="8832477" cy="287170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03442" y="646103"/>
            <a:ext cx="113299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Điền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vào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dấu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chấm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:</a:t>
            </a:r>
            <a:endParaRPr lang="en-US" sz="40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lvl="0" algn="ctr" defTabSz="1219170"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200; …. ; 600; 800.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39784" y="5017682"/>
            <a:ext cx="69465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400</a:t>
            </a:r>
          </a:p>
        </p:txBody>
      </p:sp>
      <p:pic>
        <p:nvPicPr>
          <p:cNvPr id="31" name="Picture 3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7"/>
            <a:ext cx="1165944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47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">
            <a:extLst>
              <a:ext uri="{FF2B5EF4-FFF2-40B4-BE49-F238E27FC236}">
                <a16:creationId xmlns:a16="http://schemas.microsoft.com/office/drawing/2014/main" id="{4D237007-7730-433C-A4AD-55C69BF11D0B}"/>
              </a:ext>
            </a:extLst>
          </p:cNvPr>
          <p:cNvSpPr/>
          <p:nvPr/>
        </p:nvSpPr>
        <p:spPr>
          <a:xfrm>
            <a:off x="0" y="0"/>
            <a:ext cx="2698044" cy="6858000"/>
          </a:xfrm>
          <a:prstGeom prst="rect">
            <a:avLst/>
          </a:prstGeom>
          <a:solidFill>
            <a:srgbClr val="F5A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28905" y="3069193"/>
            <a:ext cx="10821120" cy="34671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" name="A">
            <a:extLst>
              <a:ext uri="{FF2B5EF4-FFF2-40B4-BE49-F238E27FC236}">
                <a16:creationId xmlns:a16="http://schemas.microsoft.com/office/drawing/2014/main" id="{329A68B8-18D2-D19E-39E3-EB004D9DEEC0}"/>
              </a:ext>
            </a:extLst>
          </p:cNvPr>
          <p:cNvGrpSpPr/>
          <p:nvPr/>
        </p:nvGrpSpPr>
        <p:grpSpPr>
          <a:xfrm>
            <a:off x="712889" y="3502136"/>
            <a:ext cx="4384000" cy="1122446"/>
            <a:chOff x="1106373" y="2653723"/>
            <a:chExt cx="4384000" cy="1122446"/>
          </a:xfrm>
        </p:grpSpPr>
        <p:sp>
          <p:nvSpPr>
            <p:cNvPr id="4" name="Hình chữ nhật: Góc Tròn 4">
              <a:extLst>
                <a:ext uri="{FF2B5EF4-FFF2-40B4-BE49-F238E27FC236}">
                  <a16:creationId xmlns:a16="http://schemas.microsoft.com/office/drawing/2014/main" id="{DDE5FCD5-CE44-A150-0DED-19C64FCC5CB4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chục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" name="A">
              <a:extLst>
                <a:ext uri="{FF2B5EF4-FFF2-40B4-BE49-F238E27FC236}">
                  <a16:creationId xmlns:a16="http://schemas.microsoft.com/office/drawing/2014/main" id="{D4A01683-0332-7DED-D8E7-4CDF8D8041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6" name="B">
            <a:extLst>
              <a:ext uri="{FF2B5EF4-FFF2-40B4-BE49-F238E27FC236}">
                <a16:creationId xmlns:a16="http://schemas.microsoft.com/office/drawing/2014/main" id="{BC357D07-6779-34FB-C388-6797DEAE8FF4}"/>
              </a:ext>
            </a:extLst>
          </p:cNvPr>
          <p:cNvGrpSpPr/>
          <p:nvPr/>
        </p:nvGrpSpPr>
        <p:grpSpPr>
          <a:xfrm>
            <a:off x="6580162" y="3502135"/>
            <a:ext cx="4272476" cy="1122447"/>
            <a:chOff x="6575139" y="2616106"/>
            <a:chExt cx="4272476" cy="1122447"/>
          </a:xfrm>
        </p:grpSpPr>
        <p:sp>
          <p:nvSpPr>
            <p:cNvPr id="7" name="Hình chữ nhật: Góc Tròn 5">
              <a:extLst>
                <a:ext uri="{FF2B5EF4-FFF2-40B4-BE49-F238E27FC236}">
                  <a16:creationId xmlns:a16="http://schemas.microsoft.com/office/drawing/2014/main" id="{2900F9B3-49EF-83A5-31D7-AA48FC6BAE65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 chục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" name="Hình ảnh 10">
              <a:extLst>
                <a:ext uri="{FF2B5EF4-FFF2-40B4-BE49-F238E27FC236}">
                  <a16:creationId xmlns:a16="http://schemas.microsoft.com/office/drawing/2014/main" id="{345E283D-E977-BAF7-CF18-84E393D38C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9" name="C">
            <a:extLst>
              <a:ext uri="{FF2B5EF4-FFF2-40B4-BE49-F238E27FC236}">
                <a16:creationId xmlns:a16="http://schemas.microsoft.com/office/drawing/2014/main" id="{9B9DC460-2ECF-00C7-2C61-6BF40E4EFA74}"/>
              </a:ext>
            </a:extLst>
          </p:cNvPr>
          <p:cNvGrpSpPr/>
          <p:nvPr/>
        </p:nvGrpSpPr>
        <p:grpSpPr>
          <a:xfrm>
            <a:off x="751713" y="5149717"/>
            <a:ext cx="4345176" cy="997127"/>
            <a:chOff x="1106373" y="4263687"/>
            <a:chExt cx="4345176" cy="997127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3B2BF8D5-6E70-B575-29C9-A590BD3BE221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 chục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1" name="Hình ảnh 11">
              <a:extLst>
                <a:ext uri="{FF2B5EF4-FFF2-40B4-BE49-F238E27FC236}">
                  <a16:creationId xmlns:a16="http://schemas.microsoft.com/office/drawing/2014/main" id="{54C8BB75-BB47-6B9F-34DF-9C66ED8DA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2E21A813-1AE1-85FD-C189-D16F04AD4D5A}"/>
              </a:ext>
            </a:extLst>
          </p:cNvPr>
          <p:cNvGrpSpPr/>
          <p:nvPr/>
        </p:nvGrpSpPr>
        <p:grpSpPr>
          <a:xfrm>
            <a:off x="6683222" y="5149717"/>
            <a:ext cx="4169416" cy="997127"/>
            <a:chOff x="6575139" y="4263687"/>
            <a:chExt cx="4169416" cy="997127"/>
          </a:xfrm>
        </p:grpSpPr>
        <p:sp>
          <p:nvSpPr>
            <p:cNvPr id="13" name="60">
              <a:extLst>
                <a:ext uri="{FF2B5EF4-FFF2-40B4-BE49-F238E27FC236}">
                  <a16:creationId xmlns:a16="http://schemas.microsoft.com/office/drawing/2014/main" id="{875CD31E-BF5D-E78C-461B-0FD7BC0F9F92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 chục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4" name="Hình ảnh 12">
              <a:extLst>
                <a:ext uri="{FF2B5EF4-FFF2-40B4-BE49-F238E27FC236}">
                  <a16:creationId xmlns:a16="http://schemas.microsoft.com/office/drawing/2014/main" id="{2D73ACE0-16DD-6273-5FB2-AD0C62D861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5" name="Đúng">
            <a:extLst>
              <a:ext uri="{FF2B5EF4-FFF2-40B4-BE49-F238E27FC236}">
                <a16:creationId xmlns:a16="http://schemas.microsoft.com/office/drawing/2014/main" id="{A76DA863-2816-C317-F235-C5007B8DB1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553318" y="5233651"/>
            <a:ext cx="896707" cy="89017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60C9213-7A38-4984-EB0D-00409940E7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737481" y="3649365"/>
            <a:ext cx="896707" cy="890172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60ABA39-C9CE-B9E5-9F90-A0EFCEFB451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553318" y="3676383"/>
            <a:ext cx="896707" cy="890172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66B63743-6C95-BB2F-B5A5-839BD451BC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742847" y="5256672"/>
            <a:ext cx="896707" cy="89017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92019D4-567B-BF78-5739-C654F6F22A1F}"/>
              </a:ext>
            </a:extLst>
          </p:cNvPr>
          <p:cNvGrpSpPr/>
          <p:nvPr/>
        </p:nvGrpSpPr>
        <p:grpSpPr>
          <a:xfrm>
            <a:off x="1017995" y="1148241"/>
            <a:ext cx="9983676" cy="1711797"/>
            <a:chOff x="2684328" y="799739"/>
            <a:chExt cx="8433009" cy="1509671"/>
          </a:xfrm>
        </p:grpSpPr>
        <p:sp>
          <p:nvSpPr>
            <p:cNvPr id="20" name="Rectangle: Rounded Corners 18">
              <a:extLst>
                <a:ext uri="{FF2B5EF4-FFF2-40B4-BE49-F238E27FC236}">
                  <a16:creationId xmlns:a16="http://schemas.microsoft.com/office/drawing/2014/main" id="{D9F377F1-EF4A-1744-F70C-706691617764}"/>
                </a:ext>
              </a:extLst>
            </p:cNvPr>
            <p:cNvSpPr/>
            <p:nvPr/>
          </p:nvSpPr>
          <p:spPr>
            <a:xfrm>
              <a:off x="2684328" y="799739"/>
              <a:ext cx="8427960" cy="1509671"/>
            </a:xfrm>
            <a:prstGeom prst="roundRect">
              <a:avLst/>
            </a:prstGeom>
            <a:solidFill>
              <a:srgbClr val="AA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624002F-81CE-9C2E-EEDA-B7CA904BAD34}"/>
                </a:ext>
              </a:extLst>
            </p:cNvPr>
            <p:cNvSpPr txBox="1"/>
            <p:nvPr/>
          </p:nvSpPr>
          <p:spPr>
            <a:xfrm>
              <a:off x="2833071" y="970369"/>
              <a:ext cx="8284266" cy="597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100 gồm mấy chục?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2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00F56991-F373-E0AB-9280-583A26194E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382167" y="5770607"/>
            <a:ext cx="487363" cy="487363"/>
          </a:xfrm>
          <a:prstGeom prst="rect">
            <a:avLst/>
          </a:prstGeom>
        </p:spPr>
      </p:pic>
      <p:pic>
        <p:nvPicPr>
          <p:cNvPr id="2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52FC6EA4-91FA-1EC5-6C21-93B3F6491A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06180" y="8613394"/>
            <a:ext cx="487363" cy="4873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6F0110C-BEB8-D442-83D8-A23857723E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542" y="1125220"/>
            <a:ext cx="16383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8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3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20452" y="3332723"/>
            <a:ext cx="8128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723652" y="3485123"/>
            <a:ext cx="8128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26852" y="3637523"/>
            <a:ext cx="8128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130052" y="3789923"/>
            <a:ext cx="8128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333252" y="3942323"/>
            <a:ext cx="8128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20452" y="5365745"/>
            <a:ext cx="8128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881" y="544762"/>
            <a:ext cx="3919084" cy="25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081393" y="2101906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</p:spTree>
    <p:extLst>
      <p:ext uri="{BB962C8B-B14F-4D97-AF65-F5344CB8AC3E}">
        <p14:creationId xmlns:p14="http://schemas.microsoft.com/office/powerpoint/2010/main" val="2174077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0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0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90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0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90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5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9" grpId="0"/>
      <p:bldP spid="2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">
            <a:extLst>
              <a:ext uri="{FF2B5EF4-FFF2-40B4-BE49-F238E27FC236}">
                <a16:creationId xmlns:a16="http://schemas.microsoft.com/office/drawing/2014/main" id="{FD7F8E96-A2CC-55BF-0F4B-A6A5486277AD}"/>
              </a:ext>
            </a:extLst>
          </p:cNvPr>
          <p:cNvSpPr/>
          <p:nvPr/>
        </p:nvSpPr>
        <p:spPr>
          <a:xfrm>
            <a:off x="9022080" y="3576195"/>
            <a:ext cx="2373497" cy="2534593"/>
          </a:xfrm>
          <a:custGeom>
            <a:avLst/>
            <a:gdLst/>
            <a:ahLst/>
            <a:cxnLst/>
            <a:rect l="l" t="t" r="r" b="b"/>
            <a:pathLst>
              <a:path w="4568533" h="4878614">
                <a:moveTo>
                  <a:pt x="0" y="0"/>
                </a:moveTo>
                <a:lnTo>
                  <a:pt x="4568533" y="0"/>
                </a:lnTo>
                <a:lnTo>
                  <a:pt x="4568533" y="4878614"/>
                </a:lnTo>
                <a:lnTo>
                  <a:pt x="0" y="48786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7C88C1FA-B9BF-6045-2943-5B7BC93B5BCC}"/>
              </a:ext>
            </a:extLst>
          </p:cNvPr>
          <p:cNvSpPr/>
          <p:nvPr/>
        </p:nvSpPr>
        <p:spPr>
          <a:xfrm>
            <a:off x="685800" y="3576320"/>
            <a:ext cx="2834464" cy="2164822"/>
          </a:xfrm>
          <a:custGeom>
            <a:avLst/>
            <a:gdLst/>
            <a:ahLst/>
            <a:cxnLst/>
            <a:rect l="l" t="t" r="r" b="b"/>
            <a:pathLst>
              <a:path w="5738628" h="4382877">
                <a:moveTo>
                  <a:pt x="0" y="0"/>
                </a:moveTo>
                <a:lnTo>
                  <a:pt x="5738628" y="0"/>
                </a:lnTo>
                <a:lnTo>
                  <a:pt x="5738628" y="4382877"/>
                </a:lnTo>
                <a:lnTo>
                  <a:pt x="0" y="43828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2A8216CA-A01A-BD4C-7C28-351D4A3B7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955" y="1896601"/>
            <a:ext cx="8974090" cy="3359187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5D9970F9-0CF4-0566-26CA-4B5B0EB7C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446" y="1323260"/>
            <a:ext cx="2975106" cy="859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D237007-7730-433C-A4AD-55C69BF11D0B}"/>
              </a:ext>
            </a:extLst>
          </p:cNvPr>
          <p:cNvSpPr/>
          <p:nvPr/>
        </p:nvSpPr>
        <p:spPr>
          <a:xfrm>
            <a:off x="0" y="0"/>
            <a:ext cx="2698044" cy="6858000"/>
          </a:xfrm>
          <a:prstGeom prst="rect">
            <a:avLst/>
          </a:prstGeom>
          <a:solidFill>
            <a:srgbClr val="F5A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 descr="背景页">
            <a:extLst>
              <a:ext uri="{FF2B5EF4-FFF2-40B4-BE49-F238E27FC236}">
                <a16:creationId xmlns:a16="http://schemas.microsoft.com/office/drawing/2014/main" id="{03D439C8-E1EC-4399-BC16-6D02A6AA90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5" y="1895475"/>
            <a:ext cx="12192000" cy="4962525"/>
          </a:xfrm>
          <a:prstGeom prst="rect">
            <a:avLst/>
          </a:prstGeom>
        </p:spPr>
      </p:pic>
      <p:sp>
        <p:nvSpPr>
          <p:cNvPr id="77" name="任意多边形 27">
            <a:extLst>
              <a:ext uri="{FF2B5EF4-FFF2-40B4-BE49-F238E27FC236}">
                <a16:creationId xmlns:a16="http://schemas.microsoft.com/office/drawing/2014/main" id="{3DA86B74-8CEA-45CA-AA74-1907D28834B7}"/>
              </a:ext>
            </a:extLst>
          </p:cNvPr>
          <p:cNvSpPr/>
          <p:nvPr/>
        </p:nvSpPr>
        <p:spPr>
          <a:xfrm>
            <a:off x="3119201" y="250888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9" name="任意多边形 27">
            <a:extLst>
              <a:ext uri="{FF2B5EF4-FFF2-40B4-BE49-F238E27FC236}">
                <a16:creationId xmlns:a16="http://schemas.microsoft.com/office/drawing/2014/main" id="{BE32EDB3-FA60-4CAC-8F05-1130FAAAAAF1}"/>
              </a:ext>
            </a:extLst>
          </p:cNvPr>
          <p:cNvSpPr/>
          <p:nvPr/>
        </p:nvSpPr>
        <p:spPr>
          <a:xfrm>
            <a:off x="9561097" y="631353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80" name="任意多边形 10">
            <a:extLst>
              <a:ext uri="{FF2B5EF4-FFF2-40B4-BE49-F238E27FC236}">
                <a16:creationId xmlns:a16="http://schemas.microsoft.com/office/drawing/2014/main" id="{01E21235-B2E4-465A-95EC-6A1569A6C981}"/>
              </a:ext>
            </a:extLst>
          </p:cNvPr>
          <p:cNvSpPr/>
          <p:nvPr/>
        </p:nvSpPr>
        <p:spPr>
          <a:xfrm>
            <a:off x="11220549" y="65714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7956192-EB9E-4321-AEFC-AE512FCF7A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10442753" y="374232"/>
            <a:ext cx="1701282" cy="17012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A0AF11-DBBA-4A50-A19A-60D25871B5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0365" y="2488162"/>
            <a:ext cx="4875091" cy="4875091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675512" y="2717800"/>
            <a:ext cx="10821120" cy="34671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51" name="A">
            <a:extLst>
              <a:ext uri="{FF2B5EF4-FFF2-40B4-BE49-F238E27FC236}">
                <a16:creationId xmlns:a16="http://schemas.microsoft.com/office/drawing/2014/main" id="{DF95BDD1-67D3-7BD4-0808-A741AB2F24F9}"/>
              </a:ext>
            </a:extLst>
          </p:cNvPr>
          <p:cNvGrpSpPr/>
          <p:nvPr/>
        </p:nvGrpSpPr>
        <p:grpSpPr>
          <a:xfrm>
            <a:off x="614160" y="2864299"/>
            <a:ext cx="5164340" cy="1529434"/>
            <a:chOff x="1106373" y="2246736"/>
            <a:chExt cx="4384000" cy="1529434"/>
          </a:xfrm>
        </p:grpSpPr>
        <p:sp>
          <p:nvSpPr>
            <p:cNvPr id="52" name="Hình chữ nhật: Góc Tròn 4">
              <a:extLst>
                <a:ext uri="{FF2B5EF4-FFF2-40B4-BE49-F238E27FC236}">
                  <a16:creationId xmlns:a16="http://schemas.microsoft.com/office/drawing/2014/main" id="{E33DE181-939A-46EC-A561-DC9BA6ADE2B8}"/>
                </a:ext>
              </a:extLst>
            </p:cNvPr>
            <p:cNvSpPr/>
            <p:nvPr/>
          </p:nvSpPr>
          <p:spPr>
            <a:xfrm>
              <a:off x="2165566" y="2246736"/>
              <a:ext cx="3324807" cy="1529434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3" name="A">
              <a:extLst>
                <a:ext uri="{FF2B5EF4-FFF2-40B4-BE49-F238E27FC236}">
                  <a16:creationId xmlns:a16="http://schemas.microsoft.com/office/drawing/2014/main" id="{AC043847-9ACB-BCC5-480D-78530356BC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54" name="B">
            <a:extLst>
              <a:ext uri="{FF2B5EF4-FFF2-40B4-BE49-F238E27FC236}">
                <a16:creationId xmlns:a16="http://schemas.microsoft.com/office/drawing/2014/main" id="{938DA44D-4DFD-2211-0AE4-58A1C01D6D40}"/>
              </a:ext>
            </a:extLst>
          </p:cNvPr>
          <p:cNvGrpSpPr/>
          <p:nvPr/>
        </p:nvGrpSpPr>
        <p:grpSpPr>
          <a:xfrm>
            <a:off x="6503961" y="2825006"/>
            <a:ext cx="4272476" cy="1529433"/>
            <a:chOff x="6575139" y="2209120"/>
            <a:chExt cx="4272476" cy="1529433"/>
          </a:xfrm>
        </p:grpSpPr>
        <p:sp>
          <p:nvSpPr>
            <p:cNvPr id="55" name="Hình chữ nhật: Góc Tròn 5">
              <a:extLst>
                <a:ext uri="{FF2B5EF4-FFF2-40B4-BE49-F238E27FC236}">
                  <a16:creationId xmlns:a16="http://schemas.microsoft.com/office/drawing/2014/main" id="{EEC387E2-1296-CC3A-047D-F6197E22A816}"/>
                </a:ext>
              </a:extLst>
            </p:cNvPr>
            <p:cNvSpPr/>
            <p:nvPr/>
          </p:nvSpPr>
          <p:spPr>
            <a:xfrm>
              <a:off x="7535838" y="2209120"/>
              <a:ext cx="3311777" cy="1529433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6" name="Hình ảnh 10">
              <a:extLst>
                <a:ext uri="{FF2B5EF4-FFF2-40B4-BE49-F238E27FC236}">
                  <a16:creationId xmlns:a16="http://schemas.microsoft.com/office/drawing/2014/main" id="{2D441010-01E0-7EC8-E34D-6D464C138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57" name="C">
            <a:extLst>
              <a:ext uri="{FF2B5EF4-FFF2-40B4-BE49-F238E27FC236}">
                <a16:creationId xmlns:a16="http://schemas.microsoft.com/office/drawing/2014/main" id="{067277C3-F64F-BCF7-1D68-A250B9208A14}"/>
              </a:ext>
            </a:extLst>
          </p:cNvPr>
          <p:cNvGrpSpPr/>
          <p:nvPr/>
        </p:nvGrpSpPr>
        <p:grpSpPr>
          <a:xfrm>
            <a:off x="675512" y="4734965"/>
            <a:ext cx="4888849" cy="1449980"/>
            <a:chOff x="1106373" y="3810835"/>
            <a:chExt cx="4345176" cy="1449980"/>
          </a:xfrm>
        </p:grpSpPr>
        <p:sp>
          <p:nvSpPr>
            <p:cNvPr id="58" name="Hình chữ nhật: Góc Tròn 6">
              <a:extLst>
                <a:ext uri="{FF2B5EF4-FFF2-40B4-BE49-F238E27FC236}">
                  <a16:creationId xmlns:a16="http://schemas.microsoft.com/office/drawing/2014/main" id="{54EF544D-B2C8-2F40-32EC-838C1C9F6833}"/>
                </a:ext>
              </a:extLst>
            </p:cNvPr>
            <p:cNvSpPr/>
            <p:nvPr/>
          </p:nvSpPr>
          <p:spPr>
            <a:xfrm>
              <a:off x="2126743" y="3810835"/>
              <a:ext cx="3324806" cy="1449980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9" name="Hình ảnh 11">
              <a:extLst>
                <a:ext uri="{FF2B5EF4-FFF2-40B4-BE49-F238E27FC236}">
                  <a16:creationId xmlns:a16="http://schemas.microsoft.com/office/drawing/2014/main" id="{50D56762-A495-F01B-59DD-A56D4AB8E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61" name="D">
            <a:extLst>
              <a:ext uri="{FF2B5EF4-FFF2-40B4-BE49-F238E27FC236}">
                <a16:creationId xmlns:a16="http://schemas.microsoft.com/office/drawing/2014/main" id="{5FC2DA5D-1AFB-7EFE-A508-F464EC2F4455}"/>
              </a:ext>
            </a:extLst>
          </p:cNvPr>
          <p:cNvGrpSpPr/>
          <p:nvPr/>
        </p:nvGrpSpPr>
        <p:grpSpPr>
          <a:xfrm>
            <a:off x="6620492" y="4656377"/>
            <a:ext cx="4169416" cy="1449981"/>
            <a:chOff x="6575139" y="3810833"/>
            <a:chExt cx="4169416" cy="1449981"/>
          </a:xfrm>
        </p:grpSpPr>
        <p:sp>
          <p:nvSpPr>
            <p:cNvPr id="81" name="60">
              <a:extLst>
                <a:ext uri="{FF2B5EF4-FFF2-40B4-BE49-F238E27FC236}">
                  <a16:creationId xmlns:a16="http://schemas.microsoft.com/office/drawing/2014/main" id="{E5A1D7BE-753E-2B6F-5F55-827F031C86A6}"/>
                </a:ext>
              </a:extLst>
            </p:cNvPr>
            <p:cNvSpPr/>
            <p:nvPr/>
          </p:nvSpPr>
          <p:spPr>
            <a:xfrm>
              <a:off x="7535838" y="3810833"/>
              <a:ext cx="3208717" cy="144998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2" name="Hình ảnh 12">
              <a:extLst>
                <a:ext uri="{FF2B5EF4-FFF2-40B4-BE49-F238E27FC236}">
                  <a16:creationId xmlns:a16="http://schemas.microsoft.com/office/drawing/2014/main" id="{3571D937-22A4-9D5A-0B08-34528E2E0F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83" name="Đúng">
            <a:extLst>
              <a:ext uri="{FF2B5EF4-FFF2-40B4-BE49-F238E27FC236}">
                <a16:creationId xmlns:a16="http://schemas.microsoft.com/office/drawing/2014/main" id="{5C6634D2-0286-3D7D-2479-547D447BA17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361226" y="5216186"/>
            <a:ext cx="896707" cy="890172"/>
          </a:xfrm>
          <a:prstGeom prst="rect">
            <a:avLst/>
          </a:prstGeom>
        </p:spPr>
      </p:pic>
      <p:pic>
        <p:nvPicPr>
          <p:cNvPr id="84" name="Hình ảnh 15">
            <a:extLst>
              <a:ext uri="{FF2B5EF4-FFF2-40B4-BE49-F238E27FC236}">
                <a16:creationId xmlns:a16="http://schemas.microsoft.com/office/drawing/2014/main" id="{A60EF7EC-B474-FC53-5EC9-897E6EA4598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265255" y="3530301"/>
            <a:ext cx="896707" cy="890172"/>
          </a:xfrm>
          <a:prstGeom prst="rect">
            <a:avLst/>
          </a:prstGeom>
        </p:spPr>
      </p:pic>
      <p:pic>
        <p:nvPicPr>
          <p:cNvPr id="85" name="Hình ảnh 16">
            <a:extLst>
              <a:ext uri="{FF2B5EF4-FFF2-40B4-BE49-F238E27FC236}">
                <a16:creationId xmlns:a16="http://schemas.microsoft.com/office/drawing/2014/main" id="{197EF08F-BFDF-D5E1-E9E9-205838FBE55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417469" y="3254495"/>
            <a:ext cx="896707" cy="890172"/>
          </a:xfrm>
          <a:prstGeom prst="rect">
            <a:avLst/>
          </a:prstGeom>
        </p:spPr>
      </p:pic>
      <p:pic>
        <p:nvPicPr>
          <p:cNvPr id="86" name="Hình ảnh 17">
            <a:extLst>
              <a:ext uri="{FF2B5EF4-FFF2-40B4-BE49-F238E27FC236}">
                <a16:creationId xmlns:a16="http://schemas.microsoft.com/office/drawing/2014/main" id="{D37A72E7-15D2-AEC3-7403-A8C6215EA70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27148" y="5132467"/>
            <a:ext cx="896707" cy="890172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59AFE48B-0750-A010-C838-4FDFD3CA2616}"/>
              </a:ext>
            </a:extLst>
          </p:cNvPr>
          <p:cNvGrpSpPr/>
          <p:nvPr/>
        </p:nvGrpSpPr>
        <p:grpSpPr>
          <a:xfrm>
            <a:off x="1031191" y="1138995"/>
            <a:ext cx="9745246" cy="1384073"/>
            <a:chOff x="2625603" y="730610"/>
            <a:chExt cx="8559312" cy="1544984"/>
          </a:xfrm>
        </p:grpSpPr>
        <p:sp>
          <p:nvSpPr>
            <p:cNvPr id="88" name="Rectangle: Rounded Corners 19">
              <a:extLst>
                <a:ext uri="{FF2B5EF4-FFF2-40B4-BE49-F238E27FC236}">
                  <a16:creationId xmlns:a16="http://schemas.microsoft.com/office/drawing/2014/main" id="{5CA85EB2-026A-1B78-6AEE-C0E5B1698876}"/>
                </a:ext>
              </a:extLst>
            </p:cNvPr>
            <p:cNvSpPr/>
            <p:nvPr/>
          </p:nvSpPr>
          <p:spPr>
            <a:xfrm>
              <a:off x="2625604" y="730610"/>
              <a:ext cx="8428190" cy="1544984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ABB1699-3BAF-0782-3814-A1280994E9DB}"/>
                </a:ext>
              </a:extLst>
            </p:cNvPr>
            <p:cNvSpPr txBox="1"/>
            <p:nvPr/>
          </p:nvSpPr>
          <p:spPr>
            <a:xfrm>
              <a:off x="2625603" y="825213"/>
              <a:ext cx="8559312" cy="790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100 trăm viết là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90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27C56874-6D65-C3F4-512A-BD226A54B3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458367" y="5808707"/>
            <a:ext cx="487363" cy="487363"/>
          </a:xfrm>
          <a:prstGeom prst="rect">
            <a:avLst/>
          </a:prstGeom>
        </p:spPr>
      </p:pic>
      <p:pic>
        <p:nvPicPr>
          <p:cNvPr id="91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E4FA0A93-93D6-6CD4-4AFF-EBBDD5E692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29980" y="86514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4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39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738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939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</p:childTnLst>
        </p:cTn>
      </p:par>
    </p:tnLst>
    <p:bldLst>
      <p:bldP spid="77" grpId="0" bldLvl="0" animBg="1"/>
      <p:bldP spid="7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">
            <a:extLst>
              <a:ext uri="{FF2B5EF4-FFF2-40B4-BE49-F238E27FC236}">
                <a16:creationId xmlns:a16="http://schemas.microsoft.com/office/drawing/2014/main" id="{4D237007-7730-433C-A4AD-55C69BF11D0B}"/>
              </a:ext>
            </a:extLst>
          </p:cNvPr>
          <p:cNvSpPr/>
          <p:nvPr/>
        </p:nvSpPr>
        <p:spPr>
          <a:xfrm>
            <a:off x="0" y="0"/>
            <a:ext cx="2698044" cy="6858000"/>
          </a:xfrm>
          <a:prstGeom prst="rect">
            <a:avLst/>
          </a:prstGeom>
          <a:solidFill>
            <a:srgbClr val="F5A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75512" y="2717800"/>
            <a:ext cx="10821120" cy="34671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" name="A">
            <a:extLst>
              <a:ext uri="{FF2B5EF4-FFF2-40B4-BE49-F238E27FC236}">
                <a16:creationId xmlns:a16="http://schemas.microsoft.com/office/drawing/2014/main" id="{DF95BDD1-67D3-7BD4-0808-A741AB2F24F9}"/>
              </a:ext>
            </a:extLst>
          </p:cNvPr>
          <p:cNvGrpSpPr/>
          <p:nvPr/>
        </p:nvGrpSpPr>
        <p:grpSpPr>
          <a:xfrm>
            <a:off x="614160" y="2864299"/>
            <a:ext cx="5164340" cy="1529434"/>
            <a:chOff x="1106373" y="2246736"/>
            <a:chExt cx="4384000" cy="1529434"/>
          </a:xfrm>
        </p:grpSpPr>
        <p:sp>
          <p:nvSpPr>
            <p:cNvPr id="4" name="Hình chữ nhật: Góc Tròn 4">
              <a:extLst>
                <a:ext uri="{FF2B5EF4-FFF2-40B4-BE49-F238E27FC236}">
                  <a16:creationId xmlns:a16="http://schemas.microsoft.com/office/drawing/2014/main" id="{E33DE181-939A-46EC-A561-DC9BA6ADE2B8}"/>
                </a:ext>
              </a:extLst>
            </p:cNvPr>
            <p:cNvSpPr/>
            <p:nvPr/>
          </p:nvSpPr>
          <p:spPr>
            <a:xfrm>
              <a:off x="2165566" y="2246736"/>
              <a:ext cx="3324807" cy="1529434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" name="A">
              <a:extLst>
                <a:ext uri="{FF2B5EF4-FFF2-40B4-BE49-F238E27FC236}">
                  <a16:creationId xmlns:a16="http://schemas.microsoft.com/office/drawing/2014/main" id="{AC043847-9ACB-BCC5-480D-78530356BC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6" name="B">
            <a:extLst>
              <a:ext uri="{FF2B5EF4-FFF2-40B4-BE49-F238E27FC236}">
                <a16:creationId xmlns:a16="http://schemas.microsoft.com/office/drawing/2014/main" id="{938DA44D-4DFD-2211-0AE4-58A1C01D6D40}"/>
              </a:ext>
            </a:extLst>
          </p:cNvPr>
          <p:cNvGrpSpPr/>
          <p:nvPr/>
        </p:nvGrpSpPr>
        <p:grpSpPr>
          <a:xfrm>
            <a:off x="6503961" y="2825006"/>
            <a:ext cx="4272476" cy="1529433"/>
            <a:chOff x="6575139" y="2209120"/>
            <a:chExt cx="4272476" cy="1529433"/>
          </a:xfrm>
        </p:grpSpPr>
        <p:sp>
          <p:nvSpPr>
            <p:cNvPr id="7" name="Hình chữ nhật: Góc Tròn 5">
              <a:extLst>
                <a:ext uri="{FF2B5EF4-FFF2-40B4-BE49-F238E27FC236}">
                  <a16:creationId xmlns:a16="http://schemas.microsoft.com/office/drawing/2014/main" id="{EEC387E2-1296-CC3A-047D-F6197E22A816}"/>
                </a:ext>
              </a:extLst>
            </p:cNvPr>
            <p:cNvSpPr/>
            <p:nvPr/>
          </p:nvSpPr>
          <p:spPr>
            <a:xfrm>
              <a:off x="7535838" y="2209120"/>
              <a:ext cx="3311777" cy="1529433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" name="Hình ảnh 10">
              <a:extLst>
                <a:ext uri="{FF2B5EF4-FFF2-40B4-BE49-F238E27FC236}">
                  <a16:creationId xmlns:a16="http://schemas.microsoft.com/office/drawing/2014/main" id="{2D441010-01E0-7EC8-E34D-6D464C138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9" name="C">
            <a:extLst>
              <a:ext uri="{FF2B5EF4-FFF2-40B4-BE49-F238E27FC236}">
                <a16:creationId xmlns:a16="http://schemas.microsoft.com/office/drawing/2014/main" id="{067277C3-F64F-BCF7-1D68-A250B9208A14}"/>
              </a:ext>
            </a:extLst>
          </p:cNvPr>
          <p:cNvGrpSpPr/>
          <p:nvPr/>
        </p:nvGrpSpPr>
        <p:grpSpPr>
          <a:xfrm>
            <a:off x="675512" y="4734965"/>
            <a:ext cx="4888849" cy="1449980"/>
            <a:chOff x="1106373" y="3810835"/>
            <a:chExt cx="4345176" cy="1449980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54EF544D-B2C8-2F40-32EC-838C1C9F6833}"/>
                </a:ext>
              </a:extLst>
            </p:cNvPr>
            <p:cNvSpPr/>
            <p:nvPr/>
          </p:nvSpPr>
          <p:spPr>
            <a:xfrm>
              <a:off x="2126743" y="3810835"/>
              <a:ext cx="3324806" cy="1449980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1" name="Hình ảnh 11">
              <a:extLst>
                <a:ext uri="{FF2B5EF4-FFF2-40B4-BE49-F238E27FC236}">
                  <a16:creationId xmlns:a16="http://schemas.microsoft.com/office/drawing/2014/main" id="{50D56762-A495-F01B-59DD-A56D4AB8E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5FC2DA5D-1AFB-7EFE-A508-F464EC2F4455}"/>
              </a:ext>
            </a:extLst>
          </p:cNvPr>
          <p:cNvGrpSpPr/>
          <p:nvPr/>
        </p:nvGrpSpPr>
        <p:grpSpPr>
          <a:xfrm>
            <a:off x="6620492" y="4656377"/>
            <a:ext cx="4169416" cy="1449981"/>
            <a:chOff x="6575139" y="3810833"/>
            <a:chExt cx="4169416" cy="1449981"/>
          </a:xfrm>
        </p:grpSpPr>
        <p:sp>
          <p:nvSpPr>
            <p:cNvPr id="13" name="60">
              <a:extLst>
                <a:ext uri="{FF2B5EF4-FFF2-40B4-BE49-F238E27FC236}">
                  <a16:creationId xmlns:a16="http://schemas.microsoft.com/office/drawing/2014/main" id="{E5A1D7BE-753E-2B6F-5F55-827F031C86A6}"/>
                </a:ext>
              </a:extLst>
            </p:cNvPr>
            <p:cNvSpPr/>
            <p:nvPr/>
          </p:nvSpPr>
          <p:spPr>
            <a:xfrm>
              <a:off x="7535838" y="3810833"/>
              <a:ext cx="3208717" cy="144998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4" name="Hình ảnh 12">
              <a:extLst>
                <a:ext uri="{FF2B5EF4-FFF2-40B4-BE49-F238E27FC236}">
                  <a16:creationId xmlns:a16="http://schemas.microsoft.com/office/drawing/2014/main" id="{3571D937-22A4-9D5A-0B08-34528E2E0F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5" name="Đúng">
            <a:extLst>
              <a:ext uri="{FF2B5EF4-FFF2-40B4-BE49-F238E27FC236}">
                <a16:creationId xmlns:a16="http://schemas.microsoft.com/office/drawing/2014/main" id="{5C6634D2-0286-3D7D-2479-547D447BA1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361226" y="5216186"/>
            <a:ext cx="896707" cy="89017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60EF7EC-B474-FC53-5EC9-897E6EA459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265255" y="3530301"/>
            <a:ext cx="896707" cy="890172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97EF08F-BFDF-D5E1-E9E9-205838FBE5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417469" y="3254495"/>
            <a:ext cx="896707" cy="890172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D37A72E7-15D2-AEC3-7403-A8C6215EA7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27148" y="5132467"/>
            <a:ext cx="896707" cy="89017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9AFE48B-0750-A010-C838-4FDFD3CA2616}"/>
              </a:ext>
            </a:extLst>
          </p:cNvPr>
          <p:cNvGrpSpPr/>
          <p:nvPr/>
        </p:nvGrpSpPr>
        <p:grpSpPr>
          <a:xfrm>
            <a:off x="1031191" y="1138995"/>
            <a:ext cx="9745246" cy="1384073"/>
            <a:chOff x="2625603" y="730610"/>
            <a:chExt cx="8559312" cy="1544984"/>
          </a:xfrm>
          <a:solidFill>
            <a:schemeClr val="accent4"/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CA85EB2-026A-1B78-6AEE-C0E5B1698876}"/>
                </a:ext>
              </a:extLst>
            </p:cNvPr>
            <p:cNvSpPr/>
            <p:nvPr/>
          </p:nvSpPr>
          <p:spPr>
            <a:xfrm>
              <a:off x="2625604" y="730610"/>
              <a:ext cx="8428190" cy="154498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ABB1699-3BAF-0782-3814-A1280994E9DB}"/>
                </a:ext>
              </a:extLst>
            </p:cNvPr>
            <p:cNvSpPr txBox="1"/>
            <p:nvPr/>
          </p:nvSpPr>
          <p:spPr>
            <a:xfrm>
              <a:off x="2625603" y="825213"/>
              <a:ext cx="8559312" cy="79018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 trăm bằng bao nhiêu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22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27C56874-6D65-C3F4-512A-BD226A54B3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458367" y="5808707"/>
            <a:ext cx="487363" cy="487363"/>
          </a:xfrm>
          <a:prstGeom prst="rect">
            <a:avLst/>
          </a:prstGeom>
        </p:spPr>
      </p:pic>
      <p:pic>
        <p:nvPicPr>
          <p:cNvPr id="2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E4FA0A93-93D6-6CD4-4AFF-EBBDD5E692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29980" y="86514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1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3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D237007-7730-433C-A4AD-55C69BF11D0B}"/>
              </a:ext>
            </a:extLst>
          </p:cNvPr>
          <p:cNvSpPr/>
          <p:nvPr/>
        </p:nvSpPr>
        <p:spPr>
          <a:xfrm>
            <a:off x="0" y="0"/>
            <a:ext cx="2698044" cy="6858000"/>
          </a:xfrm>
          <a:prstGeom prst="rect">
            <a:avLst/>
          </a:prstGeom>
          <a:solidFill>
            <a:srgbClr val="F5A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任意多边形 27">
            <a:extLst>
              <a:ext uri="{FF2B5EF4-FFF2-40B4-BE49-F238E27FC236}">
                <a16:creationId xmlns:a16="http://schemas.microsoft.com/office/drawing/2014/main" id="{3DA86B74-8CEA-45CA-AA74-1907D28834B7}"/>
              </a:ext>
            </a:extLst>
          </p:cNvPr>
          <p:cNvSpPr/>
          <p:nvPr/>
        </p:nvSpPr>
        <p:spPr>
          <a:xfrm>
            <a:off x="3119201" y="250888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9" name="任意多边形 27">
            <a:extLst>
              <a:ext uri="{FF2B5EF4-FFF2-40B4-BE49-F238E27FC236}">
                <a16:creationId xmlns:a16="http://schemas.microsoft.com/office/drawing/2014/main" id="{BE32EDB3-FA60-4CAC-8F05-1130FAAAAAF1}"/>
              </a:ext>
            </a:extLst>
          </p:cNvPr>
          <p:cNvSpPr/>
          <p:nvPr/>
        </p:nvSpPr>
        <p:spPr>
          <a:xfrm>
            <a:off x="9561097" y="631353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80" name="任意多边形 10">
            <a:extLst>
              <a:ext uri="{FF2B5EF4-FFF2-40B4-BE49-F238E27FC236}">
                <a16:creationId xmlns:a16="http://schemas.microsoft.com/office/drawing/2014/main" id="{01E21235-B2E4-465A-95EC-6A1569A6C981}"/>
              </a:ext>
            </a:extLst>
          </p:cNvPr>
          <p:cNvSpPr/>
          <p:nvPr/>
        </p:nvSpPr>
        <p:spPr>
          <a:xfrm>
            <a:off x="11220549" y="65714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7956192-EB9E-4321-AEFC-AE512FCF7A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10442753" y="374232"/>
            <a:ext cx="1701282" cy="1701282"/>
          </a:xfrm>
          <a:prstGeom prst="rect">
            <a:avLst/>
          </a:prstGeom>
        </p:spPr>
      </p:pic>
      <p:pic>
        <p:nvPicPr>
          <p:cNvPr id="90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27C56874-6D65-C3F4-512A-BD226A54B3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458367" y="5808707"/>
            <a:ext cx="487363" cy="487363"/>
          </a:xfrm>
          <a:prstGeom prst="rect">
            <a:avLst/>
          </a:prstGeom>
        </p:spPr>
      </p:pic>
      <p:pic>
        <p:nvPicPr>
          <p:cNvPr id="91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E4FA0A93-93D6-6CD4-4AFF-EBBDD5E692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29980" y="8651494"/>
            <a:ext cx="487363" cy="487363"/>
          </a:xfrm>
          <a:prstGeom prst="rect">
            <a:avLst/>
          </a:prstGeom>
        </p:spPr>
      </p:pic>
      <p:sp>
        <p:nvSpPr>
          <p:cNvPr id="32" name="Rounded Rectangle 31"/>
          <p:cNvSpPr/>
          <p:nvPr/>
        </p:nvSpPr>
        <p:spPr>
          <a:xfrm>
            <a:off x="628905" y="3069193"/>
            <a:ext cx="10821120" cy="34671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3" name="A">
            <a:extLst>
              <a:ext uri="{FF2B5EF4-FFF2-40B4-BE49-F238E27FC236}">
                <a16:creationId xmlns:a16="http://schemas.microsoft.com/office/drawing/2014/main" id="{329A68B8-18D2-D19E-39E3-EB004D9DEEC0}"/>
              </a:ext>
            </a:extLst>
          </p:cNvPr>
          <p:cNvGrpSpPr/>
          <p:nvPr/>
        </p:nvGrpSpPr>
        <p:grpSpPr>
          <a:xfrm>
            <a:off x="712889" y="3502136"/>
            <a:ext cx="4384000" cy="1122446"/>
            <a:chOff x="1106373" y="2653723"/>
            <a:chExt cx="4384000" cy="1122446"/>
          </a:xfrm>
        </p:grpSpPr>
        <p:sp>
          <p:nvSpPr>
            <p:cNvPr id="34" name="Hình chữ nhật: Góc Tròn 4">
              <a:extLst>
                <a:ext uri="{FF2B5EF4-FFF2-40B4-BE49-F238E27FC236}">
                  <a16:creationId xmlns:a16="http://schemas.microsoft.com/office/drawing/2014/main" id="{DDE5FCD5-CE44-A150-0DED-19C64FCC5CB4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4000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5" name="A">
              <a:extLst>
                <a:ext uri="{FF2B5EF4-FFF2-40B4-BE49-F238E27FC236}">
                  <a16:creationId xmlns:a16="http://schemas.microsoft.com/office/drawing/2014/main" id="{D4A01683-0332-7DED-D8E7-4CDF8D8041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36" name="B">
            <a:extLst>
              <a:ext uri="{FF2B5EF4-FFF2-40B4-BE49-F238E27FC236}">
                <a16:creationId xmlns:a16="http://schemas.microsoft.com/office/drawing/2014/main" id="{BC357D07-6779-34FB-C388-6797DEAE8FF4}"/>
              </a:ext>
            </a:extLst>
          </p:cNvPr>
          <p:cNvGrpSpPr/>
          <p:nvPr/>
        </p:nvGrpSpPr>
        <p:grpSpPr>
          <a:xfrm>
            <a:off x="6580162" y="3502135"/>
            <a:ext cx="4272476" cy="1122447"/>
            <a:chOff x="6575139" y="2616106"/>
            <a:chExt cx="4272476" cy="1122447"/>
          </a:xfrm>
        </p:grpSpPr>
        <p:sp>
          <p:nvSpPr>
            <p:cNvPr id="37" name="Hình chữ nhật: Góc Tròn 5">
              <a:extLst>
                <a:ext uri="{FF2B5EF4-FFF2-40B4-BE49-F238E27FC236}">
                  <a16:creationId xmlns:a16="http://schemas.microsoft.com/office/drawing/2014/main" id="{2900F9B3-49EF-83A5-31D7-AA48FC6BAE65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400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8" name="Hình ảnh 10">
              <a:extLst>
                <a:ext uri="{FF2B5EF4-FFF2-40B4-BE49-F238E27FC236}">
                  <a16:creationId xmlns:a16="http://schemas.microsoft.com/office/drawing/2014/main" id="{345E283D-E977-BAF7-CF18-84E393D38C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39" name="C">
            <a:extLst>
              <a:ext uri="{FF2B5EF4-FFF2-40B4-BE49-F238E27FC236}">
                <a16:creationId xmlns:a16="http://schemas.microsoft.com/office/drawing/2014/main" id="{9B9DC460-2ECF-00C7-2C61-6BF40E4EFA74}"/>
              </a:ext>
            </a:extLst>
          </p:cNvPr>
          <p:cNvGrpSpPr/>
          <p:nvPr/>
        </p:nvGrpSpPr>
        <p:grpSpPr>
          <a:xfrm>
            <a:off x="751713" y="5149717"/>
            <a:ext cx="4345176" cy="997127"/>
            <a:chOff x="1106373" y="4263687"/>
            <a:chExt cx="4345176" cy="997127"/>
          </a:xfrm>
        </p:grpSpPr>
        <p:sp>
          <p:nvSpPr>
            <p:cNvPr id="40" name="Hình chữ nhật: Góc Tròn 6">
              <a:extLst>
                <a:ext uri="{FF2B5EF4-FFF2-40B4-BE49-F238E27FC236}">
                  <a16:creationId xmlns:a16="http://schemas.microsoft.com/office/drawing/2014/main" id="{3B2BF8D5-6E70-B575-29C9-A590BD3BE221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41" name="Hình ảnh 11">
              <a:extLst>
                <a:ext uri="{FF2B5EF4-FFF2-40B4-BE49-F238E27FC236}">
                  <a16:creationId xmlns:a16="http://schemas.microsoft.com/office/drawing/2014/main" id="{54C8BB75-BB47-6B9F-34DF-9C66ED8DA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42" name="D">
            <a:extLst>
              <a:ext uri="{FF2B5EF4-FFF2-40B4-BE49-F238E27FC236}">
                <a16:creationId xmlns:a16="http://schemas.microsoft.com/office/drawing/2014/main" id="{2E21A813-1AE1-85FD-C189-D16F04AD4D5A}"/>
              </a:ext>
            </a:extLst>
          </p:cNvPr>
          <p:cNvGrpSpPr/>
          <p:nvPr/>
        </p:nvGrpSpPr>
        <p:grpSpPr>
          <a:xfrm>
            <a:off x="6683222" y="5149717"/>
            <a:ext cx="4169416" cy="997127"/>
            <a:chOff x="6575139" y="4263687"/>
            <a:chExt cx="4169416" cy="997127"/>
          </a:xfrm>
        </p:grpSpPr>
        <p:sp>
          <p:nvSpPr>
            <p:cNvPr id="43" name="60">
              <a:extLst>
                <a:ext uri="{FF2B5EF4-FFF2-40B4-BE49-F238E27FC236}">
                  <a16:creationId xmlns:a16="http://schemas.microsoft.com/office/drawing/2014/main" id="{875CD31E-BF5D-E78C-461B-0FD7BC0F9F92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40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44" name="Hình ảnh 12">
              <a:extLst>
                <a:ext uri="{FF2B5EF4-FFF2-40B4-BE49-F238E27FC236}">
                  <a16:creationId xmlns:a16="http://schemas.microsoft.com/office/drawing/2014/main" id="{2D73ACE0-16DD-6273-5FB2-AD0C62D861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45" name="Đúng">
            <a:extLst>
              <a:ext uri="{FF2B5EF4-FFF2-40B4-BE49-F238E27FC236}">
                <a16:creationId xmlns:a16="http://schemas.microsoft.com/office/drawing/2014/main" id="{A76DA863-2816-C317-F235-C5007B8DB19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553318" y="5233651"/>
            <a:ext cx="896707" cy="890172"/>
          </a:xfrm>
          <a:prstGeom prst="rect">
            <a:avLst/>
          </a:prstGeom>
        </p:spPr>
      </p:pic>
      <p:pic>
        <p:nvPicPr>
          <p:cNvPr id="46" name="Hình ảnh 15">
            <a:extLst>
              <a:ext uri="{FF2B5EF4-FFF2-40B4-BE49-F238E27FC236}">
                <a16:creationId xmlns:a16="http://schemas.microsoft.com/office/drawing/2014/main" id="{860C9213-7A38-4984-EB0D-00409940E7A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737481" y="3649365"/>
            <a:ext cx="896707" cy="890172"/>
          </a:xfrm>
          <a:prstGeom prst="rect">
            <a:avLst/>
          </a:prstGeom>
        </p:spPr>
      </p:pic>
      <p:pic>
        <p:nvPicPr>
          <p:cNvPr id="47" name="Hình ảnh 16">
            <a:extLst>
              <a:ext uri="{FF2B5EF4-FFF2-40B4-BE49-F238E27FC236}">
                <a16:creationId xmlns:a16="http://schemas.microsoft.com/office/drawing/2014/main" id="{160ABA39-C9CE-B9E5-9F90-A0EFCEFB451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553318" y="3676383"/>
            <a:ext cx="896707" cy="890172"/>
          </a:xfrm>
          <a:prstGeom prst="rect">
            <a:avLst/>
          </a:prstGeom>
        </p:spPr>
      </p:pic>
      <p:pic>
        <p:nvPicPr>
          <p:cNvPr id="48" name="Hình ảnh 17">
            <a:extLst>
              <a:ext uri="{FF2B5EF4-FFF2-40B4-BE49-F238E27FC236}">
                <a16:creationId xmlns:a16="http://schemas.microsoft.com/office/drawing/2014/main" id="{66B63743-6C95-BB2F-B5A5-839BD451BC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742847" y="5256672"/>
            <a:ext cx="896707" cy="890172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492019D4-567B-BF78-5739-C654F6F22A1F}"/>
              </a:ext>
            </a:extLst>
          </p:cNvPr>
          <p:cNvGrpSpPr/>
          <p:nvPr/>
        </p:nvGrpSpPr>
        <p:grpSpPr>
          <a:xfrm>
            <a:off x="1017995" y="1148241"/>
            <a:ext cx="9983676" cy="1711797"/>
            <a:chOff x="2684328" y="799739"/>
            <a:chExt cx="8433009" cy="1509671"/>
          </a:xfrm>
        </p:grpSpPr>
        <p:sp>
          <p:nvSpPr>
            <p:cNvPr id="60" name="Rectangle: Rounded Corners 18">
              <a:extLst>
                <a:ext uri="{FF2B5EF4-FFF2-40B4-BE49-F238E27FC236}">
                  <a16:creationId xmlns:a16="http://schemas.microsoft.com/office/drawing/2014/main" id="{D9F377F1-EF4A-1744-F70C-706691617764}"/>
                </a:ext>
              </a:extLst>
            </p:cNvPr>
            <p:cNvSpPr/>
            <p:nvPr/>
          </p:nvSpPr>
          <p:spPr>
            <a:xfrm>
              <a:off x="2684328" y="799739"/>
              <a:ext cx="8427960" cy="1509671"/>
            </a:xfrm>
            <a:prstGeom prst="roundRect">
              <a:avLst/>
            </a:prstGeom>
            <a:solidFill>
              <a:srgbClr val="AA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624002F-81CE-9C2E-EEDA-B7CA904BAD34}"/>
                </a:ext>
              </a:extLst>
            </p:cNvPr>
            <p:cNvSpPr txBox="1"/>
            <p:nvPr/>
          </p:nvSpPr>
          <p:spPr>
            <a:xfrm>
              <a:off x="2833071" y="970369"/>
              <a:ext cx="8284266" cy="597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 chục bằng ?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6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00F56991-F373-E0AB-9280-583A26194E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382167" y="5770607"/>
            <a:ext cx="487363" cy="487363"/>
          </a:xfrm>
          <a:prstGeom prst="rect">
            <a:avLst/>
          </a:prstGeom>
        </p:spPr>
      </p:pic>
      <p:pic>
        <p:nvPicPr>
          <p:cNvPr id="64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52FC6EA4-91FA-1EC5-6C21-93B3F6491A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6180" y="86133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39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39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39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38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39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93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93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93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738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  <p:bldLst>
      <p:bldP spid="77" grpId="0" bldLvl="0" animBg="1"/>
      <p:bldP spid="7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多边形 10">
            <a:extLst>
              <a:ext uri="{FF2B5EF4-FFF2-40B4-BE49-F238E27FC236}">
                <a16:creationId xmlns:a16="http://schemas.microsoft.com/office/drawing/2014/main" id="{04A50CB7-5F18-4BB9-B1FE-05958FB010A0}"/>
              </a:ext>
            </a:extLst>
          </p:cNvPr>
          <p:cNvSpPr/>
          <p:nvPr/>
        </p:nvSpPr>
        <p:spPr>
          <a:xfrm>
            <a:off x="3028950" y="19240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多边形 27">
            <a:extLst>
              <a:ext uri="{FF2B5EF4-FFF2-40B4-BE49-F238E27FC236}">
                <a16:creationId xmlns:a16="http://schemas.microsoft.com/office/drawing/2014/main" id="{8229216B-B510-4C4A-A145-8278E0B524C0}"/>
              </a:ext>
            </a:extLst>
          </p:cNvPr>
          <p:cNvSpPr/>
          <p:nvPr/>
        </p:nvSpPr>
        <p:spPr>
          <a:xfrm>
            <a:off x="596385" y="131336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任意多边形 10">
            <a:extLst>
              <a:ext uri="{FF2B5EF4-FFF2-40B4-BE49-F238E27FC236}">
                <a16:creationId xmlns:a16="http://schemas.microsoft.com/office/drawing/2014/main" id="{BEEBE440-689F-4564-8CB9-84E83B7B11CE}"/>
              </a:ext>
            </a:extLst>
          </p:cNvPr>
          <p:cNvSpPr/>
          <p:nvPr/>
        </p:nvSpPr>
        <p:spPr>
          <a:xfrm>
            <a:off x="1927861" y="116903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任意多边形 27">
            <a:extLst>
              <a:ext uri="{FF2B5EF4-FFF2-40B4-BE49-F238E27FC236}">
                <a16:creationId xmlns:a16="http://schemas.microsoft.com/office/drawing/2014/main" id="{BB5C801E-FF33-4556-9A85-BFAB4EB5B817}"/>
              </a:ext>
            </a:extLst>
          </p:cNvPr>
          <p:cNvSpPr/>
          <p:nvPr/>
        </p:nvSpPr>
        <p:spPr>
          <a:xfrm>
            <a:off x="8006080" y="-636"/>
            <a:ext cx="1308735" cy="6561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任意多边形 27">
            <a:extLst>
              <a:ext uri="{FF2B5EF4-FFF2-40B4-BE49-F238E27FC236}">
                <a16:creationId xmlns:a16="http://schemas.microsoft.com/office/drawing/2014/main" id="{16906701-42D3-4F8C-B7C3-642A3686FE72}"/>
              </a:ext>
            </a:extLst>
          </p:cNvPr>
          <p:cNvSpPr/>
          <p:nvPr/>
        </p:nvSpPr>
        <p:spPr>
          <a:xfrm>
            <a:off x="9552108" y="595675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任意多边形 10">
            <a:extLst>
              <a:ext uri="{FF2B5EF4-FFF2-40B4-BE49-F238E27FC236}">
                <a16:creationId xmlns:a16="http://schemas.microsoft.com/office/drawing/2014/main" id="{B0CD911D-4DA1-4C67-AC6F-7AF15C4B5E12}"/>
              </a:ext>
            </a:extLst>
          </p:cNvPr>
          <p:cNvSpPr/>
          <p:nvPr/>
        </p:nvSpPr>
        <p:spPr>
          <a:xfrm>
            <a:off x="11211560" y="30036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9" name="图片 48" descr="云2副本">
            <a:extLst>
              <a:ext uri="{FF2B5EF4-FFF2-40B4-BE49-F238E27FC236}">
                <a16:creationId xmlns:a16="http://schemas.microsoft.com/office/drawing/2014/main" id="{CD41F39F-3E43-4AEB-80F7-0CBE14E5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7345"/>
            <a:ext cx="12192000" cy="3237865"/>
          </a:xfrm>
          <a:prstGeom prst="rect">
            <a:avLst/>
          </a:prstGeom>
        </p:spPr>
      </p:pic>
      <p:pic>
        <p:nvPicPr>
          <p:cNvPr id="51" name="图片 50" descr="云22副本">
            <a:extLst>
              <a:ext uri="{FF2B5EF4-FFF2-40B4-BE49-F238E27FC236}">
                <a16:creationId xmlns:a16="http://schemas.microsoft.com/office/drawing/2014/main" id="{9E351AD7-8EA2-4FE6-9EDF-CFCBC39D7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2065655"/>
            <a:ext cx="12192635" cy="3237865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80237FCD-64C5-4122-BBBC-F653A818744C}"/>
              </a:ext>
            </a:extLst>
          </p:cNvPr>
          <p:cNvGrpSpPr/>
          <p:nvPr/>
        </p:nvGrpSpPr>
        <p:grpSpPr>
          <a:xfrm>
            <a:off x="1" y="2272856"/>
            <a:ext cx="12191999" cy="4530725"/>
            <a:chOff x="0" y="3665"/>
            <a:chExt cx="19198" cy="7135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EEFA4BB8-91A6-46DD-B3EE-830FA43DDCEF}"/>
                </a:ext>
              </a:extLst>
            </p:cNvPr>
            <p:cNvSpPr/>
            <p:nvPr/>
          </p:nvSpPr>
          <p:spPr>
            <a:xfrm>
              <a:off x="0" y="9348"/>
              <a:ext cx="19176" cy="14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4" name="图片 53" descr="云12副本">
              <a:extLst>
                <a:ext uri="{FF2B5EF4-FFF2-40B4-BE49-F238E27FC236}">
                  <a16:creationId xmlns:a16="http://schemas.microsoft.com/office/drawing/2014/main" id="{B770C144-48C3-40DF-989A-4402BB29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665"/>
              <a:ext cx="19199" cy="6343"/>
            </a:xfrm>
            <a:prstGeom prst="rect">
              <a:avLst/>
            </a:prstGeom>
          </p:spPr>
        </p:pic>
      </p:grpSp>
      <p:pic>
        <p:nvPicPr>
          <p:cNvPr id="22" name="图片 8">
            <a:extLst>
              <a:ext uri="{FF2B5EF4-FFF2-40B4-BE49-F238E27FC236}">
                <a16:creationId xmlns:a16="http://schemas.microsoft.com/office/drawing/2014/main" id="{6DA0AF11-DBBA-4A50-A19A-60D25871B5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5441" y="2262317"/>
            <a:ext cx="4473406" cy="4875091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806E9674-AC3E-4D96-A0B3-03A9070E7F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448" flipH="1">
            <a:off x="7912590" y="2831767"/>
            <a:ext cx="4281242" cy="42812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826332-B1C6-4285-0B6B-862E8FDEF0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16696" y="448167"/>
            <a:ext cx="4188315" cy="47004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9C98F8-2019-C31D-4B91-267EEF11A8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0531" y="975247"/>
            <a:ext cx="9522777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34" grpId="0" bldLvl="0" animBg="1"/>
      <p:bldP spid="3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多边形 10">
            <a:extLst>
              <a:ext uri="{FF2B5EF4-FFF2-40B4-BE49-F238E27FC236}">
                <a16:creationId xmlns:a16="http://schemas.microsoft.com/office/drawing/2014/main" id="{04A50CB7-5F18-4BB9-B1FE-05958FB010A0}"/>
              </a:ext>
            </a:extLst>
          </p:cNvPr>
          <p:cNvSpPr/>
          <p:nvPr/>
        </p:nvSpPr>
        <p:spPr>
          <a:xfrm>
            <a:off x="3028950" y="19240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多边形 27">
            <a:extLst>
              <a:ext uri="{FF2B5EF4-FFF2-40B4-BE49-F238E27FC236}">
                <a16:creationId xmlns:a16="http://schemas.microsoft.com/office/drawing/2014/main" id="{8229216B-B510-4C4A-A145-8278E0B524C0}"/>
              </a:ext>
            </a:extLst>
          </p:cNvPr>
          <p:cNvSpPr/>
          <p:nvPr/>
        </p:nvSpPr>
        <p:spPr>
          <a:xfrm>
            <a:off x="596385" y="131336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任意多边形 10">
            <a:extLst>
              <a:ext uri="{FF2B5EF4-FFF2-40B4-BE49-F238E27FC236}">
                <a16:creationId xmlns:a16="http://schemas.microsoft.com/office/drawing/2014/main" id="{BEEBE440-689F-4564-8CB9-84E83B7B11CE}"/>
              </a:ext>
            </a:extLst>
          </p:cNvPr>
          <p:cNvSpPr/>
          <p:nvPr/>
        </p:nvSpPr>
        <p:spPr>
          <a:xfrm>
            <a:off x="1927861" y="116903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任意多边形 27">
            <a:extLst>
              <a:ext uri="{FF2B5EF4-FFF2-40B4-BE49-F238E27FC236}">
                <a16:creationId xmlns:a16="http://schemas.microsoft.com/office/drawing/2014/main" id="{BB5C801E-FF33-4556-9A85-BFAB4EB5B817}"/>
              </a:ext>
            </a:extLst>
          </p:cNvPr>
          <p:cNvSpPr/>
          <p:nvPr/>
        </p:nvSpPr>
        <p:spPr>
          <a:xfrm>
            <a:off x="8006080" y="-636"/>
            <a:ext cx="1308735" cy="6561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任意多边形 27">
            <a:extLst>
              <a:ext uri="{FF2B5EF4-FFF2-40B4-BE49-F238E27FC236}">
                <a16:creationId xmlns:a16="http://schemas.microsoft.com/office/drawing/2014/main" id="{16906701-42D3-4F8C-B7C3-642A3686FE72}"/>
              </a:ext>
            </a:extLst>
          </p:cNvPr>
          <p:cNvSpPr/>
          <p:nvPr/>
        </p:nvSpPr>
        <p:spPr>
          <a:xfrm>
            <a:off x="9552108" y="595675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任意多边形 10">
            <a:extLst>
              <a:ext uri="{FF2B5EF4-FFF2-40B4-BE49-F238E27FC236}">
                <a16:creationId xmlns:a16="http://schemas.microsoft.com/office/drawing/2014/main" id="{B0CD911D-4DA1-4C67-AC6F-7AF15C4B5E12}"/>
              </a:ext>
            </a:extLst>
          </p:cNvPr>
          <p:cNvSpPr/>
          <p:nvPr/>
        </p:nvSpPr>
        <p:spPr>
          <a:xfrm>
            <a:off x="11211560" y="30036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9" name="图片 48" descr="云2副本">
            <a:extLst>
              <a:ext uri="{FF2B5EF4-FFF2-40B4-BE49-F238E27FC236}">
                <a16:creationId xmlns:a16="http://schemas.microsoft.com/office/drawing/2014/main" id="{CD41F39F-3E43-4AEB-80F7-0CBE14E5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7345"/>
            <a:ext cx="12192000" cy="3237865"/>
          </a:xfrm>
          <a:prstGeom prst="rect">
            <a:avLst/>
          </a:prstGeom>
        </p:spPr>
      </p:pic>
      <p:pic>
        <p:nvPicPr>
          <p:cNvPr id="51" name="图片 50" descr="云22副本">
            <a:extLst>
              <a:ext uri="{FF2B5EF4-FFF2-40B4-BE49-F238E27FC236}">
                <a16:creationId xmlns:a16="http://schemas.microsoft.com/office/drawing/2014/main" id="{9E351AD7-8EA2-4FE6-9EDF-CFCBC39D7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2065655"/>
            <a:ext cx="12192635" cy="3237865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80237FCD-64C5-4122-BBBC-F653A818744C}"/>
              </a:ext>
            </a:extLst>
          </p:cNvPr>
          <p:cNvGrpSpPr/>
          <p:nvPr/>
        </p:nvGrpSpPr>
        <p:grpSpPr>
          <a:xfrm>
            <a:off x="1" y="2272856"/>
            <a:ext cx="12191999" cy="4530725"/>
            <a:chOff x="0" y="3665"/>
            <a:chExt cx="19198" cy="7135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EEFA4BB8-91A6-46DD-B3EE-830FA43DDCEF}"/>
                </a:ext>
              </a:extLst>
            </p:cNvPr>
            <p:cNvSpPr/>
            <p:nvPr/>
          </p:nvSpPr>
          <p:spPr>
            <a:xfrm>
              <a:off x="0" y="9348"/>
              <a:ext cx="19176" cy="14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4" name="图片 53" descr="云12副本">
              <a:extLst>
                <a:ext uri="{FF2B5EF4-FFF2-40B4-BE49-F238E27FC236}">
                  <a16:creationId xmlns:a16="http://schemas.microsoft.com/office/drawing/2014/main" id="{B770C144-48C3-40DF-989A-4402BB29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665"/>
              <a:ext cx="19199" cy="6343"/>
            </a:xfrm>
            <a:prstGeom prst="rect">
              <a:avLst/>
            </a:prstGeom>
          </p:spPr>
        </p:pic>
      </p:grpSp>
      <p:pic>
        <p:nvPicPr>
          <p:cNvPr id="22" name="图片 8">
            <a:extLst>
              <a:ext uri="{FF2B5EF4-FFF2-40B4-BE49-F238E27FC236}">
                <a16:creationId xmlns:a16="http://schemas.microsoft.com/office/drawing/2014/main" id="{6DA0AF11-DBBA-4A50-A19A-60D25871B5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1955" y="2417664"/>
            <a:ext cx="4473406" cy="4875091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806E9674-AC3E-4D96-A0B3-03A9070E7F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448" flipH="1">
            <a:off x="6316848" y="2212652"/>
            <a:ext cx="5177101" cy="5177101"/>
          </a:xfrm>
          <a:prstGeom prst="rect">
            <a:avLst/>
          </a:prstGeom>
        </p:spPr>
      </p:pic>
      <p:grpSp>
        <p:nvGrpSpPr>
          <p:cNvPr id="19" name="组合 86"/>
          <p:cNvGrpSpPr/>
          <p:nvPr/>
        </p:nvGrpSpPr>
        <p:grpSpPr>
          <a:xfrm>
            <a:off x="1583128" y="284203"/>
            <a:ext cx="8226158" cy="3602848"/>
            <a:chOff x="2516470" y="548138"/>
            <a:chExt cx="7443321" cy="475992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0" name="云形 20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云形 85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grp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 descr="A green and red letters&#10;&#10;Description automatically generated">
            <a:extLst>
              <a:ext uri="{FF2B5EF4-FFF2-40B4-BE49-F238E27FC236}">
                <a16:creationId xmlns:a16="http://schemas.microsoft.com/office/drawing/2014/main" id="{60388681-FDA4-D997-17D1-9068D30167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824" y="1115489"/>
            <a:ext cx="6828112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9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34" grpId="0" bldLvl="0" animBg="1"/>
      <p:bldP spid="3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92" y="113217"/>
            <a:ext cx="2069886" cy="10349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AA69A4-FF16-0843-BA45-03CA8F843CA2}"/>
              </a:ext>
            </a:extLst>
          </p:cNvPr>
          <p:cNvSpPr txBox="1"/>
          <p:nvPr/>
        </p:nvSpPr>
        <p:spPr>
          <a:xfrm>
            <a:off x="3994229" y="338300"/>
            <a:ext cx="5066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 SỐ TRÒN TRĂM</a:t>
            </a:r>
          </a:p>
        </p:txBody>
      </p:sp>
      <p:graphicFrame>
        <p:nvGraphicFramePr>
          <p:cNvPr id="4" name="Table 490">
            <a:extLst>
              <a:ext uri="{FF2B5EF4-FFF2-40B4-BE49-F238E27FC236}">
                <a16:creationId xmlns:a16="http://schemas.microsoft.com/office/drawing/2014/main" id="{63E0485A-70B4-0441-81BF-1EA5ED02DA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5011316"/>
              </p:ext>
            </p:extLst>
          </p:nvPr>
        </p:nvGraphicFramePr>
        <p:xfrm>
          <a:off x="918545" y="1031294"/>
          <a:ext cx="10145050" cy="5697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9776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1135096">
                  <a:extLst>
                    <a:ext uri="{9D8B030D-6E8A-4147-A177-3AD203B41FA5}">
                      <a16:colId xmlns:a16="http://schemas.microsoft.com/office/drawing/2014/main" val="2636762149"/>
                    </a:ext>
                  </a:extLst>
                </a:gridCol>
                <a:gridCol w="914382">
                  <a:extLst>
                    <a:ext uri="{9D8B030D-6E8A-4147-A177-3AD203B41FA5}">
                      <a16:colId xmlns:a16="http://schemas.microsoft.com/office/drawing/2014/main" val="3722848124"/>
                    </a:ext>
                  </a:extLst>
                </a:gridCol>
                <a:gridCol w="898618">
                  <a:extLst>
                    <a:ext uri="{9D8B030D-6E8A-4147-A177-3AD203B41FA5}">
                      <a16:colId xmlns:a16="http://schemas.microsoft.com/office/drawing/2014/main" val="152524359"/>
                    </a:ext>
                  </a:extLst>
                </a:gridCol>
                <a:gridCol w="945914">
                  <a:extLst>
                    <a:ext uri="{9D8B030D-6E8A-4147-A177-3AD203B41FA5}">
                      <a16:colId xmlns:a16="http://schemas.microsoft.com/office/drawing/2014/main" val="1663079875"/>
                    </a:ext>
                  </a:extLst>
                </a:gridCol>
                <a:gridCol w="891971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1449293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854944">
                <a:tc>
                  <a:txBody>
                    <a:bodyPr/>
                    <a:lstStyle/>
                    <a:p>
                      <a:endParaRPr lang="en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908720">
                <a:tc>
                  <a:txBody>
                    <a:bodyPr/>
                    <a:lstStyle/>
                    <a:p>
                      <a:endParaRPr lang="en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944380">
                <a:tc>
                  <a:txBody>
                    <a:bodyPr/>
                    <a:lstStyle/>
                    <a:p>
                      <a:endParaRPr lang="en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ai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1022443">
                <a:tc>
                  <a:txBody>
                    <a:bodyPr/>
                    <a:lstStyle/>
                    <a:p>
                      <a:endParaRPr lang="en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  <a:tr h="948906">
                <a:tc>
                  <a:txBody>
                    <a:bodyPr/>
                    <a:lstStyle/>
                    <a:p>
                      <a:endParaRPr lang="en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ốn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09178"/>
                  </a:ext>
                </a:extLst>
              </a:tr>
              <a:tr h="1017917">
                <a:tc>
                  <a:txBody>
                    <a:bodyPr/>
                    <a:lstStyle/>
                    <a:p>
                      <a:endParaRPr lang="en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</a:t>
                      </a:r>
                      <a:r>
                        <a:rPr lang="en-VN" sz="23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ăm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78101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0EA6C4F-AB91-334C-8662-A21C2533E7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60" y="1974176"/>
            <a:ext cx="733199" cy="7388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D10426-2537-784C-80D9-38DF58A1FFAD}"/>
              </a:ext>
            </a:extLst>
          </p:cNvPr>
          <p:cNvSpPr/>
          <p:nvPr/>
        </p:nvSpPr>
        <p:spPr>
          <a:xfrm>
            <a:off x="6028996" y="1971738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F94E50-7F84-464D-9796-3D4B0B0F9C0B}"/>
              </a:ext>
            </a:extLst>
          </p:cNvPr>
          <p:cNvSpPr/>
          <p:nvPr/>
        </p:nvSpPr>
        <p:spPr>
          <a:xfrm>
            <a:off x="6923133" y="1971737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76B00E-9BC6-EE42-B960-4ED3C8CB72CF}"/>
              </a:ext>
            </a:extLst>
          </p:cNvPr>
          <p:cNvSpPr/>
          <p:nvPr/>
        </p:nvSpPr>
        <p:spPr>
          <a:xfrm>
            <a:off x="7847250" y="1971737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854DB8-CF82-BC45-B559-DFA427CD3AFA}"/>
              </a:ext>
            </a:extLst>
          </p:cNvPr>
          <p:cNvSpPr/>
          <p:nvPr/>
        </p:nvSpPr>
        <p:spPr>
          <a:xfrm>
            <a:off x="8771367" y="1971737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2F59D8-0AE0-B24E-BF38-570CB2E5642F}"/>
              </a:ext>
            </a:extLst>
          </p:cNvPr>
          <p:cNvSpPr/>
          <p:nvPr/>
        </p:nvSpPr>
        <p:spPr>
          <a:xfrm>
            <a:off x="9727823" y="1971737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50880B-6974-D04A-BE7E-8033B16A44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60" y="2857818"/>
            <a:ext cx="733199" cy="738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D21216-64AD-C841-A3FF-8E249F10C6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15" y="2934776"/>
            <a:ext cx="733199" cy="73888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9BA473-8524-424D-9AC0-BB89F0A6CE63}"/>
              </a:ext>
            </a:extLst>
          </p:cNvPr>
          <p:cNvSpPr/>
          <p:nvPr/>
        </p:nvSpPr>
        <p:spPr>
          <a:xfrm>
            <a:off x="6045413" y="2858791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163D20-88FD-8B44-96C0-C724B8B89EE4}"/>
              </a:ext>
            </a:extLst>
          </p:cNvPr>
          <p:cNvSpPr/>
          <p:nvPr/>
        </p:nvSpPr>
        <p:spPr>
          <a:xfrm>
            <a:off x="6939550" y="285879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E4E6A8-38B9-734E-9CCF-21A6B8404469}"/>
              </a:ext>
            </a:extLst>
          </p:cNvPr>
          <p:cNvSpPr/>
          <p:nvPr/>
        </p:nvSpPr>
        <p:spPr>
          <a:xfrm>
            <a:off x="7863667" y="285879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7A47AC0-98C0-DE40-A2D7-1C12742547A4}"/>
              </a:ext>
            </a:extLst>
          </p:cNvPr>
          <p:cNvSpPr/>
          <p:nvPr/>
        </p:nvSpPr>
        <p:spPr>
          <a:xfrm>
            <a:off x="8787784" y="285879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C673CCA-4AA5-2E4F-B93D-2A5C7B65DDE7}"/>
              </a:ext>
            </a:extLst>
          </p:cNvPr>
          <p:cNvSpPr/>
          <p:nvPr/>
        </p:nvSpPr>
        <p:spPr>
          <a:xfrm>
            <a:off x="9744240" y="2858790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19B4844-CEEA-B04B-AFAF-0DB590C838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60" y="3807103"/>
            <a:ext cx="733199" cy="7388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518F753-7D83-4843-B0F6-3AFD97F9C3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15" y="3884061"/>
            <a:ext cx="733199" cy="7388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A4008B-23C6-AE43-81C0-B0B6A587CC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123" y="3956360"/>
            <a:ext cx="733199" cy="73888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955C824-563D-A147-B32D-085392FB8940}"/>
              </a:ext>
            </a:extLst>
          </p:cNvPr>
          <p:cNvSpPr/>
          <p:nvPr/>
        </p:nvSpPr>
        <p:spPr>
          <a:xfrm>
            <a:off x="6001667" y="3822968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F139DF-FBF7-E84E-893D-CE2923C95E27}"/>
              </a:ext>
            </a:extLst>
          </p:cNvPr>
          <p:cNvSpPr/>
          <p:nvPr/>
        </p:nvSpPr>
        <p:spPr>
          <a:xfrm>
            <a:off x="6895804" y="3822967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CF7BFF1-E701-BB4C-BA8B-E8120B5DE9AB}"/>
              </a:ext>
            </a:extLst>
          </p:cNvPr>
          <p:cNvSpPr/>
          <p:nvPr/>
        </p:nvSpPr>
        <p:spPr>
          <a:xfrm>
            <a:off x="7819921" y="3822967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06054BE-C225-624D-B48D-B09A67F49C77}"/>
              </a:ext>
            </a:extLst>
          </p:cNvPr>
          <p:cNvSpPr/>
          <p:nvPr/>
        </p:nvSpPr>
        <p:spPr>
          <a:xfrm>
            <a:off x="8744038" y="3822967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734AC8D-B1AD-D24A-AF23-1BE4636CF3AF}"/>
              </a:ext>
            </a:extLst>
          </p:cNvPr>
          <p:cNvSpPr/>
          <p:nvPr/>
        </p:nvSpPr>
        <p:spPr>
          <a:xfrm>
            <a:off x="9700494" y="3822967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9CEF9AB-06E7-D443-8AD6-8AA7693518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96" y="4811434"/>
            <a:ext cx="733199" cy="7388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A3F8A52-48A8-694C-9C54-74025CB7D1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151" y="4888392"/>
            <a:ext cx="733199" cy="7388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4442F88-23FB-3A44-BF4C-C1692F518F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159" y="4960691"/>
            <a:ext cx="733199" cy="7388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5C3F83D-AFAD-404C-B745-75B5CF5576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66" y="4810310"/>
            <a:ext cx="733199" cy="73888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C6EC7C8-4EA0-3F44-B7C5-B6717FFA593A}"/>
              </a:ext>
            </a:extLst>
          </p:cNvPr>
          <p:cNvSpPr/>
          <p:nvPr/>
        </p:nvSpPr>
        <p:spPr>
          <a:xfrm>
            <a:off x="6001667" y="4827564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463F53C-DD2F-E048-AB72-195918BD9060}"/>
              </a:ext>
            </a:extLst>
          </p:cNvPr>
          <p:cNvSpPr/>
          <p:nvPr/>
        </p:nvSpPr>
        <p:spPr>
          <a:xfrm>
            <a:off x="6895804" y="4827563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89372EB-F1B8-AF48-87B9-B9BC6A667A10}"/>
              </a:ext>
            </a:extLst>
          </p:cNvPr>
          <p:cNvSpPr/>
          <p:nvPr/>
        </p:nvSpPr>
        <p:spPr>
          <a:xfrm>
            <a:off x="7819921" y="4827563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37CB823-723B-B044-9C47-32A46561660F}"/>
              </a:ext>
            </a:extLst>
          </p:cNvPr>
          <p:cNvSpPr/>
          <p:nvPr/>
        </p:nvSpPr>
        <p:spPr>
          <a:xfrm>
            <a:off x="8744038" y="4827563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B491031-0945-F244-831A-D695DE0AAF92}"/>
              </a:ext>
            </a:extLst>
          </p:cNvPr>
          <p:cNvSpPr/>
          <p:nvPr/>
        </p:nvSpPr>
        <p:spPr>
          <a:xfrm>
            <a:off x="9700494" y="4827563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F152192-9002-0F43-AEA5-FE1B06339F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96" y="5772997"/>
            <a:ext cx="733199" cy="73888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9A87E0A-3389-E541-9474-53ECAC35A2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151" y="5849955"/>
            <a:ext cx="733199" cy="73888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EB3531D-89AD-D94A-B39A-0F229D390B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159" y="5922254"/>
            <a:ext cx="733199" cy="73888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88A5A42-9E58-9443-A8C7-E918224DB8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66" y="5771873"/>
            <a:ext cx="733199" cy="73888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7F205E3-7AE3-9048-9575-62744E2E3C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766" y="5924273"/>
            <a:ext cx="733199" cy="738883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4FCD51E4-3C4A-E743-B02F-D296291B2404}"/>
              </a:ext>
            </a:extLst>
          </p:cNvPr>
          <p:cNvSpPr/>
          <p:nvPr/>
        </p:nvSpPr>
        <p:spPr>
          <a:xfrm>
            <a:off x="6001667" y="5826707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F082180-F725-0C44-B651-A6C001EE2E96}"/>
              </a:ext>
            </a:extLst>
          </p:cNvPr>
          <p:cNvSpPr/>
          <p:nvPr/>
        </p:nvSpPr>
        <p:spPr>
          <a:xfrm>
            <a:off x="6895804" y="582670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C58A5DC-3CB3-A345-944D-12E2BF8C4C86}"/>
              </a:ext>
            </a:extLst>
          </p:cNvPr>
          <p:cNvSpPr/>
          <p:nvPr/>
        </p:nvSpPr>
        <p:spPr>
          <a:xfrm>
            <a:off x="7819921" y="582670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F0E049E-E6C6-BC40-85B3-530B9802C271}"/>
              </a:ext>
            </a:extLst>
          </p:cNvPr>
          <p:cNvSpPr/>
          <p:nvPr/>
        </p:nvSpPr>
        <p:spPr>
          <a:xfrm>
            <a:off x="8744038" y="582670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6AC5890-485D-FB46-B2D5-B7A48261EDE0}"/>
              </a:ext>
            </a:extLst>
          </p:cNvPr>
          <p:cNvSpPr/>
          <p:nvPr/>
        </p:nvSpPr>
        <p:spPr>
          <a:xfrm>
            <a:off x="9700494" y="5826706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86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90">
            <a:extLst>
              <a:ext uri="{FF2B5EF4-FFF2-40B4-BE49-F238E27FC236}">
                <a16:creationId xmlns:a16="http://schemas.microsoft.com/office/drawing/2014/main" id="{63E0485A-70B4-0441-81BF-1EA5ED02DA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636926"/>
              </p:ext>
            </p:extLst>
          </p:nvPr>
        </p:nvGraphicFramePr>
        <p:xfrm>
          <a:off x="766690" y="161533"/>
          <a:ext cx="10247014" cy="5876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8453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856343">
                  <a:extLst>
                    <a:ext uri="{9D8B030D-6E8A-4147-A177-3AD203B41FA5}">
                      <a16:colId xmlns:a16="http://schemas.microsoft.com/office/drawing/2014/main" val="2636762149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3722848124"/>
                    </a:ext>
                  </a:extLst>
                </a:gridCol>
                <a:gridCol w="885371">
                  <a:extLst>
                    <a:ext uri="{9D8B030D-6E8A-4147-A177-3AD203B41FA5}">
                      <a16:colId xmlns:a16="http://schemas.microsoft.com/office/drawing/2014/main" val="152524359"/>
                    </a:ext>
                  </a:extLst>
                </a:gridCol>
                <a:gridCol w="811195">
                  <a:extLst>
                    <a:ext uri="{9D8B030D-6E8A-4147-A177-3AD203B41FA5}">
                      <a16:colId xmlns:a16="http://schemas.microsoft.com/office/drawing/2014/main" val="1663079875"/>
                    </a:ext>
                  </a:extLst>
                </a:gridCol>
                <a:gridCol w="900936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1463859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709667">
                <a:tc>
                  <a:txBody>
                    <a:bodyPr/>
                    <a:lstStyle/>
                    <a:p>
                      <a:endParaRPr lang="en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1002239">
                <a:tc>
                  <a:txBody>
                    <a:bodyPr/>
                    <a:lstStyle/>
                    <a:p>
                      <a:endParaRPr lang="en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sáu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1017917">
                <a:tc>
                  <a:txBody>
                    <a:bodyPr/>
                    <a:lstStyle/>
                    <a:p>
                      <a:endParaRPr lang="en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bảy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972975">
                <a:tc>
                  <a:txBody>
                    <a:bodyPr/>
                    <a:lstStyle/>
                    <a:p>
                      <a:endParaRPr lang="en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tám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  <a:tr h="1028353">
                <a:tc>
                  <a:txBody>
                    <a:bodyPr/>
                    <a:lstStyle/>
                    <a:p>
                      <a:endParaRPr lang="en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 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09178"/>
                  </a:ext>
                </a:extLst>
              </a:tr>
              <a:tr h="1145260">
                <a:tc>
                  <a:txBody>
                    <a:bodyPr/>
                    <a:lstStyle/>
                    <a:p>
                      <a:endParaRPr lang="en-VN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3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 nghìn</a:t>
                      </a:r>
                      <a:endParaRPr lang="en-VN" sz="23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781018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FD10426-2537-784C-80D9-38DF58A1FFAD}"/>
              </a:ext>
            </a:extLst>
          </p:cNvPr>
          <p:cNvSpPr/>
          <p:nvPr/>
        </p:nvSpPr>
        <p:spPr>
          <a:xfrm>
            <a:off x="6151472" y="950950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F94E50-7F84-464D-9796-3D4B0B0F9C0B}"/>
              </a:ext>
            </a:extLst>
          </p:cNvPr>
          <p:cNvSpPr/>
          <p:nvPr/>
        </p:nvSpPr>
        <p:spPr>
          <a:xfrm>
            <a:off x="7045609" y="950949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76B00E-9BC6-EE42-B960-4ED3C8CB72CF}"/>
              </a:ext>
            </a:extLst>
          </p:cNvPr>
          <p:cNvSpPr/>
          <p:nvPr/>
        </p:nvSpPr>
        <p:spPr>
          <a:xfrm>
            <a:off x="7930483" y="95094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854DB8-CF82-BC45-B559-DFA427CD3AFA}"/>
              </a:ext>
            </a:extLst>
          </p:cNvPr>
          <p:cNvSpPr/>
          <p:nvPr/>
        </p:nvSpPr>
        <p:spPr>
          <a:xfrm>
            <a:off x="8782030" y="95094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2F59D8-0AE0-B24E-BF38-570CB2E5642F}"/>
              </a:ext>
            </a:extLst>
          </p:cNvPr>
          <p:cNvSpPr/>
          <p:nvPr/>
        </p:nvSpPr>
        <p:spPr>
          <a:xfrm>
            <a:off x="9624307" y="950949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152192-9002-0F43-AEA5-FE1B06339F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0" y="937158"/>
            <a:ext cx="733199" cy="7388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A87E0A-3389-E541-9474-53ECAC35A2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95" y="1014116"/>
            <a:ext cx="733199" cy="7388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B3531D-89AD-D94A-B39A-0F229D390B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03" y="1086415"/>
            <a:ext cx="733199" cy="7388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8A5A42-9E58-9443-A8C7-E918224DB8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82" y="936034"/>
            <a:ext cx="733199" cy="738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F205E3-7AE3-9048-9575-62744E2E3C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37" y="1014116"/>
            <a:ext cx="733199" cy="7388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60F113-CB56-2940-ADEB-C39C76DDCE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45" y="1086414"/>
            <a:ext cx="733199" cy="7388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87CEA6-7EEF-E843-ACEE-1D18FF4947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0" y="1953528"/>
            <a:ext cx="733199" cy="7388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B4EE6B-4C49-6D46-BA0C-A19BAC735F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95" y="2030486"/>
            <a:ext cx="733199" cy="738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75D4CC-8FCB-104F-BFF8-8F261E8F01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03" y="2102785"/>
            <a:ext cx="733199" cy="7388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F78115-B1A8-A64A-BA85-891F149EA8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82" y="1952404"/>
            <a:ext cx="733199" cy="7388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9577F9-8908-D848-9A41-1AF8A3AE1F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37" y="2030486"/>
            <a:ext cx="733199" cy="7388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47EF78F-AB32-7847-8377-09B3113F5D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45" y="2102784"/>
            <a:ext cx="733199" cy="7388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7409114-9C74-0B49-B25A-DC57C9C3E3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643" y="1968110"/>
            <a:ext cx="733199" cy="73888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34E844F-104A-9D49-A326-F9BC965563CC}"/>
              </a:ext>
            </a:extLst>
          </p:cNvPr>
          <p:cNvSpPr/>
          <p:nvPr/>
        </p:nvSpPr>
        <p:spPr>
          <a:xfrm>
            <a:off x="6147108" y="1952405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9EEF3BD-A1CD-8740-811F-C1E7381603E4}"/>
              </a:ext>
            </a:extLst>
          </p:cNvPr>
          <p:cNvSpPr/>
          <p:nvPr/>
        </p:nvSpPr>
        <p:spPr>
          <a:xfrm>
            <a:off x="7041245" y="1952404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17473DA-2872-C541-9931-D194E7866366}"/>
              </a:ext>
            </a:extLst>
          </p:cNvPr>
          <p:cNvSpPr/>
          <p:nvPr/>
        </p:nvSpPr>
        <p:spPr>
          <a:xfrm>
            <a:off x="7926119" y="1952404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4DB214-BAFE-F94E-B6BF-A039E64EDAFE}"/>
              </a:ext>
            </a:extLst>
          </p:cNvPr>
          <p:cNvSpPr/>
          <p:nvPr/>
        </p:nvSpPr>
        <p:spPr>
          <a:xfrm>
            <a:off x="8777666" y="1952404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2B30B96-0F30-794C-B4EB-25E38637D7EE}"/>
              </a:ext>
            </a:extLst>
          </p:cNvPr>
          <p:cNvSpPr/>
          <p:nvPr/>
        </p:nvSpPr>
        <p:spPr>
          <a:xfrm>
            <a:off x="9619943" y="1952404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76342FF-4A0B-6240-AFFF-62D2360140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0" y="2940353"/>
            <a:ext cx="733199" cy="7388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8E206AD-91D4-1B4C-B550-B0C1CC6ED0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95" y="3017311"/>
            <a:ext cx="733199" cy="7388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5E0516B-5961-7448-968D-FF8830525A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03" y="3089610"/>
            <a:ext cx="733199" cy="7388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B85DF80-D114-8A48-9CE3-5C3EEE0535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82" y="2939229"/>
            <a:ext cx="733199" cy="73888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910AFDA-C2D6-334B-9288-1BF0213FD0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37" y="3017311"/>
            <a:ext cx="733199" cy="73888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5A5D2FF-FC9D-BF48-9ECF-B9D0DD231F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45" y="3089609"/>
            <a:ext cx="733199" cy="73888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9239569-D6D7-924C-B7DA-AA6FF2647F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643" y="2954935"/>
            <a:ext cx="733199" cy="73888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DDDDCEC-CC7A-884F-B25A-C9A7AD4547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651" y="3089608"/>
            <a:ext cx="733199" cy="73888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C06F1C1-D618-654F-B3CD-0146A495E893}"/>
              </a:ext>
            </a:extLst>
          </p:cNvPr>
          <p:cNvSpPr/>
          <p:nvPr/>
        </p:nvSpPr>
        <p:spPr>
          <a:xfrm>
            <a:off x="6147108" y="2967512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C4C2C6-D45B-7A41-A61F-E82300AAA39C}"/>
              </a:ext>
            </a:extLst>
          </p:cNvPr>
          <p:cNvSpPr/>
          <p:nvPr/>
        </p:nvSpPr>
        <p:spPr>
          <a:xfrm>
            <a:off x="7041245" y="2967511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6476BB9-43B1-A146-8321-9BF5D0BAE295}"/>
              </a:ext>
            </a:extLst>
          </p:cNvPr>
          <p:cNvSpPr/>
          <p:nvPr/>
        </p:nvSpPr>
        <p:spPr>
          <a:xfrm>
            <a:off x="7926119" y="2967511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0E64D8B-FD06-5445-83A1-29A1C8DECE05}"/>
              </a:ext>
            </a:extLst>
          </p:cNvPr>
          <p:cNvSpPr/>
          <p:nvPr/>
        </p:nvSpPr>
        <p:spPr>
          <a:xfrm>
            <a:off x="8777666" y="2967511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813BB3A-F3A4-E148-8311-72825EB1A452}"/>
              </a:ext>
            </a:extLst>
          </p:cNvPr>
          <p:cNvSpPr/>
          <p:nvPr/>
        </p:nvSpPr>
        <p:spPr>
          <a:xfrm>
            <a:off x="9619943" y="2967511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9D279E6-6189-A944-8215-00B0F3697B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01" y="3946426"/>
            <a:ext cx="733199" cy="73888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618E4D6-273B-AC4D-BC6D-420E5E5D3A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56" y="4023384"/>
            <a:ext cx="733199" cy="73888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211B47C-0961-A440-BF93-8D5F7E6230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4" y="4095683"/>
            <a:ext cx="733199" cy="73888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213634F-3574-A642-9D09-F6CFCBDDF9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285" y="3945302"/>
            <a:ext cx="733199" cy="73888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E6CF90A-A2B2-4949-B474-394432DD0A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40" y="4023384"/>
            <a:ext cx="733199" cy="73888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C8AF6D3-CDB1-304B-885A-B1A03C2E40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848" y="4095682"/>
            <a:ext cx="733199" cy="73888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FE92C67-A831-014F-86EB-A8DF855E27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046" y="3961008"/>
            <a:ext cx="733199" cy="73888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B445E8F-BE77-7B43-9CC9-D837B52201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272" y="4023384"/>
            <a:ext cx="733199" cy="73888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3EC8BF-6135-C849-AD11-9DDCA8A38C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989" y="4105141"/>
            <a:ext cx="733199" cy="738883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CF102754-703A-6845-A0B6-6F33A85B929A}"/>
              </a:ext>
            </a:extLst>
          </p:cNvPr>
          <p:cNvSpPr/>
          <p:nvPr/>
        </p:nvSpPr>
        <p:spPr>
          <a:xfrm>
            <a:off x="6139537" y="3966750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D6CD850-0D56-BC4F-B901-9C50A921101F}"/>
              </a:ext>
            </a:extLst>
          </p:cNvPr>
          <p:cNvSpPr/>
          <p:nvPr/>
        </p:nvSpPr>
        <p:spPr>
          <a:xfrm>
            <a:off x="7033674" y="3966749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1625251-3DA0-AC40-A219-9DCE5C128076}"/>
              </a:ext>
            </a:extLst>
          </p:cNvPr>
          <p:cNvSpPr/>
          <p:nvPr/>
        </p:nvSpPr>
        <p:spPr>
          <a:xfrm>
            <a:off x="7918548" y="396674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157A879-C832-0842-9910-2DEACA91526C}"/>
              </a:ext>
            </a:extLst>
          </p:cNvPr>
          <p:cNvSpPr/>
          <p:nvPr/>
        </p:nvSpPr>
        <p:spPr>
          <a:xfrm>
            <a:off x="8770095" y="396674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7BF495A-2CF1-304B-B8E4-D65CFA651078}"/>
              </a:ext>
            </a:extLst>
          </p:cNvPr>
          <p:cNvSpPr/>
          <p:nvPr/>
        </p:nvSpPr>
        <p:spPr>
          <a:xfrm>
            <a:off x="9629625" y="3966749"/>
            <a:ext cx="132344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A5638E32-7247-E047-ABF5-24B133E9DE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01" y="5016754"/>
            <a:ext cx="733199" cy="73888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9DEF8FD-D0B8-A940-ABA7-5E6F70CB21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56" y="5093712"/>
            <a:ext cx="733199" cy="73888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BFA9A74-0609-9E4A-AA1A-589A35CE5E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4" y="5166011"/>
            <a:ext cx="733199" cy="73888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896FF84-1DD2-284F-A2BC-EE7481D64E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285" y="5015630"/>
            <a:ext cx="733199" cy="73888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5A37B41-21E9-4546-8202-98A08D849A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40" y="5093712"/>
            <a:ext cx="733199" cy="73888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FEAF437-6B3D-5A49-9E80-5327FE62CE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848" y="5166010"/>
            <a:ext cx="733199" cy="73888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DE445FA-D96D-2B41-8926-71371B2BA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34" y="5019516"/>
            <a:ext cx="733199" cy="73888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7D086CC-A9E5-2B46-A42E-6A851FF581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461" y="5097598"/>
            <a:ext cx="733199" cy="73888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964755DE-3B43-434A-9667-B8A17779B2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955" y="5184410"/>
            <a:ext cx="733199" cy="73888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7DBEDB2-2048-D247-86A3-526B994D44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35" y="5015629"/>
            <a:ext cx="733199" cy="738883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EEF900DD-FA51-6D4B-BA5D-3DBDFEFC496D}"/>
              </a:ext>
            </a:extLst>
          </p:cNvPr>
          <p:cNvSpPr/>
          <p:nvPr/>
        </p:nvSpPr>
        <p:spPr>
          <a:xfrm>
            <a:off x="5254754" y="4991128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7425A3B-ADB1-D347-8FE8-7C3323672344}"/>
              </a:ext>
            </a:extLst>
          </p:cNvPr>
          <p:cNvSpPr/>
          <p:nvPr/>
        </p:nvSpPr>
        <p:spPr>
          <a:xfrm>
            <a:off x="6148891" y="4991127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0316975-C024-EA4D-8AA3-CE321B7BBC48}"/>
              </a:ext>
            </a:extLst>
          </p:cNvPr>
          <p:cNvSpPr/>
          <p:nvPr/>
        </p:nvSpPr>
        <p:spPr>
          <a:xfrm>
            <a:off x="7033765" y="499112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F253915-BF71-2845-A32F-1E190F9E230F}"/>
              </a:ext>
            </a:extLst>
          </p:cNvPr>
          <p:cNvSpPr/>
          <p:nvPr/>
        </p:nvSpPr>
        <p:spPr>
          <a:xfrm>
            <a:off x="7914340" y="499112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C1251A0-FCDC-CE4C-BC27-D9F6CD693969}"/>
              </a:ext>
            </a:extLst>
          </p:cNvPr>
          <p:cNvSpPr/>
          <p:nvPr/>
        </p:nvSpPr>
        <p:spPr>
          <a:xfrm>
            <a:off x="8770094" y="496598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794617B-7580-6543-B2BD-FECA17773F50}"/>
              </a:ext>
            </a:extLst>
          </p:cNvPr>
          <p:cNvSpPr/>
          <p:nvPr/>
        </p:nvSpPr>
        <p:spPr>
          <a:xfrm>
            <a:off x="9624307" y="5013225"/>
            <a:ext cx="132344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316F69C-C040-1C45-BD3D-1CFFDBDAF9AE}"/>
              </a:ext>
            </a:extLst>
          </p:cNvPr>
          <p:cNvSpPr txBox="1"/>
          <p:nvPr/>
        </p:nvSpPr>
        <p:spPr>
          <a:xfrm>
            <a:off x="552353" y="6176867"/>
            <a:ext cx="10871200" cy="584775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 số 100, 200, 300, …, 900, 1 000 là các số </a:t>
            </a: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tròn trăm</a:t>
            </a:r>
          </a:p>
        </p:txBody>
      </p:sp>
    </p:spTree>
    <p:extLst>
      <p:ext uri="{BB962C8B-B14F-4D97-AF65-F5344CB8AC3E}">
        <p14:creationId xmlns:p14="http://schemas.microsoft.com/office/powerpoint/2010/main" val="57602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450</Words>
  <Application>Microsoft Office PowerPoint</Application>
  <PresentationFormat>Widescreen</PresentationFormat>
  <Paragraphs>156</Paragraphs>
  <Slides>21</Slides>
  <Notes>13</Notes>
  <HiddenSlides>0</HiddenSlides>
  <MMClips>25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等线</vt:lpstr>
      <vt:lpstr>等线 Light</vt:lpstr>
      <vt:lpstr>Arial</vt:lpstr>
      <vt:lpstr>Calibri</vt:lpstr>
      <vt:lpstr>Cambria</vt:lpstr>
      <vt:lpstr>Times New Roman</vt:lpstr>
      <vt:lpstr>字魂107号-萌趣欢乐体</vt:lpstr>
      <vt:lpstr>自定义设计方案</vt:lpstr>
      <vt:lpstr>Office 主题​​</vt:lpstr>
      <vt:lpstr>1_Office 主题​​</vt:lpstr>
      <vt:lpstr>2_Office 主题​​</vt:lpstr>
      <vt:lpstr>Chủ đề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Phong 4 Ly Tu Trong</cp:lastModifiedBy>
  <cp:revision>34</cp:revision>
  <dcterms:created xsi:type="dcterms:W3CDTF">2021-07-09T06:30:31Z</dcterms:created>
  <dcterms:modified xsi:type="dcterms:W3CDTF">2026-02-25T10:01:05Z</dcterms:modified>
</cp:coreProperties>
</file>