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4" r:id="rId3"/>
    <p:sldMasterId id="2147483747" r:id="rId4"/>
    <p:sldMasterId id="2147483759" r:id="rId5"/>
  </p:sldMasterIdLst>
  <p:notesMasterIdLst>
    <p:notesMasterId r:id="rId27"/>
  </p:notesMasterIdLst>
  <p:handoutMasterIdLst>
    <p:handoutMasterId r:id="rId28"/>
  </p:handoutMasterIdLst>
  <p:sldIdLst>
    <p:sldId id="269" r:id="rId6"/>
    <p:sldId id="328" r:id="rId7"/>
    <p:sldId id="310" r:id="rId8"/>
    <p:sldId id="329" r:id="rId9"/>
    <p:sldId id="330" r:id="rId10"/>
    <p:sldId id="2007577099" r:id="rId11"/>
    <p:sldId id="261" r:id="rId12"/>
    <p:sldId id="2007577114" r:id="rId13"/>
    <p:sldId id="2007577115" r:id="rId14"/>
    <p:sldId id="2007577116" r:id="rId15"/>
    <p:sldId id="2007577120" r:id="rId16"/>
    <p:sldId id="2007577117" r:id="rId17"/>
    <p:sldId id="2007577119" r:id="rId18"/>
    <p:sldId id="590" r:id="rId19"/>
    <p:sldId id="591" r:id="rId20"/>
    <p:sldId id="592" r:id="rId21"/>
    <p:sldId id="309" r:id="rId22"/>
    <p:sldId id="319" r:id="rId23"/>
    <p:sldId id="320" r:id="rId24"/>
    <p:sldId id="321" r:id="rId25"/>
    <p:sldId id="20075771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042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776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79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437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408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16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1891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60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452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461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219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525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174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4347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9064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500" y="784933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589167" y="990600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1752217"/>
            <a:ext cx="5136000" cy="27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17433" y="58984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66767" y="211733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260233" y="5388000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2767" y="61792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1164633" y="2590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960000" y="4706233"/>
            <a:ext cx="5136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661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10145952" y="-1124635"/>
            <a:ext cx="3032899" cy="3042256"/>
            <a:chOff x="7609464" y="-843476"/>
            <a:chExt cx="2274674" cy="2281692"/>
          </a:xfrm>
        </p:grpSpPr>
        <p:sp>
          <p:nvSpPr>
            <p:cNvPr id="34" name="Google Shape;34;p4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10995400" y="35828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296600" y="5518633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414367" y="13572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16833" y="5657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4033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5983100" y="51000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6435600" y="1489767"/>
            <a:ext cx="4335600" cy="43356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60000" y="2436000"/>
            <a:ext cx="38948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0000" y="3347167"/>
            <a:ext cx="3894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6556792" y="1636135"/>
            <a:ext cx="4335600" cy="433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11296600" y="2260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1810267" y="6004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1896067" y="7915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316800" y="6073967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8" name="Google Shape;88;p7"/>
          <p:cNvCxnSpPr/>
          <p:nvPr/>
        </p:nvCxnSpPr>
        <p:spPr>
          <a:xfrm>
            <a:off x="1101267" y="-1250633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7"/>
          <p:cNvCxnSpPr/>
          <p:nvPr/>
        </p:nvCxnSpPr>
        <p:spPr>
          <a:xfrm>
            <a:off x="1101267" y="4523600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0953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5728139" y="1202453"/>
            <a:ext cx="5161568" cy="4859825"/>
            <a:chOff x="717450" y="1493475"/>
            <a:chExt cx="1854900" cy="2767975"/>
          </a:xfrm>
        </p:grpSpPr>
        <p:sp>
          <p:nvSpPr>
            <p:cNvPr id="103" name="Google Shape;103;p9"/>
            <p:cNvSpPr/>
            <p:nvPr/>
          </p:nvSpPr>
          <p:spPr>
            <a:xfrm>
              <a:off x="717450" y="1493475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93650" y="1637950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960000" y="2173517"/>
            <a:ext cx="4376800" cy="11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960000" y="3928685"/>
            <a:ext cx="4376800" cy="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2"/>
          </p:nvPr>
        </p:nvSpPr>
        <p:spPr>
          <a:xfrm>
            <a:off x="6220033" y="1925284"/>
            <a:ext cx="4394000" cy="3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3347479"/>
            <a:ext cx="4394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-1682182" y="-1685068"/>
            <a:ext cx="3032899" cy="3042256"/>
            <a:chOff x="7609464" y="-843476"/>
            <a:chExt cx="2274674" cy="2281692"/>
          </a:xfrm>
        </p:grpSpPr>
        <p:sp>
          <p:nvSpPr>
            <p:cNvPr id="110" name="Google Shape;110;p9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9"/>
          <p:cNvSpPr/>
          <p:nvPr/>
        </p:nvSpPr>
        <p:spPr>
          <a:xfrm>
            <a:off x="-517967" y="56933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10995400" y="5933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11446000" y="22235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4419300" y="61640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114460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216833" y="3992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9"/>
          <p:cNvCxnSpPr/>
          <p:nvPr/>
        </p:nvCxnSpPr>
        <p:spPr>
          <a:xfrm>
            <a:off x="1095400" y="-172267"/>
            <a:ext cx="0" cy="218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1095400" y="4683500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7487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8064500" y="5065900"/>
            <a:ext cx="3127200" cy="1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</a:lstStyle>
          <a:p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-586033" y="3943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334800" y="1376033"/>
            <a:ext cx="936800" cy="892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11208600" y="1468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10280367" y="11934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334800" y="6068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1545600" y="3265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/>
          <p:cNvSpPr/>
          <p:nvPr/>
        </p:nvSpPr>
        <p:spPr>
          <a:xfrm>
            <a:off x="11296333" y="527753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6215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899367" y="1987000"/>
            <a:ext cx="1775600" cy="1535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-781767" y="1322800"/>
            <a:ext cx="4249200" cy="424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-634343" y="1433903"/>
            <a:ext cx="4249200" cy="424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4300533" y="2525600"/>
            <a:ext cx="6931600" cy="1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300400" y="4130200"/>
            <a:ext cx="6931600" cy="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35" name="Google Shape;135;p11"/>
          <p:cNvCxnSpPr/>
          <p:nvPr/>
        </p:nvCxnSpPr>
        <p:spPr>
          <a:xfrm>
            <a:off x="11065067" y="-172267"/>
            <a:ext cx="0" cy="283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11065067" y="4927467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7" name="Google Shape;137;p11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4229200" y="57583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1548067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235733" y="16777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732600" y="5449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/>
          <p:nvPr/>
        </p:nvSpPr>
        <p:spPr>
          <a:xfrm>
            <a:off x="10439867" y="-172267"/>
            <a:ext cx="1250400" cy="14564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1"/>
          <p:cNvSpPr/>
          <p:nvPr/>
        </p:nvSpPr>
        <p:spPr>
          <a:xfrm>
            <a:off x="-722600" y="-618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011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26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4"/>
          <p:cNvCxnSpPr/>
          <p:nvPr/>
        </p:nvCxnSpPr>
        <p:spPr>
          <a:xfrm rot="10800000">
            <a:off x="3086067" y="-151067"/>
            <a:ext cx="0" cy="177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1088433" y="1836467"/>
            <a:ext cx="3736000" cy="3736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4"/>
          <p:cNvSpPr/>
          <p:nvPr/>
        </p:nvSpPr>
        <p:spPr>
          <a:xfrm>
            <a:off x="1218055" y="1934153"/>
            <a:ext cx="3736000" cy="37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4282267" y="557246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41467" y="15958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1585233" y="610447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086067" y="5899833"/>
            <a:ext cx="0" cy="133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9502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13139094" y="5997201"/>
            <a:ext cx="79" cy="4299"/>
          </a:xfrm>
          <a:custGeom>
            <a:avLst/>
            <a:gdLst/>
            <a:ahLst/>
            <a:cxnLst/>
            <a:rect l="l" t="t" r="r" b="b"/>
            <a:pathLst>
              <a:path w="1" h="103" extrusionOk="0">
                <a:moveTo>
                  <a:pt x="0" y="102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3830700" y="57947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9646467" y="146784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7066367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6064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11513100" y="1841841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7"/>
          <p:cNvSpPr/>
          <p:nvPr/>
        </p:nvSpPr>
        <p:spPr>
          <a:xfrm>
            <a:off x="-6117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7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7"/>
          <p:cNvSpPr/>
          <p:nvPr/>
        </p:nvSpPr>
        <p:spPr>
          <a:xfrm>
            <a:off x="290067" y="52609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7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1542767" y="-16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11513100" y="35181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814667" y="4478400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9110733" y="5897167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6716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 userDrawn="1">
  <p:cSld name="Title and Four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6879967" y="1693100"/>
            <a:ext cx="1016000" cy="10160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7228567" y="-801700"/>
            <a:ext cx="3188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2" name="Google Shape;262;p20"/>
          <p:cNvCxnSpPr/>
          <p:nvPr/>
        </p:nvCxnSpPr>
        <p:spPr>
          <a:xfrm>
            <a:off x="11065067" y="-172267"/>
            <a:ext cx="0" cy="195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0"/>
          <p:cNvCxnSpPr/>
          <p:nvPr/>
        </p:nvCxnSpPr>
        <p:spPr>
          <a:xfrm>
            <a:off x="11064900" y="5799767"/>
            <a:ext cx="0" cy="182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0"/>
          <p:cNvSpPr/>
          <p:nvPr/>
        </p:nvSpPr>
        <p:spPr>
          <a:xfrm>
            <a:off x="341467" y="1693100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0"/>
          <p:cNvSpPr/>
          <p:nvPr/>
        </p:nvSpPr>
        <p:spPr>
          <a:xfrm>
            <a:off x="192400" y="5438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0"/>
          <p:cNvSpPr/>
          <p:nvPr/>
        </p:nvSpPr>
        <p:spPr>
          <a:xfrm>
            <a:off x="11458033" y="19486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0"/>
          <p:cNvSpPr/>
          <p:nvPr/>
        </p:nvSpPr>
        <p:spPr>
          <a:xfrm>
            <a:off x="11458033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7707467" y="-3570333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50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ubtitle 2">
  <p:cSld name="Title and Subtitle 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 rot="-5400000" flipH="1">
            <a:off x="10428867" y="5238787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-5400000" flipH="1">
            <a:off x="10530119" y="5373143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 txBox="1">
            <a:spLocks noGrp="1"/>
          </p:cNvSpPr>
          <p:nvPr>
            <p:ph type="title"/>
          </p:nvPr>
        </p:nvSpPr>
        <p:spPr>
          <a:xfrm>
            <a:off x="1513067" y="2849200"/>
            <a:ext cx="3499600" cy="10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subTitle" idx="1"/>
          </p:nvPr>
        </p:nvSpPr>
        <p:spPr>
          <a:xfrm>
            <a:off x="1513067" y="3702484"/>
            <a:ext cx="34996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>
            <a:off x="8664000" y="-5577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>
            <a:off x="10370300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>
            <a:off x="38686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>
            <a:off x="5111600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2481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06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 rot="10800000" flipH="1">
            <a:off x="9974848" y="-1452376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 rot="10800000" flipH="1">
            <a:off x="10109204" y="-1553628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564700" y="52387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11585000" y="49464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9128533" y="2794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/>
          <p:nvPr/>
        </p:nvSpPr>
        <p:spPr>
          <a:xfrm>
            <a:off x="11624648" y="593194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196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>
            <a:off x="11318467" y="-360133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>
            <a:off x="10186833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282333" y="9246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11218467" y="1497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1231033" y="1468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11318467" y="5687192"/>
            <a:ext cx="473200" cy="4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9204800" y="58840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5097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0"/>
          <p:cNvGrpSpPr/>
          <p:nvPr/>
        </p:nvGrpSpPr>
        <p:grpSpPr>
          <a:xfrm rot="10800000">
            <a:off x="-2414718" y="1441973"/>
            <a:ext cx="4007156" cy="3974052"/>
            <a:chOff x="7481136" y="-1165221"/>
            <a:chExt cx="3005367" cy="2980539"/>
          </a:xfrm>
        </p:grpSpPr>
        <p:sp>
          <p:nvSpPr>
            <p:cNvPr id="414" name="Google Shape;414;p30"/>
            <p:cNvSpPr/>
            <p:nvPr/>
          </p:nvSpPr>
          <p:spPr>
            <a:xfrm rot="10800000" flipH="1">
              <a:off x="7481136" y="-1089282"/>
              <a:ext cx="2904600" cy="29046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 rot="10800000" flipH="1">
              <a:off x="7581903" y="-1165221"/>
              <a:ext cx="2904600" cy="29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30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30"/>
          <p:cNvSpPr/>
          <p:nvPr/>
        </p:nvSpPr>
        <p:spPr>
          <a:xfrm>
            <a:off x="10123400" y="58514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0"/>
          <p:cNvSpPr/>
          <p:nvPr/>
        </p:nvSpPr>
        <p:spPr>
          <a:xfrm>
            <a:off x="757333" y="6137995"/>
            <a:ext cx="492800" cy="469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0"/>
          <p:cNvSpPr/>
          <p:nvPr/>
        </p:nvSpPr>
        <p:spPr>
          <a:xfrm>
            <a:off x="479867" y="7588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11248700" y="40627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11298700" y="4330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954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5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6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860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5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nton"/>
              <a:buNone/>
              <a:defRPr sz="24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054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pn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18.xml"/><Relationship Id="rId18" Type="http://schemas.openxmlformats.org/officeDocument/2006/relationships/image" Target="../media/image62.png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slide" Target="slide20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png"/><Relationship Id="rId11" Type="http://schemas.openxmlformats.org/officeDocument/2006/relationships/slide" Target="slide17.xml"/><Relationship Id="rId5" Type="http://schemas.openxmlformats.org/officeDocument/2006/relationships/image" Target="../media/image54.png"/><Relationship Id="rId15" Type="http://schemas.openxmlformats.org/officeDocument/2006/relationships/slide" Target="slide19.xml"/><Relationship Id="rId10" Type="http://schemas.openxmlformats.org/officeDocument/2006/relationships/image" Target="../media/image58.png"/><Relationship Id="rId19" Type="http://schemas.openxmlformats.org/officeDocument/2006/relationships/slide" Target="slide21.xml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1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8">
            <a:extLst>
              <a:ext uri="{FF2B5EF4-FFF2-40B4-BE49-F238E27FC236}">
                <a16:creationId xmlns:a16="http://schemas.microsoft.com/office/drawing/2014/main" id="{8279768D-7B93-FDA6-81AB-CFAFFC97220B}"/>
              </a:ext>
            </a:extLst>
          </p:cNvPr>
          <p:cNvSpPr/>
          <p:nvPr/>
        </p:nvSpPr>
        <p:spPr>
          <a:xfrm>
            <a:off x="1099629" y="46283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8D29E9-6A0B-CCCB-19A0-B3DB669EB5D2}"/>
              </a:ext>
            </a:extLst>
          </p:cNvPr>
          <p:cNvSpPr/>
          <p:nvPr/>
        </p:nvSpPr>
        <p:spPr>
          <a:xfrm>
            <a:off x="488427" y="40766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66DA2-570C-C360-7EF1-2D68F4984A6B}"/>
              </a:ext>
            </a:extLst>
          </p:cNvPr>
          <p:cNvSpPr txBox="1"/>
          <p:nvPr/>
        </p:nvSpPr>
        <p:spPr>
          <a:xfrm>
            <a:off x="1059015" y="255735"/>
            <a:ext cx="1199182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 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558C9E-0033-9EDD-B213-E665D2A0398B}"/>
              </a:ext>
            </a:extLst>
          </p:cNvPr>
          <p:cNvGrpSpPr/>
          <p:nvPr/>
        </p:nvGrpSpPr>
        <p:grpSpPr>
          <a:xfrm>
            <a:off x="1899366" y="920409"/>
            <a:ext cx="8757638" cy="5415652"/>
            <a:chOff x="728663" y="114300"/>
            <a:chExt cx="10720387" cy="6629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0E5064-479C-08EA-8C3C-66713161B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14300"/>
              <a:ext cx="10706100" cy="66294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F364E4-FF41-9679-AB58-BFD880079A0C}"/>
                </a:ext>
              </a:extLst>
            </p:cNvPr>
            <p:cNvSpPr/>
            <p:nvPr/>
          </p:nvSpPr>
          <p:spPr>
            <a:xfrm>
              <a:off x="728663" y="114301"/>
              <a:ext cx="314325" cy="585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7F2642-2B6D-DFCE-4A5C-6BF5FF35D7D3}"/>
              </a:ext>
            </a:extLst>
          </p:cNvPr>
          <p:cNvGrpSpPr/>
          <p:nvPr/>
        </p:nvGrpSpPr>
        <p:grpSpPr>
          <a:xfrm>
            <a:off x="5362480" y="1000765"/>
            <a:ext cx="861642" cy="822305"/>
            <a:chOff x="5362480" y="1000765"/>
            <a:chExt cx="861642" cy="82230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4E02B0-6D72-76A1-8785-8C0D32AC843A}"/>
                </a:ext>
              </a:extLst>
            </p:cNvPr>
            <p:cNvSpPr txBox="1"/>
            <p:nvPr/>
          </p:nvSpPr>
          <p:spPr>
            <a:xfrm rot="21282462">
              <a:off x="5362480" y="1000765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7C91CA-ACFD-E3EE-CA3E-2018E97C07E8}"/>
                </a:ext>
              </a:extLst>
            </p:cNvPr>
            <p:cNvSpPr/>
            <p:nvPr/>
          </p:nvSpPr>
          <p:spPr>
            <a:xfrm>
              <a:off x="5471977" y="1180546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85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29BFB3-4334-CC4C-9F01-4D264C0F1ECA}"/>
              </a:ext>
            </a:extLst>
          </p:cNvPr>
          <p:cNvGrpSpPr/>
          <p:nvPr/>
        </p:nvGrpSpPr>
        <p:grpSpPr>
          <a:xfrm>
            <a:off x="8962285" y="986039"/>
            <a:ext cx="861642" cy="822305"/>
            <a:chOff x="5378956" y="1196024"/>
            <a:chExt cx="861642" cy="82230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C518A9-FC6C-668A-AE2D-17F8C0244C10}"/>
                </a:ext>
              </a:extLst>
            </p:cNvPr>
            <p:cNvSpPr txBox="1"/>
            <p:nvPr/>
          </p:nvSpPr>
          <p:spPr>
            <a:xfrm>
              <a:off x="5378956" y="1196024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8A454D-9AE7-64AE-A136-82205C5F9757}"/>
                </a:ext>
              </a:extLst>
            </p:cNvPr>
            <p:cNvSpPr/>
            <p:nvPr/>
          </p:nvSpPr>
          <p:spPr>
            <a:xfrm>
              <a:off x="5473787" y="1314788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41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067C1D-BABE-ED2B-375E-E6293C31FCC5}"/>
              </a:ext>
            </a:extLst>
          </p:cNvPr>
          <p:cNvGrpSpPr/>
          <p:nvPr/>
        </p:nvGrpSpPr>
        <p:grpSpPr>
          <a:xfrm>
            <a:off x="3590872" y="3949361"/>
            <a:ext cx="861642" cy="822305"/>
            <a:chOff x="5370142" y="1065191"/>
            <a:chExt cx="861642" cy="8223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F1DA87-E24E-CD57-7212-C4741CCF530D}"/>
                </a:ext>
              </a:extLst>
            </p:cNvPr>
            <p:cNvSpPr txBox="1"/>
            <p:nvPr/>
          </p:nvSpPr>
          <p:spPr>
            <a:xfrm rot="21282462">
              <a:off x="5370142" y="1065191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072F5F-41D0-393C-CFAE-7170ECE345CB}"/>
                </a:ext>
              </a:extLst>
            </p:cNvPr>
            <p:cNvSpPr/>
            <p:nvPr/>
          </p:nvSpPr>
          <p:spPr>
            <a:xfrm>
              <a:off x="5471977" y="1180546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3A2A71-428D-FC62-FE30-C9AE465DDFE5}"/>
              </a:ext>
            </a:extLst>
          </p:cNvPr>
          <p:cNvGrpSpPr/>
          <p:nvPr/>
        </p:nvGrpSpPr>
        <p:grpSpPr>
          <a:xfrm>
            <a:off x="5023893" y="3817677"/>
            <a:ext cx="1020012" cy="822305"/>
            <a:chOff x="5319944" y="998550"/>
            <a:chExt cx="1020012" cy="8223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8A8293-DDD9-E823-E647-06977F8DE368}"/>
                </a:ext>
              </a:extLst>
            </p:cNvPr>
            <p:cNvSpPr txBox="1"/>
            <p:nvPr/>
          </p:nvSpPr>
          <p:spPr>
            <a:xfrm rot="21282462">
              <a:off x="5319944" y="998550"/>
              <a:ext cx="994549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773F6A-5B27-EE13-B22D-880CBD8A9CF4}"/>
                </a:ext>
              </a:extLst>
            </p:cNvPr>
            <p:cNvSpPr/>
            <p:nvPr/>
          </p:nvSpPr>
          <p:spPr>
            <a:xfrm>
              <a:off x="5424321" y="1126538"/>
              <a:ext cx="9156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A7CF21-3B2E-F92D-56BC-59DF5322BCA6}"/>
              </a:ext>
            </a:extLst>
          </p:cNvPr>
          <p:cNvGrpSpPr/>
          <p:nvPr/>
        </p:nvGrpSpPr>
        <p:grpSpPr>
          <a:xfrm>
            <a:off x="8056150" y="3765884"/>
            <a:ext cx="861642" cy="822305"/>
            <a:chOff x="5362480" y="1000765"/>
            <a:chExt cx="861642" cy="82230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9057D3-B095-5006-375B-AB0BE2D0B4EC}"/>
                </a:ext>
              </a:extLst>
            </p:cNvPr>
            <p:cNvSpPr txBox="1"/>
            <p:nvPr/>
          </p:nvSpPr>
          <p:spPr>
            <a:xfrm rot="21282462">
              <a:off x="5362480" y="1000765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00F1F60-AC79-511F-A716-BCE7DB9F2B80}"/>
                </a:ext>
              </a:extLst>
            </p:cNvPr>
            <p:cNvSpPr/>
            <p:nvPr/>
          </p:nvSpPr>
          <p:spPr>
            <a:xfrm>
              <a:off x="5506267" y="1146256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99</a:t>
              </a: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3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4AF6E40E-469F-9413-BC71-740B2A9A2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45">
            <a:extLst>
              <a:ext uri="{FF2B5EF4-FFF2-40B4-BE49-F238E27FC236}">
                <a16:creationId xmlns:a16="http://schemas.microsoft.com/office/drawing/2014/main" id="{9B2EFBC2-4C5F-1168-5523-32342B07B255}"/>
              </a:ext>
            </a:extLst>
          </p:cNvPr>
          <p:cNvGrpSpPr/>
          <p:nvPr/>
        </p:nvGrpSpPr>
        <p:grpSpPr>
          <a:xfrm>
            <a:off x="8884249" y="3662209"/>
            <a:ext cx="3339465" cy="2978150"/>
            <a:chOff x="1117" y="2346"/>
            <a:chExt cx="5259" cy="4690"/>
          </a:xfrm>
        </p:grpSpPr>
        <p:sp>
          <p:nvSpPr>
            <p:cNvPr id="7" name="菱形 46">
              <a:extLst>
                <a:ext uri="{FF2B5EF4-FFF2-40B4-BE49-F238E27FC236}">
                  <a16:creationId xmlns:a16="http://schemas.microsoft.com/office/drawing/2014/main" id="{7E0EAF10-892F-5869-DE04-2A314C10DA47}"/>
                </a:ext>
              </a:extLst>
            </p:cNvPr>
            <p:cNvSpPr/>
            <p:nvPr/>
          </p:nvSpPr>
          <p:spPr>
            <a:xfrm>
              <a:off x="1726" y="3762"/>
              <a:ext cx="3275" cy="3275"/>
            </a:xfrm>
            <a:prstGeom prst="diamond">
              <a:avLst/>
            </a:prstGeom>
            <a:noFill/>
            <a:ln>
              <a:solidFill>
                <a:srgbClr val="D94D5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8" name="菱形 47">
              <a:extLst>
                <a:ext uri="{FF2B5EF4-FFF2-40B4-BE49-F238E27FC236}">
                  <a16:creationId xmlns:a16="http://schemas.microsoft.com/office/drawing/2014/main" id="{B1964A70-ED06-EA27-09BA-EE8CF65052AC}"/>
                </a:ext>
              </a:extLst>
            </p:cNvPr>
            <p:cNvSpPr/>
            <p:nvPr/>
          </p:nvSpPr>
          <p:spPr>
            <a:xfrm>
              <a:off x="1117" y="2346"/>
              <a:ext cx="3275" cy="3275"/>
            </a:xfrm>
            <a:prstGeom prst="diamond">
              <a:avLst/>
            </a:prstGeom>
            <a:solidFill>
              <a:srgbClr val="F5A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9" name="菱形 48">
              <a:extLst>
                <a:ext uri="{FF2B5EF4-FFF2-40B4-BE49-F238E27FC236}">
                  <a16:creationId xmlns:a16="http://schemas.microsoft.com/office/drawing/2014/main" id="{5987204C-786F-E42B-F4CC-F5541CCDF5BC}"/>
                </a:ext>
              </a:extLst>
            </p:cNvPr>
            <p:cNvSpPr/>
            <p:nvPr/>
          </p:nvSpPr>
          <p:spPr>
            <a:xfrm>
              <a:off x="4150" y="4588"/>
              <a:ext cx="2226" cy="2226"/>
            </a:xfrm>
            <a:prstGeom prst="diamond">
              <a:avLst/>
            </a:prstGeom>
            <a:solidFill>
              <a:srgbClr val="FEDD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</p:grpSp>
      <p:pic>
        <p:nvPicPr>
          <p:cNvPr id="10" name="图片 7">
            <a:extLst>
              <a:ext uri="{FF2B5EF4-FFF2-40B4-BE49-F238E27FC236}">
                <a16:creationId xmlns:a16="http://schemas.microsoft.com/office/drawing/2014/main" id="{B9A6AE26-4B43-1A61-EF94-2B35F0B89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09" y="5410483"/>
            <a:ext cx="662702" cy="66270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F50C3D62-1DB2-89AC-CF46-FB21637A6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90" y="4053866"/>
            <a:ext cx="2988592" cy="2678089"/>
          </a:xfrm>
          <a:prstGeom prst="rect">
            <a:avLst/>
          </a:prstGeom>
        </p:spPr>
      </p:pic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B31C6789-FCA7-D891-6CAE-B48F73544E32}"/>
              </a:ext>
            </a:extLst>
          </p:cNvPr>
          <p:cNvSpPr/>
          <p:nvPr/>
        </p:nvSpPr>
        <p:spPr>
          <a:xfrm>
            <a:off x="2121222" y="442310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7F920D-26CD-C8F2-5C9D-1E623A07D1FA}"/>
              </a:ext>
            </a:extLst>
          </p:cNvPr>
          <p:cNvSpPr/>
          <p:nvPr/>
        </p:nvSpPr>
        <p:spPr>
          <a:xfrm>
            <a:off x="1342140" y="32232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BAB1BB-36F7-734F-6D0D-729A6D3FE03E}"/>
              </a:ext>
            </a:extLst>
          </p:cNvPr>
          <p:cNvSpPr txBox="1"/>
          <p:nvPr/>
        </p:nvSpPr>
        <p:spPr>
          <a:xfrm>
            <a:off x="2121222" y="292023"/>
            <a:ext cx="119918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D4141B-B869-3BA0-9A67-3F4BC163B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81" y="1671921"/>
            <a:ext cx="5226244" cy="4644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A100B0-E210-7AB2-E927-56B1E924E677}"/>
              </a:ext>
            </a:extLst>
          </p:cNvPr>
          <p:cNvSpPr txBox="1"/>
          <p:nvPr/>
        </p:nvSpPr>
        <p:spPr>
          <a:xfrm>
            <a:off x="935467" y="1024930"/>
            <a:ext cx="5147563" cy="1685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Biết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 hộp nhỏ đựng 10 chiếc bánh.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 hộp to đựng 100 chiếc bánh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C30059-65BC-6DFD-6EE0-1E9A369B9E5E}"/>
              </a:ext>
            </a:extLst>
          </p:cNvPr>
          <p:cNvGrpSpPr/>
          <p:nvPr/>
        </p:nvGrpSpPr>
        <p:grpSpPr>
          <a:xfrm>
            <a:off x="897875" y="2790075"/>
            <a:ext cx="5547314" cy="1179409"/>
            <a:chOff x="935467" y="2784913"/>
            <a:chExt cx="5547314" cy="117940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962DF5-09DC-1CED-30B4-3DF668BC0CC1}"/>
                </a:ext>
              </a:extLst>
            </p:cNvPr>
            <p:cNvSpPr txBox="1"/>
            <p:nvPr/>
          </p:nvSpPr>
          <p:spPr>
            <a:xfrm>
              <a:off x="935467" y="2784913"/>
              <a:ext cx="5547314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a) Hôm qua, Rô-bốt bán được 4 hộp to, tức là bán được        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   </a:t>
              </a: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chiếc bánh.</a:t>
              </a:r>
            </a:p>
          </p:txBody>
        </p:sp>
        <p:sp>
          <p:nvSpPr>
            <p:cNvPr id="19" name="Rounded Rectangle 30">
              <a:extLst>
                <a:ext uri="{FF2B5EF4-FFF2-40B4-BE49-F238E27FC236}">
                  <a16:creationId xmlns:a16="http://schemas.microsoft.com/office/drawing/2014/main" id="{0DEBC69B-8F6F-444C-0D76-1352861B458C}"/>
                </a:ext>
              </a:extLst>
            </p:cNvPr>
            <p:cNvSpPr/>
            <p:nvPr/>
          </p:nvSpPr>
          <p:spPr>
            <a:xfrm>
              <a:off x="3357996" y="3349771"/>
              <a:ext cx="856586" cy="61455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2CCD18-8D73-F627-637B-C190070B86E5}"/>
              </a:ext>
            </a:extLst>
          </p:cNvPr>
          <p:cNvGrpSpPr/>
          <p:nvPr/>
        </p:nvGrpSpPr>
        <p:grpSpPr>
          <a:xfrm>
            <a:off x="976931" y="4144745"/>
            <a:ext cx="5749588" cy="1165106"/>
            <a:chOff x="976931" y="2333566"/>
            <a:chExt cx="4769874" cy="116510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3B5675-352D-1AC7-6F8F-4BC738704C1C}"/>
                </a:ext>
              </a:extLst>
            </p:cNvPr>
            <p:cNvSpPr txBox="1"/>
            <p:nvPr/>
          </p:nvSpPr>
          <p:spPr>
            <a:xfrm>
              <a:off x="976931" y="2333566"/>
              <a:ext cx="4769874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b) Hôm nay, Rô-bốt bán được 8 hộp nhỏ, tức là bán được        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   </a:t>
              </a: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chiếc bánh.</a:t>
              </a:r>
            </a:p>
          </p:txBody>
        </p:sp>
        <p:sp>
          <p:nvSpPr>
            <p:cNvPr id="22" name="Rounded Rectangle 33">
              <a:extLst>
                <a:ext uri="{FF2B5EF4-FFF2-40B4-BE49-F238E27FC236}">
                  <a16:creationId xmlns:a16="http://schemas.microsoft.com/office/drawing/2014/main" id="{5706221C-D368-8EA6-6E86-691D5AB9F9D4}"/>
                </a:ext>
              </a:extLst>
            </p:cNvPr>
            <p:cNvSpPr/>
            <p:nvPr/>
          </p:nvSpPr>
          <p:spPr>
            <a:xfrm>
              <a:off x="3616864" y="2965472"/>
              <a:ext cx="623964" cy="533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7B538D0-5695-9312-1329-24ECD2E09AEB}"/>
              </a:ext>
            </a:extLst>
          </p:cNvPr>
          <p:cNvSpPr/>
          <p:nvPr/>
        </p:nvSpPr>
        <p:spPr>
          <a:xfrm>
            <a:off x="3216625" y="3384709"/>
            <a:ext cx="1064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400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585CA8-399F-3B66-A215-C9AEEB12327B}"/>
              </a:ext>
            </a:extLst>
          </p:cNvPr>
          <p:cNvSpPr/>
          <p:nvPr/>
        </p:nvSpPr>
        <p:spPr>
          <a:xfrm>
            <a:off x="4224592" y="4728760"/>
            <a:ext cx="6719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299786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8B438F0-3BB8-9858-AC82-F9200426F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7" y="1132889"/>
            <a:ext cx="8219806" cy="27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6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96859" y="2745825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709843" y="1844128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F2621FF1-896A-5DB9-4B21-9FFD009B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0D56CE-6A6B-6E8F-FFFC-48B7D3E2BA62}"/>
              </a:ext>
            </a:extLst>
          </p:cNvPr>
          <p:cNvSpPr/>
          <p:nvPr/>
        </p:nvSpPr>
        <p:spPr>
          <a:xfrm>
            <a:off x="2847876" y="1510166"/>
            <a:ext cx="8839200" cy="4896054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251;p1">
            <a:extLst>
              <a:ext uri="{FF2B5EF4-FFF2-40B4-BE49-F238E27FC236}">
                <a16:creationId xmlns:a16="http://schemas.microsoft.com/office/drawing/2014/main" id="{69AD57FB-3A75-ED4A-2CAD-3D77A5E3A212}"/>
              </a:ext>
            </a:extLst>
          </p:cNvPr>
          <p:cNvSpPr txBox="1"/>
          <p:nvPr/>
        </p:nvSpPr>
        <p:spPr>
          <a:xfrm>
            <a:off x="113525" y="313413"/>
            <a:ext cx="116144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TƯỚI HOA TRONG CHẬU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5A344-25EF-5B32-F4D6-F9394A0E4980}"/>
              </a:ext>
            </a:extLst>
          </p:cNvPr>
          <p:cNvGrpSpPr/>
          <p:nvPr/>
        </p:nvGrpSpPr>
        <p:grpSpPr>
          <a:xfrm>
            <a:off x="0" y="3132899"/>
            <a:ext cx="3303142" cy="354674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4">
              <a:alphaModFix/>
            </a:blip>
            <a:srcRect l="17884"/>
            <a:stretch/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286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3438846" y="154814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5592" y="1384219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93134" y="1253023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43356" y="3429000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01031" y="3649481"/>
            <a:ext cx="1987468" cy="2859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Notched Right 1">
            <a:hlinkClick r:id="rId19" action="ppaction://hlinksldjump"/>
            <a:extLst>
              <a:ext uri="{FF2B5EF4-FFF2-40B4-BE49-F238E27FC236}">
                <a16:creationId xmlns:a16="http://schemas.microsoft.com/office/drawing/2014/main" id="{7B73E526-148F-4612-B46C-BE32F49A1711}"/>
              </a:ext>
            </a:extLst>
          </p:cNvPr>
          <p:cNvSpPr/>
          <p:nvPr/>
        </p:nvSpPr>
        <p:spPr>
          <a:xfrm>
            <a:off x="10775576" y="5890645"/>
            <a:ext cx="1162583" cy="73903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698197"/>
            <a:ext cx="9762837" cy="144586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…. đơn vị = 1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chục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4" name="S1"/>
          <p:cNvSpPr/>
          <p:nvPr/>
        </p:nvSpPr>
        <p:spPr>
          <a:xfrm>
            <a:off x="1214582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100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20</a:t>
            </a:r>
          </a:p>
        </p:txBody>
      </p:sp>
      <p:sp>
        <p:nvSpPr>
          <p:cNvPr id="287" name="S4"/>
          <p:cNvSpPr/>
          <p:nvPr/>
        </p:nvSpPr>
        <p:spPr>
          <a:xfrm>
            <a:off x="6442365" y="2727826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288" name="Đ"/>
          <p:cNvSpPr/>
          <p:nvPr/>
        </p:nvSpPr>
        <p:spPr>
          <a:xfrm>
            <a:off x="6442363" y="4702719"/>
            <a:ext cx="4535100" cy="161450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10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77417" y="5468612"/>
            <a:ext cx="1214584" cy="13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93676" y="809898"/>
            <a:ext cx="9223647" cy="264767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10 chục =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trăm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4" name="S1"/>
          <p:cNvSpPr/>
          <p:nvPr/>
        </p:nvSpPr>
        <p:spPr>
          <a:xfrm>
            <a:off x="6282457" y="3581400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2</a:t>
            </a:r>
          </a:p>
        </p:txBody>
      </p:sp>
      <p:sp>
        <p:nvSpPr>
          <p:cNvPr id="285" name="S2"/>
          <p:cNvSpPr/>
          <p:nvPr/>
        </p:nvSpPr>
        <p:spPr>
          <a:xfrm>
            <a:off x="1381167" y="4857486"/>
            <a:ext cx="4495254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10</a:t>
            </a:r>
          </a:p>
        </p:txBody>
      </p:sp>
      <p:sp>
        <p:nvSpPr>
          <p:cNvPr id="287" name="S4"/>
          <p:cNvSpPr/>
          <p:nvPr/>
        </p:nvSpPr>
        <p:spPr>
          <a:xfrm>
            <a:off x="6282458" y="4857486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5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381124" y="3581511"/>
            <a:ext cx="4495299" cy="110906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89" name="Google Shape;289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8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1"/>
          <p:cNvSpPr/>
          <p:nvPr/>
        </p:nvSpPr>
        <p:spPr>
          <a:xfrm>
            <a:off x="1214582" y="3389243"/>
            <a:ext cx="4535055" cy="94431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4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6484673" y="4713943"/>
            <a:ext cx="4535055" cy="88178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17" y="3429000"/>
            <a:ext cx="4535055" cy="90455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2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241053" y="4714023"/>
            <a:ext cx="4535100" cy="84195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3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7AD9EC-FEB2-02F7-A483-DE576B112D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0766" y="0"/>
            <a:ext cx="5669200" cy="32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4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1"/>
          <p:cNvSpPr/>
          <p:nvPr/>
        </p:nvSpPr>
        <p:spPr>
          <a:xfrm>
            <a:off x="1214627" y="3429000"/>
            <a:ext cx="4535055" cy="99490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2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3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62" y="4698509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6442317" y="3428999"/>
            <a:ext cx="4535100" cy="97096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1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34BA5-A866-EDB0-AAE8-FE03B5823A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6975" y="0"/>
            <a:ext cx="6619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10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= ....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1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100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= .....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1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10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= ....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685800" y="3007360"/>
            <a:ext cx="3398520" cy="273378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6" y="591740"/>
            <a:ext cx="2975106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73EB8C-0266-DCFB-B533-2E6B9408C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57" y="2611121"/>
            <a:ext cx="10222204" cy="2163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B275A-C89F-CC8B-3297-298C5CAD8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091" y="1576776"/>
            <a:ext cx="3060457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A1223-89C7-3642-2285-B93CF6B68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262" y="4649165"/>
            <a:ext cx="2255716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id="{4BE25282-DB80-6588-8412-A9EA81947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140"/>
            <a:ext cx="12192000" cy="2939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2" descr="E:\张颖颖PPT工作成果\张颖2019PPT\82-新入职幼师培训\飞机.png飞机">
            <a:extLst>
              <a:ext uri="{FF2B5EF4-FFF2-40B4-BE49-F238E27FC236}">
                <a16:creationId xmlns:a16="http://schemas.microsoft.com/office/drawing/2014/main" id="{A5733957-3530-66EE-9F8A-40377C3C5F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180000" flipH="1">
            <a:off x="5284312" y="372974"/>
            <a:ext cx="6846570" cy="1421765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id="{668B15DA-C090-E1AD-28CA-7567E7628B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738" y="2672660"/>
            <a:ext cx="3221855" cy="3221855"/>
          </a:xfrm>
          <a:prstGeom prst="rect">
            <a:avLst/>
          </a:prstGeom>
        </p:spPr>
      </p:pic>
      <p:sp>
        <p:nvSpPr>
          <p:cNvPr id="31" name="Rounded Rectangle 44">
            <a:extLst>
              <a:ext uri="{FF2B5EF4-FFF2-40B4-BE49-F238E27FC236}">
                <a16:creationId xmlns:a16="http://schemas.microsoft.com/office/drawing/2014/main" id="{933911C5-0EE1-782F-FF7F-4FF2240B6D75}"/>
              </a:ext>
            </a:extLst>
          </p:cNvPr>
          <p:cNvSpPr/>
          <p:nvPr/>
        </p:nvSpPr>
        <p:spPr>
          <a:xfrm>
            <a:off x="863317" y="129802"/>
            <a:ext cx="790385" cy="5354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85DFEAE-F7F9-F42A-9077-DFD7C83928F4}"/>
              </a:ext>
            </a:extLst>
          </p:cNvPr>
          <p:cNvSpPr/>
          <p:nvPr/>
        </p:nvSpPr>
        <p:spPr>
          <a:xfrm>
            <a:off x="137799" y="9464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48B0B2-01D5-F7BA-CFA4-C81C5436CBA3}"/>
              </a:ext>
            </a:extLst>
          </p:cNvPr>
          <p:cNvSpPr txBox="1"/>
          <p:nvPr/>
        </p:nvSpPr>
        <p:spPr>
          <a:xfrm>
            <a:off x="789807" y="-14519"/>
            <a:ext cx="6689241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khay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bánh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6280EA-A2C6-3C4F-BE97-81B13AE7D5B5}"/>
              </a:ext>
            </a:extLst>
          </p:cNvPr>
          <p:cNvGrpSpPr/>
          <p:nvPr/>
        </p:nvGrpSpPr>
        <p:grpSpPr>
          <a:xfrm>
            <a:off x="311284" y="1261759"/>
            <a:ext cx="10679890" cy="1610875"/>
            <a:chOff x="1108953" y="1777027"/>
            <a:chExt cx="10316961" cy="16108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D65523-4C10-DA54-3CFF-9D695D3B3B4D}"/>
                </a:ext>
              </a:extLst>
            </p:cNvPr>
            <p:cNvSpPr txBox="1"/>
            <p:nvPr/>
          </p:nvSpPr>
          <p:spPr>
            <a:xfrm>
              <a:off x="1108953" y="1777027"/>
              <a:ext cx="5995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a)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E5FA8E1-C0A4-A21C-9D82-0E74D0917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365" y="2007859"/>
              <a:ext cx="3941935" cy="13051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A8AB83-4FF8-2E32-DC3B-B21D24380E8B}"/>
                </a:ext>
              </a:extLst>
            </p:cNvPr>
            <p:cNvSpPr txBox="1"/>
            <p:nvPr/>
          </p:nvSpPr>
          <p:spPr>
            <a:xfrm>
              <a:off x="6424661" y="2082865"/>
              <a:ext cx="5001253" cy="1305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  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</a:t>
              </a: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khay bánh.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 tất cả   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</a:t>
              </a: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chiếc bánh.</a:t>
              </a:r>
            </a:p>
          </p:txBody>
        </p:sp>
        <p:sp>
          <p:nvSpPr>
            <p:cNvPr id="38" name="Rounded Rectangle 51">
              <a:extLst>
                <a:ext uri="{FF2B5EF4-FFF2-40B4-BE49-F238E27FC236}">
                  <a16:creationId xmlns:a16="http://schemas.microsoft.com/office/drawing/2014/main" id="{96AC817B-3304-F5D6-62E2-DBD3D945FB88}"/>
                </a:ext>
              </a:extLst>
            </p:cNvPr>
            <p:cNvSpPr/>
            <p:nvPr/>
          </p:nvSpPr>
          <p:spPr>
            <a:xfrm>
              <a:off x="7432364" y="2044871"/>
              <a:ext cx="675171" cy="5884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39" name="Rounded Rectangle 52">
              <a:extLst>
                <a:ext uri="{FF2B5EF4-FFF2-40B4-BE49-F238E27FC236}">
                  <a16:creationId xmlns:a16="http://schemas.microsoft.com/office/drawing/2014/main" id="{8B5F2CAD-09D0-1915-27B1-818CC48AC39C}"/>
                </a:ext>
              </a:extLst>
            </p:cNvPr>
            <p:cNvSpPr/>
            <p:nvPr/>
          </p:nvSpPr>
          <p:spPr>
            <a:xfrm>
              <a:off x="8219718" y="2654434"/>
              <a:ext cx="675171" cy="6362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2DBC986-F0F1-3FB1-1626-7EBFBE09AD48}"/>
              </a:ext>
            </a:extLst>
          </p:cNvPr>
          <p:cNvSpPr/>
          <p:nvPr/>
        </p:nvSpPr>
        <p:spPr>
          <a:xfrm>
            <a:off x="6977210" y="1507760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823BFD0-5E4C-D18A-BC81-1742EED10545}"/>
              </a:ext>
            </a:extLst>
          </p:cNvPr>
          <p:cNvSpPr/>
          <p:nvPr/>
        </p:nvSpPr>
        <p:spPr>
          <a:xfrm>
            <a:off x="7684706" y="2168310"/>
            <a:ext cx="732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20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87648A7-5345-9532-9B09-285C3828C4C3}"/>
              </a:ext>
            </a:extLst>
          </p:cNvPr>
          <p:cNvGrpSpPr/>
          <p:nvPr/>
        </p:nvGrpSpPr>
        <p:grpSpPr>
          <a:xfrm>
            <a:off x="332983" y="2865090"/>
            <a:ext cx="10211555" cy="3031083"/>
            <a:chOff x="1108953" y="3429000"/>
            <a:chExt cx="10211555" cy="303108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F1735BB-02FC-6A7F-69D4-4DA94F566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423" y="3429000"/>
              <a:ext cx="9829800" cy="24511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69ACB98-7623-AE72-C9A4-51AC9B760E29}"/>
                </a:ext>
              </a:extLst>
            </p:cNvPr>
            <p:cNvSpPr txBox="1"/>
            <p:nvPr/>
          </p:nvSpPr>
          <p:spPr>
            <a:xfrm>
              <a:off x="1108953" y="3493759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b)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7F89D2B-9C8E-CDA1-0A63-FC223ED6E031}"/>
                </a:ext>
              </a:extLst>
            </p:cNvPr>
            <p:cNvGrpSpPr/>
            <p:nvPr/>
          </p:nvGrpSpPr>
          <p:grpSpPr>
            <a:xfrm>
              <a:off x="1600293" y="5749244"/>
              <a:ext cx="9720215" cy="710839"/>
              <a:chOff x="1600293" y="5749244"/>
              <a:chExt cx="9720215" cy="71083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3BF8B4C-6CD8-47F4-7F5B-E015B5424375}"/>
                  </a:ext>
                </a:extLst>
              </p:cNvPr>
              <p:cNvGrpSpPr/>
              <p:nvPr/>
            </p:nvGrpSpPr>
            <p:grpSpPr>
              <a:xfrm>
                <a:off x="1600293" y="5765221"/>
                <a:ext cx="3835281" cy="685368"/>
                <a:chOff x="6496664" y="2200745"/>
                <a:chExt cx="3835281" cy="685368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16A821D-B520-5F0F-8D41-E9F4BA904811}"/>
                    </a:ext>
                  </a:extLst>
                </p:cNvPr>
                <p:cNvSpPr txBox="1"/>
                <p:nvPr/>
              </p:nvSpPr>
              <p:spPr>
                <a:xfrm>
                  <a:off x="6496664" y="2227407"/>
                  <a:ext cx="3835281" cy="6587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Có            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  </a:t>
                  </a: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khay bánh.</a:t>
                  </a:r>
                </a:p>
              </p:txBody>
            </p:sp>
            <p:sp>
              <p:nvSpPr>
                <p:cNvPr id="51" name="Rounded Rectangle 64">
                  <a:extLst>
                    <a:ext uri="{FF2B5EF4-FFF2-40B4-BE49-F238E27FC236}">
                      <a16:creationId xmlns:a16="http://schemas.microsoft.com/office/drawing/2014/main" id="{99C27101-C207-2468-5B8A-729FB771BD92}"/>
                    </a:ext>
                  </a:extLst>
                </p:cNvPr>
                <p:cNvSpPr/>
                <p:nvPr/>
              </p:nvSpPr>
              <p:spPr>
                <a:xfrm>
                  <a:off x="7481308" y="2200745"/>
                  <a:ext cx="675171" cy="6571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9AF5811-C6ED-8284-386A-F046DCB874A7}"/>
                  </a:ext>
                </a:extLst>
              </p:cNvPr>
              <p:cNvGrpSpPr/>
              <p:nvPr/>
            </p:nvGrpSpPr>
            <p:grpSpPr>
              <a:xfrm>
                <a:off x="6378962" y="5749244"/>
                <a:ext cx="4941546" cy="710839"/>
                <a:chOff x="6378962" y="5692092"/>
                <a:chExt cx="4941546" cy="710839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E96F33D-E09A-4132-E87B-8DD7A9E66AF3}"/>
                    </a:ext>
                  </a:extLst>
                </p:cNvPr>
                <p:cNvSpPr/>
                <p:nvPr/>
              </p:nvSpPr>
              <p:spPr>
                <a:xfrm>
                  <a:off x="6378962" y="5744225"/>
                  <a:ext cx="4941546" cy="6587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Có tất cả              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 </a:t>
                  </a: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chiếc bánh.</a:t>
                  </a:r>
                </a:p>
              </p:txBody>
            </p:sp>
            <p:sp>
              <p:nvSpPr>
                <p:cNvPr id="49" name="Rounded Rectangle 62">
                  <a:extLst>
                    <a:ext uri="{FF2B5EF4-FFF2-40B4-BE49-F238E27FC236}">
                      <a16:creationId xmlns:a16="http://schemas.microsoft.com/office/drawing/2014/main" id="{151F67D6-57D9-4A5F-088C-96E5FA0DDBAA}"/>
                    </a:ext>
                  </a:extLst>
                </p:cNvPr>
                <p:cNvSpPr/>
                <p:nvPr/>
              </p:nvSpPr>
              <p:spPr>
                <a:xfrm>
                  <a:off x="8304443" y="5692092"/>
                  <a:ext cx="843223" cy="6751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p:grp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2510955-2401-92DE-3B88-5DF4BE0FE005}"/>
              </a:ext>
            </a:extLst>
          </p:cNvPr>
          <p:cNvSpPr/>
          <p:nvPr/>
        </p:nvSpPr>
        <p:spPr>
          <a:xfrm>
            <a:off x="1796424" y="5261364"/>
            <a:ext cx="732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10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90C7EB1-8332-9F79-E44B-9C3CABC2C468}"/>
              </a:ext>
            </a:extLst>
          </p:cNvPr>
          <p:cNvSpPr/>
          <p:nvPr/>
        </p:nvSpPr>
        <p:spPr>
          <a:xfrm>
            <a:off x="7411011" y="5237518"/>
            <a:ext cx="1007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2752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uiExpand="1" build="p"/>
      <p:bldP spid="40" grpId="0"/>
      <p:bldP spid="4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88ECD2F3-F933-D3CE-06FB-77FB5FFDB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6" name="任意多边形 27">
            <a:extLst>
              <a:ext uri="{FF2B5EF4-FFF2-40B4-BE49-F238E27FC236}">
                <a16:creationId xmlns:a16="http://schemas.microsoft.com/office/drawing/2014/main" id="{790963D2-6E42-0EDC-8369-909EF5B5E62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1D61E0AD-B47A-7C65-96C7-6098BDB3CE32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94">
            <a:extLst>
              <a:ext uri="{FF2B5EF4-FFF2-40B4-BE49-F238E27FC236}">
                <a16:creationId xmlns:a16="http://schemas.microsoft.com/office/drawing/2014/main" id="{896B5181-7A85-92D5-69BD-5053F30EE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395AB7FC-958C-D835-8E17-60215D4F6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4917336"/>
            <a:ext cx="1158875" cy="1158875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809BC975-BE0E-D291-FC94-1F823B31F893}"/>
              </a:ext>
            </a:extLst>
          </p:cNvPr>
          <p:cNvSpPr/>
          <p:nvPr/>
        </p:nvSpPr>
        <p:spPr>
          <a:xfrm>
            <a:off x="1546668" y="422193"/>
            <a:ext cx="1111989" cy="6055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0E95AB-E545-CD9F-25F0-EBA692B6E574}"/>
              </a:ext>
            </a:extLst>
          </p:cNvPr>
          <p:cNvSpPr/>
          <p:nvPr/>
        </p:nvSpPr>
        <p:spPr>
          <a:xfrm>
            <a:off x="866122" y="470126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67461-E6F0-7FCA-F567-3CFB5B2AAFFA}"/>
              </a:ext>
            </a:extLst>
          </p:cNvPr>
          <p:cNvSpPr txBox="1"/>
          <p:nvPr/>
        </p:nvSpPr>
        <p:spPr>
          <a:xfrm>
            <a:off x="1549979" y="293260"/>
            <a:ext cx="6689241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kẹo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kẹo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4F407-9CFC-48C8-E5F9-57A690F00138}"/>
              </a:ext>
            </a:extLst>
          </p:cNvPr>
          <p:cNvGrpSpPr/>
          <p:nvPr/>
        </p:nvGrpSpPr>
        <p:grpSpPr>
          <a:xfrm>
            <a:off x="1043725" y="1618274"/>
            <a:ext cx="10292106" cy="1795811"/>
            <a:chOff x="1108953" y="1534131"/>
            <a:chExt cx="10292106" cy="17958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16075A9-0234-00BB-DB5C-E853FBECD0BC}"/>
                </a:ext>
              </a:extLst>
            </p:cNvPr>
            <p:cNvGrpSpPr/>
            <p:nvPr/>
          </p:nvGrpSpPr>
          <p:grpSpPr>
            <a:xfrm>
              <a:off x="1108953" y="1534131"/>
              <a:ext cx="10292106" cy="1795811"/>
              <a:chOff x="1108953" y="1777027"/>
              <a:chExt cx="10292106" cy="179581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8E2342-C2CD-7794-17DC-0E52A54FB26C}"/>
                  </a:ext>
                </a:extLst>
              </p:cNvPr>
              <p:cNvSpPr txBox="1"/>
              <p:nvPr/>
            </p:nvSpPr>
            <p:spPr>
              <a:xfrm>
                <a:off x="1108953" y="1777027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a)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502D13-163D-FEFF-F6E7-782A03666259}"/>
                  </a:ext>
                </a:extLst>
              </p:cNvPr>
              <p:cNvSpPr txBox="1"/>
              <p:nvPr/>
            </p:nvSpPr>
            <p:spPr>
              <a:xfrm>
                <a:off x="6350702" y="2094485"/>
                <a:ext cx="5050357" cy="1478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Có             lọ kẹo.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Có tất cả              viên kẹo.</a:t>
                </a:r>
              </a:p>
            </p:txBody>
          </p:sp>
          <p:sp>
            <p:nvSpPr>
              <p:cNvPr id="18" name="Rounded Rectangle 29">
                <a:extLst>
                  <a:ext uri="{FF2B5EF4-FFF2-40B4-BE49-F238E27FC236}">
                    <a16:creationId xmlns:a16="http://schemas.microsoft.com/office/drawing/2014/main" id="{E5A36658-2CEA-0621-D2B5-251FA5032453}"/>
                  </a:ext>
                </a:extLst>
              </p:cNvPr>
              <p:cNvSpPr/>
              <p:nvPr/>
            </p:nvSpPr>
            <p:spPr>
              <a:xfrm>
                <a:off x="7359085" y="2152337"/>
                <a:ext cx="675171" cy="5481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19" name="Rounded Rectangle 30">
                <a:extLst>
                  <a:ext uri="{FF2B5EF4-FFF2-40B4-BE49-F238E27FC236}">
                    <a16:creationId xmlns:a16="http://schemas.microsoft.com/office/drawing/2014/main" id="{558C1025-3682-6483-141A-8A077FC61AE7}"/>
                  </a:ext>
                </a:extLst>
              </p:cNvPr>
              <p:cNvSpPr/>
              <p:nvPr/>
            </p:nvSpPr>
            <p:spPr>
              <a:xfrm>
                <a:off x="8502488" y="2897071"/>
                <a:ext cx="816957" cy="5595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A4F1E1-CCE3-C71F-8AF0-CEC821D2D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148" y="1727295"/>
              <a:ext cx="4051300" cy="14605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014DEA-DA76-C045-002B-319C97F3BA66}"/>
              </a:ext>
            </a:extLst>
          </p:cNvPr>
          <p:cNvGrpSpPr/>
          <p:nvPr/>
        </p:nvGrpSpPr>
        <p:grpSpPr>
          <a:xfrm>
            <a:off x="1108953" y="3348350"/>
            <a:ext cx="10352200" cy="2635700"/>
            <a:chOff x="1108953" y="3348350"/>
            <a:chExt cx="10352200" cy="26357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551D220-75CC-B213-7C41-6C8ACFDA0B70}"/>
                </a:ext>
              </a:extLst>
            </p:cNvPr>
            <p:cNvGrpSpPr/>
            <p:nvPr/>
          </p:nvGrpSpPr>
          <p:grpSpPr>
            <a:xfrm>
              <a:off x="1108953" y="3348350"/>
              <a:ext cx="10352200" cy="2635700"/>
              <a:chOff x="1100533" y="3915351"/>
              <a:chExt cx="10352200" cy="263570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90AD0F-B924-BC63-BB66-265924DD4593}"/>
                  </a:ext>
                </a:extLst>
              </p:cNvPr>
              <p:cNvSpPr txBox="1"/>
              <p:nvPr/>
            </p:nvSpPr>
            <p:spPr>
              <a:xfrm>
                <a:off x="1100533" y="3915351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b)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BB5994E-E36F-88F1-DB84-F369B9CDB42A}"/>
                  </a:ext>
                </a:extLst>
              </p:cNvPr>
              <p:cNvGrpSpPr/>
              <p:nvPr/>
            </p:nvGrpSpPr>
            <p:grpSpPr>
              <a:xfrm>
                <a:off x="1606731" y="5795246"/>
                <a:ext cx="9846002" cy="755805"/>
                <a:chOff x="1606731" y="5795246"/>
                <a:chExt cx="9846002" cy="755805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B1F64474-7D17-27AF-00AC-F2C0751C611E}"/>
                    </a:ext>
                  </a:extLst>
                </p:cNvPr>
                <p:cNvGrpSpPr/>
                <p:nvPr/>
              </p:nvGrpSpPr>
              <p:grpSpPr>
                <a:xfrm>
                  <a:off x="1606731" y="5811361"/>
                  <a:ext cx="3394455" cy="739690"/>
                  <a:chOff x="6503102" y="2246885"/>
                  <a:chExt cx="3394455" cy="739690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E02130C-D746-292C-D0C5-7D90CF57B809}"/>
                      </a:ext>
                    </a:extLst>
                  </p:cNvPr>
                  <p:cNvSpPr txBox="1"/>
                  <p:nvPr/>
                </p:nvSpPr>
                <p:spPr>
                  <a:xfrm>
                    <a:off x="6503102" y="2246885"/>
                    <a:ext cx="3394455" cy="7396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marR="0" lvl="0" indent="-34290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</a:rPr>
                      <a:t>Có             lọ kẹo.</a:t>
                    </a:r>
                  </a:p>
                </p:txBody>
              </p:sp>
              <p:sp>
                <p:nvSpPr>
                  <p:cNvPr id="30" name="Rounded Rectangle 41">
                    <a:extLst>
                      <a:ext uri="{FF2B5EF4-FFF2-40B4-BE49-F238E27FC236}">
                        <a16:creationId xmlns:a16="http://schemas.microsoft.com/office/drawing/2014/main" id="{9B15A0D9-ACAC-908B-6B63-81CFF03FF39A}"/>
                      </a:ext>
                    </a:extLst>
                  </p:cNvPr>
                  <p:cNvSpPr/>
                  <p:nvPr/>
                </p:nvSpPr>
                <p:spPr>
                  <a:xfrm>
                    <a:off x="7546608" y="2255052"/>
                    <a:ext cx="675171" cy="675171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85419CC-72B7-5F2B-0549-A3E25C5B28DE}"/>
                    </a:ext>
                  </a:extLst>
                </p:cNvPr>
                <p:cNvGrpSpPr/>
                <p:nvPr/>
              </p:nvGrpSpPr>
              <p:grpSpPr>
                <a:xfrm>
                  <a:off x="6402376" y="5795246"/>
                  <a:ext cx="5050357" cy="755805"/>
                  <a:chOff x="6402376" y="5738094"/>
                  <a:chExt cx="5050357" cy="755805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E540B840-251F-BB03-79A6-BE14DD6F4394}"/>
                      </a:ext>
                    </a:extLst>
                  </p:cNvPr>
                  <p:cNvSpPr/>
                  <p:nvPr/>
                </p:nvSpPr>
                <p:spPr>
                  <a:xfrm>
                    <a:off x="6402376" y="5754209"/>
                    <a:ext cx="5050357" cy="7396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342900" marR="0" lvl="0" indent="-34290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</a:rPr>
                      <a:t>Có tất cả              viên kẹo.</a:t>
                    </a:r>
                  </a:p>
                </p:txBody>
              </p:sp>
              <p:sp>
                <p:nvSpPr>
                  <p:cNvPr id="28" name="Rounded Rectangle 39">
                    <a:extLst>
                      <a:ext uri="{FF2B5EF4-FFF2-40B4-BE49-F238E27FC236}">
                        <a16:creationId xmlns:a16="http://schemas.microsoft.com/office/drawing/2014/main" id="{305F734A-548A-3FA2-0743-4C1B51CB243B}"/>
                      </a:ext>
                    </a:extLst>
                  </p:cNvPr>
                  <p:cNvSpPr/>
                  <p:nvPr/>
                </p:nvSpPr>
                <p:spPr>
                  <a:xfrm>
                    <a:off x="8723919" y="5738094"/>
                    <a:ext cx="816957" cy="675171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endParaRPr>
                  </a:p>
                </p:txBody>
              </p:sp>
            </p:grpSp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891180-DEBF-751F-8874-74D697481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980" y="3507930"/>
              <a:ext cx="6972300" cy="1498600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DD4D647-BC51-FB33-2687-7520850B616C}"/>
              </a:ext>
            </a:extLst>
          </p:cNvPr>
          <p:cNvSpPr/>
          <p:nvPr/>
        </p:nvSpPr>
        <p:spPr>
          <a:xfrm>
            <a:off x="7420520" y="1999597"/>
            <a:ext cx="428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104F4D-5225-C7BA-E4D7-4D3CF7AD9DB4}"/>
              </a:ext>
            </a:extLst>
          </p:cNvPr>
          <p:cNvSpPr/>
          <p:nvPr/>
        </p:nvSpPr>
        <p:spPr>
          <a:xfrm>
            <a:off x="8437260" y="2707967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400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3C5BFE-6C3A-80BD-E02C-ECE7D8C39A61}"/>
              </a:ext>
            </a:extLst>
          </p:cNvPr>
          <p:cNvSpPr/>
          <p:nvPr/>
        </p:nvSpPr>
        <p:spPr>
          <a:xfrm>
            <a:off x="2808559" y="5343898"/>
            <a:ext cx="428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531E50-9784-58CE-3756-385321A69275}"/>
              </a:ext>
            </a:extLst>
          </p:cNvPr>
          <p:cNvSpPr/>
          <p:nvPr/>
        </p:nvSpPr>
        <p:spPr>
          <a:xfrm>
            <a:off x="8664052" y="5343898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11053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animBg="1"/>
      <p:bldP spid="12" grpId="0" uiExpand="1" build="p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5.xml><?xml version="1.0" encoding="utf-8"?>
<a:theme xmlns:a="http://schemas.openxmlformats.org/drawingml/2006/main" name="Cool Professor CV by Slidesgo">
  <a:themeElements>
    <a:clrScheme name="Simple Light">
      <a:dk1>
        <a:srgbClr val="FFF0E2"/>
      </a:dk1>
      <a:lt1>
        <a:srgbClr val="FFFFFF"/>
      </a:lt1>
      <a:dk2>
        <a:srgbClr val="CD6363"/>
      </a:dk2>
      <a:lt2>
        <a:srgbClr val="B45F06"/>
      </a:lt2>
      <a:accent1>
        <a:srgbClr val="613609"/>
      </a:accent1>
      <a:accent2>
        <a:srgbClr val="7C93C3"/>
      </a:accent2>
      <a:accent3>
        <a:srgbClr val="EC8585"/>
      </a:accent3>
      <a:accent4>
        <a:srgbClr val="EDC1B1"/>
      </a:accent4>
      <a:accent5>
        <a:srgbClr val="F8B677"/>
      </a:accent5>
      <a:accent6>
        <a:srgbClr val="FFF0E2"/>
      </a:accent6>
      <a:hlink>
        <a:srgbClr val="613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451</Words>
  <Application>Microsoft Office PowerPoint</Application>
  <PresentationFormat>Widescreen</PresentationFormat>
  <Paragraphs>100</Paragraphs>
  <Slides>21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微软雅黑</vt:lpstr>
      <vt:lpstr>Anton</vt:lpstr>
      <vt:lpstr>Arial</vt:lpstr>
      <vt:lpstr>Arial-Rounded</vt:lpstr>
      <vt:lpstr>Calibri</vt:lpstr>
      <vt:lpstr>Calibri Light</vt:lpstr>
      <vt:lpstr>Cambria</vt:lpstr>
      <vt:lpstr>Open Sans</vt:lpstr>
      <vt:lpstr>Roboto</vt:lpstr>
      <vt:lpstr>UTM Avo</vt:lpstr>
      <vt:lpstr>字魂107号-萌趣欢乐体</vt:lpstr>
      <vt:lpstr>自定义设计方案</vt:lpstr>
      <vt:lpstr>1_Office Theme</vt:lpstr>
      <vt:lpstr>Chủ đề Office</vt:lpstr>
      <vt:lpstr>2_Office Theme</vt:lpstr>
      <vt:lpstr>Cool Professor CV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43</cp:revision>
  <dcterms:created xsi:type="dcterms:W3CDTF">2021-07-24T01:07:49Z</dcterms:created>
  <dcterms:modified xsi:type="dcterms:W3CDTF">2026-02-25T10:00:29Z</dcterms:modified>
</cp:coreProperties>
</file>