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  <p:sldMasterId id="2147483730" r:id="rId4"/>
  </p:sldMasterIdLst>
  <p:notesMasterIdLst>
    <p:notesMasterId r:id="rId17"/>
  </p:notesMasterIdLst>
  <p:sldIdLst>
    <p:sldId id="287" r:id="rId5"/>
    <p:sldId id="2007577114" r:id="rId6"/>
    <p:sldId id="257" r:id="rId7"/>
    <p:sldId id="2007577119" r:id="rId8"/>
    <p:sldId id="2007577120" r:id="rId9"/>
    <p:sldId id="356" r:id="rId10"/>
    <p:sldId id="330" r:id="rId11"/>
    <p:sldId id="355" r:id="rId12"/>
    <p:sldId id="2007577118" r:id="rId13"/>
    <p:sldId id="329" r:id="rId14"/>
    <p:sldId id="327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3C32-6634-438F-9C39-4E163EE6D32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67E32-9651-4253-B0D9-9224F69F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30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36305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2320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94905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9489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08268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1197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10289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24310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12826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908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2013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04363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0931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22742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4199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59341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612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44149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04651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76530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9160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917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0582238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4814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2515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9464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9243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56596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2037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969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57680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14075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021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470380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415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1545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5762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57603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05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47406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261778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51232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7349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1145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8C3E60C-7521-47CB-BCD7-6FEDF360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5367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3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5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DCD0F3-F115-4F0E-A829-CD24B0B21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62" y="2180392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48D76F-C129-4FFA-A57A-64407E71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35" y="1140666"/>
            <a:ext cx="8815580" cy="11095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591725-1F50-4575-8CF1-25182CC0D831}"/>
              </a:ext>
            </a:extLst>
          </p:cNvPr>
          <p:cNvGrpSpPr/>
          <p:nvPr/>
        </p:nvGrpSpPr>
        <p:grpSpPr>
          <a:xfrm>
            <a:off x="4221278" y="2676525"/>
            <a:ext cx="4084522" cy="2838450"/>
            <a:chOff x="0" y="2686369"/>
            <a:chExt cx="5455920" cy="4503431"/>
          </a:xfrm>
        </p:grpSpPr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F17FC6D-2FF8-43E7-948B-55C7AFCB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B5FA08DD-9790-4748-9CBA-B39EFC91E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13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392839-AFA1-4CA9-9CF9-3152DFAC6BB5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8DBA2A-7608-453C-8D5E-BD71F069E91B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6" name="Picture 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94F110C8-1666-4C2C-99E8-EB94A4460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CFB9DE-32FC-42F1-BA7D-F1FA4FD8C39C}"/>
                  </a:ext>
                </a:extLst>
              </p:cNvPr>
              <p:cNvSpPr txBox="1"/>
              <p:nvPr/>
            </p:nvSpPr>
            <p:spPr>
              <a:xfrm>
                <a:off x="6547970" y="693621"/>
                <a:ext cx="3668094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đã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cầu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đủ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3199C86C-5404-4B12-9B13-33AA4F03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BD3CD-6BF7-4A48-B241-EC2E177680A2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780B85-C788-4EF0-8B05-09DBCFADBF5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10EFB0D0-8F66-416D-BE54-A69178EA8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DF2D95-C4B0-4A3A-85CC-7B08210E7283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2040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dung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trả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lời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hay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dùng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hay)</a:t>
                </a:r>
              </a:p>
            </p:txBody>
          </p:sp>
        </p:grp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2857AB3-15A5-466E-9DEB-BE4ACB434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A55AF1-91A8-48B7-B020-99DF1B340F25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806664-EDDE-4BD1-A001-507DEEB46216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6" name="Picture 1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D3C59286-7867-4753-965F-B0F80BF19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9CDC8E-FE50-423A-83AE-5841DB8C442A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254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sáng</a:t>
                </a:r>
                <a:r>
                  <a:rPr kumimoji="0" lang="en-US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tạo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ý </a:t>
                </a:r>
                <a:r>
                  <a:rPr kumimoji="0" lang="en-US" sz="3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mới</a:t>
                </a: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A829743C-2CFC-405F-A08F-174DEE0F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6A8BC1-FE76-4C8C-B2E6-A36C8209C5F6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53A6420-221E-47C9-8821-76D0B9EE9DC8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7A3872-AB4B-4ACB-9000-D5E57CF41228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835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F3B9A-0F16-4AB2-9B85-8FD8A8BBEAEA}"/>
              </a:ext>
            </a:extLst>
          </p:cNvPr>
          <p:cNvGrpSpPr/>
          <p:nvPr/>
        </p:nvGrpSpPr>
        <p:grpSpPr>
          <a:xfrm>
            <a:off x="7154978" y="0"/>
            <a:ext cx="2340000" cy="1931485"/>
            <a:chOff x="0" y="2686369"/>
            <a:chExt cx="5455920" cy="4503431"/>
          </a:xfrm>
        </p:grpSpPr>
        <p:pic>
          <p:nvPicPr>
            <p:cNvPr id="22" name="Picture 2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12DA66-4725-494D-9237-3952A03A0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8D4390CC-2C3D-438F-A6D3-0B1C7C73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405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436AA7-9449-412A-8D01-3C03E3899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839" y="2405950"/>
            <a:ext cx="918137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ềm Vui Của Em">
            <a:hlinkClick r:id="" action="ppaction://media"/>
            <a:extLst>
              <a:ext uri="{FF2B5EF4-FFF2-40B4-BE49-F238E27FC236}">
                <a16:creationId xmlns:a16="http://schemas.microsoft.com/office/drawing/2014/main" id="{79963E42-DA93-4978-BFA8-34B38EDCE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60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73296-077A-4C52-9883-AC1E51D43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175" y="1356325"/>
            <a:ext cx="3426249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4F880-3D1D-416E-A6C9-C63650724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6805" y="2295439"/>
            <a:ext cx="563928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523A5E3-ECB9-B059-5B1A-DC95151D2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04" y="2397760"/>
            <a:ext cx="5580634" cy="189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55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ềm Vui Của Em">
            <a:hlinkClick r:id="" action="ppaction://media"/>
            <a:extLst>
              <a:ext uri="{FF2B5EF4-FFF2-40B4-BE49-F238E27FC236}">
                <a16:creationId xmlns:a16="http://schemas.microsoft.com/office/drawing/2014/main" id="{79963E42-DA93-4978-BFA8-34B38EDCE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20210409090849_wm_shs-tieng-viet-2-tap-1">
            <a:extLst>
              <a:ext uri="{FF2B5EF4-FFF2-40B4-BE49-F238E27FC236}">
                <a16:creationId xmlns:a16="http://schemas.microsoft.com/office/drawing/2014/main" id="{E359EC01-661F-4073-BD7D-48542DEE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789170" y="176979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EFBBF7-D02D-41D9-9D2F-D65FDDF4F60C}"/>
              </a:ext>
            </a:extLst>
          </p:cNvPr>
          <p:cNvSpPr txBox="1"/>
          <p:nvPr/>
        </p:nvSpPr>
        <p:spPr>
          <a:xfrm>
            <a:off x="2001511" y="158761"/>
            <a:ext cx="8554039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việc làm của những người trong tranh.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BE099-579C-48E0-81DC-48A6CB5FB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425" y="855174"/>
            <a:ext cx="8371840" cy="31292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F8D77F-4368-40DF-ABBB-5069230D9FE3}"/>
              </a:ext>
            </a:extLst>
          </p:cNvPr>
          <p:cNvSpPr txBox="1"/>
          <p:nvPr/>
        </p:nvSpPr>
        <p:spPr>
          <a:xfrm>
            <a:off x="2001511" y="3878914"/>
            <a:ext cx="9628237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khảo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đoạn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endParaRPr lang="en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nương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cụ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Mấy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bé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thổi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bé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ngủ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(Theo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  <a:endParaRPr lang="en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60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5799A59-7770-4ACD-B8A9-E9302AC6F290}"/>
              </a:ext>
            </a:extLst>
          </p:cNvPr>
          <p:cNvSpPr/>
          <p:nvPr/>
        </p:nvSpPr>
        <p:spPr>
          <a:xfrm>
            <a:off x="4824530" y="3481847"/>
            <a:ext cx="5233870" cy="3027810"/>
          </a:xfrm>
          <a:prstGeom prst="cloud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48D2FE01-1379-4864-A017-9D5974C5A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13" y="4407080"/>
            <a:ext cx="46417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algn="ctr"/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fr-FR" sz="3600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1450" y="243840"/>
            <a:ext cx="8770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3-5 câu kể về một sự việc mà em đã chứng kiến hoặc tham gia ở nơi em sống.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5D8B00-5537-274C-90DF-FCC77DBE670F}"/>
              </a:ext>
            </a:extLst>
          </p:cNvPr>
          <p:cNvCxnSpPr>
            <a:cxnSpLocks/>
            <a:stCxn id="19" idx="3"/>
            <a:endCxn id="24" idx="2"/>
          </p:cNvCxnSpPr>
          <p:nvPr/>
        </p:nvCxnSpPr>
        <p:spPr>
          <a:xfrm flipV="1">
            <a:off x="4154128" y="3841143"/>
            <a:ext cx="1027059" cy="286945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493F7E-5FDE-8245-A64A-6ACD81EAA42A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151612" y="3841144"/>
            <a:ext cx="849745" cy="1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37EDD2-EB3E-D446-B537-B1EFD8EE395F}"/>
              </a:ext>
            </a:extLst>
          </p:cNvPr>
          <p:cNvCxnSpPr>
            <a:cxnSpLocks/>
            <a:stCxn id="15" idx="0"/>
            <a:endCxn id="9" idx="4"/>
          </p:cNvCxnSpPr>
          <p:nvPr/>
        </p:nvCxnSpPr>
        <p:spPr>
          <a:xfrm flipV="1">
            <a:off x="6178713" y="4690888"/>
            <a:ext cx="0" cy="723843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572104B-AE57-584E-BD58-3DB530021B99}"/>
              </a:ext>
            </a:extLst>
          </p:cNvPr>
          <p:cNvGrpSpPr/>
          <p:nvPr/>
        </p:nvGrpSpPr>
        <p:grpSpPr>
          <a:xfrm>
            <a:off x="5209464" y="2991398"/>
            <a:ext cx="1933489" cy="1699491"/>
            <a:chOff x="2736690" y="2050473"/>
            <a:chExt cx="1450117" cy="12746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CAE6D5-0AAD-C44B-A694-C84A6935AB6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47AC37-7503-BF43-86F6-ECD31DEA229C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Tả đồ chơi</a:t>
              </a:r>
              <a:endPara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712B93-6D38-8542-B990-BFA74E494163}"/>
              </a:ext>
            </a:extLst>
          </p:cNvPr>
          <p:cNvGrpSpPr/>
          <p:nvPr/>
        </p:nvGrpSpPr>
        <p:grpSpPr>
          <a:xfrm>
            <a:off x="8001357" y="2991398"/>
            <a:ext cx="2221724" cy="2232727"/>
            <a:chOff x="4830610" y="2050473"/>
            <a:chExt cx="1666293" cy="16745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DDF075E-4B1D-264A-BA85-F5331FD17CE5}"/>
                </a:ext>
              </a:extLst>
            </p:cNvPr>
            <p:cNvSpPr/>
            <p:nvPr/>
          </p:nvSpPr>
          <p:spPr>
            <a:xfrm>
              <a:off x="4830610" y="2084053"/>
              <a:ext cx="1666293" cy="120745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34864B-6EB3-8341-B7CE-B4B77B6A61BB}"/>
                </a:ext>
              </a:extLst>
            </p:cNvPr>
            <p:cNvSpPr txBox="1"/>
            <p:nvPr/>
          </p:nvSpPr>
          <p:spPr>
            <a:xfrm>
              <a:off x="4848332" y="2050473"/>
              <a:ext cx="1604661" cy="167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(2) Có những ai tham gia việc đó?</a:t>
              </a:r>
            </a:p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endPara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22E297-15C0-6E41-ADB8-4D29C2E190AE}"/>
              </a:ext>
            </a:extLst>
          </p:cNvPr>
          <p:cNvGrpSpPr/>
          <p:nvPr/>
        </p:nvGrpSpPr>
        <p:grpSpPr>
          <a:xfrm>
            <a:off x="3979203" y="5414730"/>
            <a:ext cx="4399020" cy="1286821"/>
            <a:chOff x="1813995" y="3867973"/>
            <a:chExt cx="3299265" cy="96511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8F6B7B2-416F-7948-B6F4-61A4BC30F0EB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24C9C9-4EFD-7F4B-9F91-384BAA41D3E3}"/>
                </a:ext>
              </a:extLst>
            </p:cNvPr>
            <p:cNvSpPr txBox="1"/>
            <p:nvPr/>
          </p:nvSpPr>
          <p:spPr>
            <a:xfrm>
              <a:off x="1835852" y="3947348"/>
              <a:ext cx="3184435" cy="84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(3) Những người tham gia đã làm gì? Làm như thế nào?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2F4327-0035-864C-AE82-B30363C92C9F}"/>
              </a:ext>
            </a:extLst>
          </p:cNvPr>
          <p:cNvGrpSpPr/>
          <p:nvPr/>
        </p:nvGrpSpPr>
        <p:grpSpPr>
          <a:xfrm>
            <a:off x="1957517" y="2537099"/>
            <a:ext cx="2239759" cy="3144609"/>
            <a:chOff x="329117" y="1792813"/>
            <a:chExt cx="1679819" cy="21151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D19F6EA-7F1B-A945-A789-1A69D7577827}"/>
                </a:ext>
              </a:extLst>
            </p:cNvPr>
            <p:cNvSpPr/>
            <p:nvPr/>
          </p:nvSpPr>
          <p:spPr>
            <a:xfrm>
              <a:off x="342643" y="1792813"/>
              <a:ext cx="1666293" cy="195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743E5A-6373-8E48-BB47-6F9AB8C9B8AF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209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(4) Em có suy nghĩ gì khi chứng kiến (hoặc tham gia) việc đó? </a:t>
              </a:r>
              <a:endPara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60074F-467D-6043-8FB9-310AC09ACCB4}"/>
              </a:ext>
            </a:extLst>
          </p:cNvPr>
          <p:cNvCxnSpPr>
            <a:cxnSpLocks/>
          </p:cNvCxnSpPr>
          <p:nvPr/>
        </p:nvCxnSpPr>
        <p:spPr>
          <a:xfrm flipV="1">
            <a:off x="6155669" y="2355138"/>
            <a:ext cx="0" cy="517236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680E05-E6AA-4F4C-8A43-C4421AC08325}"/>
              </a:ext>
            </a:extLst>
          </p:cNvPr>
          <p:cNvGrpSpPr/>
          <p:nvPr/>
        </p:nvGrpSpPr>
        <p:grpSpPr>
          <a:xfrm>
            <a:off x="4208291" y="1459937"/>
            <a:ext cx="4045968" cy="1128012"/>
            <a:chOff x="2329054" y="823636"/>
            <a:chExt cx="2356133" cy="846009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BDF9D5E-C9D3-534F-9A82-A5641504312F}"/>
                </a:ext>
              </a:extLst>
            </p:cNvPr>
            <p:cNvSpPr/>
            <p:nvPr/>
          </p:nvSpPr>
          <p:spPr>
            <a:xfrm>
              <a:off x="2329054" y="823636"/>
              <a:ext cx="235613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4C8CB-230F-044F-982E-389AA8E2FCD9}"/>
                </a:ext>
              </a:extLst>
            </p:cNvPr>
            <p:cNvSpPr txBox="1"/>
            <p:nvPr/>
          </p:nvSpPr>
          <p:spPr>
            <a:xfrm>
              <a:off x="2415462" y="826097"/>
              <a:ext cx="2176280" cy="84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(1) Em đã tham gia hoặc chứng kiến việc gì? Ở đâu </a:t>
              </a:r>
              <a:endParaRPr lang="en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FE4D60D9-4B08-8E48-9B9F-AE888606F20E}"/>
              </a:ext>
            </a:extLst>
          </p:cNvPr>
          <p:cNvSpPr/>
          <p:nvPr/>
        </p:nvSpPr>
        <p:spPr>
          <a:xfrm>
            <a:off x="5181187" y="2855931"/>
            <a:ext cx="1970424" cy="197042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24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9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35EAB-3982-4F94-6DD6-12626979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59" y="151595"/>
            <a:ext cx="6631993" cy="67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5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235</Words>
  <Application>Microsoft Office PowerPoint</Application>
  <PresentationFormat>Widescreen</PresentationFormat>
  <Paragraphs>25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Kalam</vt:lpstr>
      <vt:lpstr>Montserrat</vt:lpstr>
      <vt:lpstr>1_Doodle Sketchbook by Slidesgo</vt:lpstr>
      <vt:lpstr>Office 主题</vt:lpstr>
      <vt:lpstr>1_Office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16</cp:revision>
  <dcterms:created xsi:type="dcterms:W3CDTF">2021-08-01T08:47:12Z</dcterms:created>
  <dcterms:modified xsi:type="dcterms:W3CDTF">2026-02-05T00:58:38Z</dcterms:modified>
</cp:coreProperties>
</file>