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07" r:id="rId4"/>
    <p:sldMasterId id="2147483730" r:id="rId5"/>
  </p:sldMasterIdLst>
  <p:notesMasterIdLst>
    <p:notesMasterId r:id="rId26"/>
  </p:notesMasterIdLst>
  <p:sldIdLst>
    <p:sldId id="313" r:id="rId6"/>
    <p:sldId id="3207" r:id="rId7"/>
    <p:sldId id="258" r:id="rId8"/>
    <p:sldId id="261" r:id="rId9"/>
    <p:sldId id="257" r:id="rId10"/>
    <p:sldId id="314" r:id="rId11"/>
    <p:sldId id="311" r:id="rId12"/>
    <p:sldId id="3183" r:id="rId13"/>
    <p:sldId id="3190" r:id="rId14"/>
    <p:sldId id="3202" r:id="rId15"/>
    <p:sldId id="3203" r:id="rId16"/>
    <p:sldId id="3196" r:id="rId17"/>
    <p:sldId id="3204" r:id="rId18"/>
    <p:sldId id="3205" r:id="rId19"/>
    <p:sldId id="3198" r:id="rId20"/>
    <p:sldId id="3184" r:id="rId21"/>
    <p:sldId id="3206" r:id="rId22"/>
    <p:sldId id="259" r:id="rId23"/>
    <p:sldId id="278" r:id="rId24"/>
    <p:sldId id="31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-1488" y="-5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B8E5-1CA9-4252-9913-34BDDE70B49A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D50E-237D-411E-8ACE-5F5E84210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=""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2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6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3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4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70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2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2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1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7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5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7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4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28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908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2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449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2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8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0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7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11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41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9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6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3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09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4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80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6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=""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72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="" xmlns:a16="http://schemas.microsoft.com/office/drawing/2014/main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="" xmlns:a16="http://schemas.microsoft.com/office/drawing/2014/main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174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9.pn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microsoft.com/office/2007/relationships/hdphoto" Target="../media/hdphoto7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microsoft.com/office/2007/relationships/hdphoto" Target="../media/hdphoto9.wdp"/><Relationship Id="rId4" Type="http://schemas.openxmlformats.org/officeDocument/2006/relationships/image" Target="../media/image37.jpg"/><Relationship Id="rId9" Type="http://schemas.openxmlformats.org/officeDocument/2006/relationships/image" Target="../media/image40.png"/><Relationship Id="rId1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0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68.xml"/><Relationship Id="rId7" Type="http://schemas.microsoft.com/office/2007/relationships/hdphoto" Target="../media/hdphoto11.wdp"/><Relationship Id="rId12" Type="http://schemas.openxmlformats.org/officeDocument/2006/relationships/image" Target="../media/image41.png"/><Relationship Id="rId17" Type="http://schemas.openxmlformats.org/officeDocument/2006/relationships/image" Target="../media/image47.png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0.png"/><Relationship Id="rId5" Type="http://schemas.openxmlformats.org/officeDocument/2006/relationships/image" Target="../media/image37.jpg"/><Relationship Id="rId15" Type="http://schemas.microsoft.com/office/2007/relationships/hdphoto" Target="../media/hdphoto12.wdp"/><Relationship Id="rId10" Type="http://schemas.openxmlformats.org/officeDocument/2006/relationships/image" Target="../media/image39.png"/><Relationship Id="rId19" Type="http://schemas.openxmlformats.org/officeDocument/2006/relationships/image" Target="../media/image49.gif"/><Relationship Id="rId4" Type="http://schemas.openxmlformats.org/officeDocument/2006/relationships/audio" Target="../media/audio3.wav"/><Relationship Id="rId9" Type="http://schemas.microsoft.com/office/2007/relationships/hdphoto" Target="../media/hdphoto7.wdp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53.png"/><Relationship Id="rId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" Target="slide4.xml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=""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CE1E114-D271-6B3C-C202-B4876C3A883A}"/>
              </a:ext>
            </a:extLst>
          </p:cNvPr>
          <p:cNvSpPr txBox="1"/>
          <p:nvPr/>
        </p:nvSpPr>
        <p:spPr>
          <a:xfrm>
            <a:off x="895351" y="59055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4 896 : 12                2 461 : 23            3 570 :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B6E14BE-874F-7703-62B7-1078D5C61A7B}"/>
              </a:ext>
            </a:extLst>
          </p:cNvPr>
          <p:cNvSpPr/>
          <p:nvPr/>
        </p:nvSpPr>
        <p:spPr>
          <a:xfrm>
            <a:off x="436246" y="1409921"/>
            <a:ext cx="11296650" cy="4229546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FECAD7-1A5E-29F5-81DC-58265862E193}"/>
              </a:ext>
            </a:extLst>
          </p:cNvPr>
          <p:cNvSpPr txBox="1"/>
          <p:nvPr/>
        </p:nvSpPr>
        <p:spPr>
          <a:xfrm>
            <a:off x="571542" y="155835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26BC66A-9AF9-817C-E2F1-5C2EA6060C1F}"/>
              </a:ext>
            </a:extLst>
          </p:cNvPr>
          <p:cNvGrpSpPr/>
          <p:nvPr/>
        </p:nvGrpSpPr>
        <p:grpSpPr>
          <a:xfrm>
            <a:off x="2040763" y="2364246"/>
            <a:ext cx="958335" cy="1239138"/>
            <a:chOff x="4983480" y="2246811"/>
            <a:chExt cx="618819" cy="12866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307164DC-86C3-1E0C-3A1A-8AD456C7549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4421AEDD-43AA-0C93-4E30-327D1FDF266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20DF92A-5763-B533-18BE-27027A6957DC}"/>
              </a:ext>
            </a:extLst>
          </p:cNvPr>
          <p:cNvSpPr txBox="1"/>
          <p:nvPr/>
        </p:nvSpPr>
        <p:spPr>
          <a:xfrm>
            <a:off x="714776" y="2220006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4 896  12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ED54FB4-7DA1-4588-1D18-FA686156840D}"/>
              </a:ext>
            </a:extLst>
          </p:cNvPr>
          <p:cNvSpPr txBox="1"/>
          <p:nvPr/>
        </p:nvSpPr>
        <p:spPr>
          <a:xfrm>
            <a:off x="738501" y="2878363"/>
            <a:ext cx="388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EC72686-0B31-1D21-C16A-9C25720EBF04}"/>
              </a:ext>
            </a:extLst>
          </p:cNvPr>
          <p:cNvSpPr txBox="1"/>
          <p:nvPr/>
        </p:nvSpPr>
        <p:spPr>
          <a:xfrm>
            <a:off x="2059800" y="2929105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275A39B-4E0F-169C-9568-041BE7ED5ED4}"/>
              </a:ext>
            </a:extLst>
          </p:cNvPr>
          <p:cNvSpPr txBox="1"/>
          <p:nvPr/>
        </p:nvSpPr>
        <p:spPr>
          <a:xfrm>
            <a:off x="1267030" y="339415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C32CEC8-6D55-D726-A00D-6F0EF9822DD9}"/>
              </a:ext>
            </a:extLst>
          </p:cNvPr>
          <p:cNvSpPr txBox="1"/>
          <p:nvPr/>
        </p:nvSpPr>
        <p:spPr>
          <a:xfrm>
            <a:off x="3829050" y="1439508"/>
            <a:ext cx="8096249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0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48 chia 12 được 4, viết 4.</a:t>
            </a:r>
          </a:p>
          <a:p>
            <a:pPr>
              <a:spcAft>
                <a:spcPts val="500"/>
              </a:spcAft>
            </a:pPr>
            <a:r>
              <a:rPr lang="vi-VN" sz="30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4 nhân 2 bằng 8; 8 trừ 8 bằng 0, viết 0. </a:t>
            </a:r>
            <a:endParaRPr lang="en-US" sz="3000" dirty="0" smtClean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30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4 nhân 1 bằng 4; 4 trừ 4 bằng 0, viết </a:t>
            </a:r>
            <a:r>
              <a:rPr lang="en-US" sz="30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0</a:t>
            </a:r>
            <a:r>
              <a:rPr lang="vi-VN" sz="30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.</a:t>
            </a:r>
            <a:endParaRPr lang="en-US" sz="3000" dirty="0" smtClean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000" b="1" dirty="0" smtClean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Hạ 9; 9 chia 12 được 0, viết 0.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0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Hạ 6, được 96; 96 chia 12 được 8, viết 8.</a:t>
            </a:r>
            <a:endParaRPr lang="en-US" sz="3000" b="1" dirty="0" smtClean="0">
              <a:solidFill>
                <a:schemeClr val="accent4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30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8 nhân 2 bằng 16; 16 trừ 16 bằng 0, viết 0 nhớ 1.</a:t>
            </a:r>
          </a:p>
          <a:p>
            <a:pPr>
              <a:spcAft>
                <a:spcPts val="500"/>
              </a:spcAft>
            </a:pPr>
            <a:r>
              <a:rPr lang="vi-VN" sz="30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8 nhân 1 bằng 8, thêm 1 bằng 9, 9 trừ 9 bằng 0, viết 0.</a:t>
            </a:r>
            <a:endParaRPr lang="vi-VN" sz="3000" b="1" dirty="0">
              <a:solidFill>
                <a:schemeClr val="accent4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032BE9D-AD12-AF77-BC50-D279199B3786}"/>
              </a:ext>
            </a:extLst>
          </p:cNvPr>
          <p:cNvSpPr txBox="1"/>
          <p:nvPr/>
        </p:nvSpPr>
        <p:spPr>
          <a:xfrm>
            <a:off x="1069929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EF31CD9-B64B-D1B4-F0BB-B0FD71CDF456}"/>
              </a:ext>
            </a:extLst>
          </p:cNvPr>
          <p:cNvSpPr txBox="1"/>
          <p:nvPr/>
        </p:nvSpPr>
        <p:spPr>
          <a:xfrm>
            <a:off x="1303603" y="287793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5D6B721-BE86-C3A6-2618-EE2A17953F3E}"/>
              </a:ext>
            </a:extLst>
          </p:cNvPr>
          <p:cNvSpPr txBox="1"/>
          <p:nvPr/>
        </p:nvSpPr>
        <p:spPr>
          <a:xfrm>
            <a:off x="1562907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212DEB5-4A4F-7662-00A0-ED88DE7DC652}"/>
              </a:ext>
            </a:extLst>
          </p:cNvPr>
          <p:cNvSpPr txBox="1"/>
          <p:nvPr/>
        </p:nvSpPr>
        <p:spPr>
          <a:xfrm>
            <a:off x="2289471" y="2925871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BCABDE6-872C-9C1A-47C2-6C920D03EE7B}"/>
              </a:ext>
            </a:extLst>
          </p:cNvPr>
          <p:cNvSpPr txBox="1"/>
          <p:nvPr/>
        </p:nvSpPr>
        <p:spPr>
          <a:xfrm>
            <a:off x="1562406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867F73E-2159-5A58-5AA0-071BEF798AC1}"/>
              </a:ext>
            </a:extLst>
          </p:cNvPr>
          <p:cNvSpPr txBox="1"/>
          <p:nvPr/>
        </p:nvSpPr>
        <p:spPr>
          <a:xfrm>
            <a:off x="2563682" y="2944696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  <p:bldP spid="20" grpId="0"/>
      <p:bldP spid="21" grpId="0"/>
      <p:bldP spid="22" grpId="0"/>
      <p:bldP spid="23" grpId="0"/>
      <p:bldP spid="27" grpId="0" uiExpand="1" build="p"/>
      <p:bldP spid="35" grpId="0"/>
      <p:bldP spid="36" grpId="0"/>
      <p:bldP spid="37" grpId="0"/>
      <p:bldP spid="38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FB58F86-E6D1-51E7-1345-2D6F46661CE2}"/>
              </a:ext>
            </a:extLst>
          </p:cNvPr>
          <p:cNvSpPr txBox="1"/>
          <p:nvPr/>
        </p:nvSpPr>
        <p:spPr>
          <a:xfrm>
            <a:off x="371476" y="50482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2 461 : 23                       3 570 : 34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giá trị rồi so sánh giá trị của các biểu thức sau.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0ADB0B-2D8E-C703-0F08-799D01F8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728787"/>
            <a:ext cx="8924925" cy="1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59559F8-EB97-C6AE-080F-95C2820E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1447799"/>
            <a:ext cx="8859611" cy="80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981325" y="2562225"/>
            <a:ext cx="693420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(2 x 5) = 60 : 10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2 : 5 = 30 : 5 = 6            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5 : 2 = 12 : 2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60 : (2 x 5) = 60 : 2 : 5 = 60 : 5 : 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1638299" y="2495550"/>
            <a:ext cx="9763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(24 x 48) : 12 = 1 152 : 12 = 96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: 12) x 48 = 2 x 48 = 96      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(48 : 12) = 24 x 4 = 96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(24 x 48) : 12 = (24 : 12) x 48 = 24 x (48 : 12)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B0F803-E18C-386B-E3F9-AD1F8E10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333499"/>
            <a:ext cx="905506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sân bóng đá hình chữ nhật có diện tích 7 140 m2, chiều rộng 68 m. Tính chu vi của sân bóng đá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352424" y="16954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7 140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68 m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... m?</a:t>
            </a:r>
          </a:p>
        </p:txBody>
      </p:sp>
      <p:pic>
        <p:nvPicPr>
          <p:cNvPr id="1026" name="Picture 2" descr="Hình ảnh Sân Bóng đá Mặt Bằng Sàn Sân Vận động Kế PNG , Sân Bóng đá, Sân  Vận động, Kế Hoạch PNG miễn phí tải tập tin PSDComment và Vector">
            <a:extLst>
              <a:ext uri="{FF2B5EF4-FFF2-40B4-BE49-F238E27FC236}">
                <a16:creationId xmlns="" xmlns:a16="http://schemas.microsoft.com/office/drawing/2014/main" id="{3EF51208-5EB6-5C32-3ABA-2FD10D92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175259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BAA8A8D-0D72-6D76-BAB6-3702CFD8A662}"/>
              </a:ext>
            </a:extLst>
          </p:cNvPr>
          <p:cNvSpPr txBox="1"/>
          <p:nvPr/>
        </p:nvSpPr>
        <p:spPr>
          <a:xfrm>
            <a:off x="2105024" y="3409950"/>
            <a:ext cx="62960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7140 : 68 = 105 (m)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(68 + 105 ) x 2 = 346 (m)</a:t>
            </a: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346 m.</a:t>
            </a: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=""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1524000" y="-304800"/>
            <a:ext cx="9144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50758" y="188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462 : 22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25838" y="5184481"/>
              <a:ext cx="9356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768 : 32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1" y="277974"/>
            <a:ext cx="1958273" cy="2049994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6000:60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5600:80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74558" y="2554254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86326" y="5545591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0390" y="465221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397" y="65532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268" y="3040222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601080826_u2oxd">
            <a:hlinkClick r:id="" action="ppaction://media"/>
            <a:extLst>
              <a:ext uri="{FF2B5EF4-FFF2-40B4-BE49-F238E27FC236}">
                <a16:creationId xmlns="" xmlns:a16="http://schemas.microsoft.com/office/drawing/2014/main" id="{E9C5B947-FDFF-FBE9-A885-676E983E2D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=""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=""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=""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=""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=""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53F9E7C8-1457-7B8A-56BD-F8D232DBA5C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-573497" y="3327991"/>
            <a:ext cx="2732079" cy="3530009"/>
          </a:xfrm>
          <a:prstGeom prst="rect">
            <a:avLst/>
          </a:prstGeom>
        </p:spPr>
      </p:pic>
      <p:sp>
        <p:nvSpPr>
          <p:cNvPr id="3" name="Arrow: Right 2">
            <a:hlinkClick r:id="rId17" action="ppaction://hlinksldjump"/>
            <a:extLst>
              <a:ext uri="{FF2B5EF4-FFF2-40B4-BE49-F238E27FC236}">
                <a16:creationId xmlns="" xmlns:a16="http://schemas.microsoft.com/office/drawing/2014/main" id="{951A88EB-83BE-8165-DE2C-66B0B41FEDF4}"/>
              </a:ext>
            </a:extLst>
          </p:cNvPr>
          <p:cNvSpPr/>
          <p:nvPr/>
        </p:nvSpPr>
        <p:spPr>
          <a:xfrm>
            <a:off x="11121656" y="6358270"/>
            <a:ext cx="680484" cy="3296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=""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633591" y="260055"/>
              <a:ext cx="10456394" cy="12421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3500 : 50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=""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642669" y="3803715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=""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=""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=""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=""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=""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=""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=""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=""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=""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=""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=""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=""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=""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16621" y="3809785"/>
              <a:ext cx="7376845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=""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=""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=""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=""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=""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=""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=""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=""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=""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=""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=""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=""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=""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=""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=""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=""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=""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=""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=""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131259" y="2443037"/>
              <a:ext cx="6534364" cy="8612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=""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=""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=""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=""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=""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=""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=""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=""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=""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=""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=""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=""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=""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=""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=""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=""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121750" y="397011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755E559-94BB-A1FC-C1AD-F148AF6982CD}"/>
              </a:ext>
            </a:extLst>
          </p:cNvPr>
          <p:cNvGrpSpPr/>
          <p:nvPr/>
        </p:nvGrpSpPr>
        <p:grpSpPr>
          <a:xfrm>
            <a:off x="2389990" y="5233023"/>
            <a:ext cx="8973766" cy="1358277"/>
            <a:chOff x="1612674" y="5184381"/>
            <a:chExt cx="8973766" cy="1409055"/>
          </a:xfrm>
        </p:grpSpPr>
        <p:sp>
          <p:nvSpPr>
            <p:cNvPr id="3" name="Rectangle: Rounded Corners 53">
              <a:extLst>
                <a:ext uri="{FF2B5EF4-FFF2-40B4-BE49-F238E27FC236}">
                  <a16:creationId xmlns="" xmlns:a16="http://schemas.microsoft.com/office/drawing/2014/main" id="{01E0C21E-4D43-7295-B4F0-F806D23DF475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7 h 1056924"/>
                <a:gd name="connsiteX1" fmla="*/ 169809 w 8416351"/>
                <a:gd name="connsiteY1" fmla="*/ 0 h 1056924"/>
                <a:gd name="connsiteX2" fmla="*/ 8246542 w 8416351"/>
                <a:gd name="connsiteY2" fmla="*/ 0 h 1056924"/>
                <a:gd name="connsiteX3" fmla="*/ 8416351 w 8416351"/>
                <a:gd name="connsiteY3" fmla="*/ 176157 h 1056924"/>
                <a:gd name="connsiteX4" fmla="*/ 8416351 w 8416351"/>
                <a:gd name="connsiteY4" fmla="*/ 880766 h 1056924"/>
                <a:gd name="connsiteX5" fmla="*/ 8246542 w 8416351"/>
                <a:gd name="connsiteY5" fmla="*/ 1056924 h 1056924"/>
                <a:gd name="connsiteX6" fmla="*/ 169809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7 h 1056924"/>
                <a:gd name="connsiteX0" fmla="*/ 0 w 8416351"/>
                <a:gd name="connsiteY0" fmla="*/ 176157 h 1056924"/>
                <a:gd name="connsiteX1" fmla="*/ 169809 w 8416351"/>
                <a:gd name="connsiteY1" fmla="*/ 0 h 1056924"/>
                <a:gd name="connsiteX2" fmla="*/ 8246542 w 8416351"/>
                <a:gd name="connsiteY2" fmla="*/ 0 h 1056924"/>
                <a:gd name="connsiteX3" fmla="*/ 8416351 w 8416351"/>
                <a:gd name="connsiteY3" fmla="*/ 176157 h 1056924"/>
                <a:gd name="connsiteX4" fmla="*/ 8416351 w 8416351"/>
                <a:gd name="connsiteY4" fmla="*/ 880766 h 1056924"/>
                <a:gd name="connsiteX5" fmla="*/ 8246542 w 8416351"/>
                <a:gd name="connsiteY5" fmla="*/ 1056924 h 1056924"/>
                <a:gd name="connsiteX6" fmla="*/ 169809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7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7"/>
                  </a:moveTo>
                  <a:cubicBezTo>
                    <a:pt x="10103" y="88433"/>
                    <a:pt x="86617" y="15240"/>
                    <a:pt x="169809" y="0"/>
                  </a:cubicBezTo>
                  <a:cubicBezTo>
                    <a:pt x="3608425" y="-106192"/>
                    <a:pt x="5178107" y="110500"/>
                    <a:pt x="8246542" y="0"/>
                  </a:cubicBezTo>
                  <a:cubicBezTo>
                    <a:pt x="8349849" y="11040"/>
                    <a:pt x="8414473" y="52730"/>
                    <a:pt x="8416351" y="176157"/>
                  </a:cubicBezTo>
                  <a:cubicBezTo>
                    <a:pt x="8462667" y="250780"/>
                    <a:pt x="8397510" y="746483"/>
                    <a:pt x="8416351" y="880766"/>
                  </a:cubicBezTo>
                  <a:cubicBezTo>
                    <a:pt x="8426250" y="968561"/>
                    <a:pt x="8351564" y="1082258"/>
                    <a:pt x="8246542" y="1056924"/>
                  </a:cubicBezTo>
                  <a:cubicBezTo>
                    <a:pt x="6112944" y="1362943"/>
                    <a:pt x="3341494" y="1010458"/>
                    <a:pt x="169809" y="1056924"/>
                  </a:cubicBezTo>
                  <a:cubicBezTo>
                    <a:pt x="88474" y="1077130"/>
                    <a:pt x="13501" y="971040"/>
                    <a:pt x="0" y="880766"/>
                  </a:cubicBezTo>
                  <a:cubicBezTo>
                    <a:pt x="-63240" y="669941"/>
                    <a:pt x="-43473" y="418278"/>
                    <a:pt x="0" y="176157"/>
                  </a:cubicBezTo>
                  <a:close/>
                </a:path>
                <a:path w="8416351" h="1056924" stroke="0" extrusionOk="0">
                  <a:moveTo>
                    <a:pt x="0" y="176157"/>
                  </a:moveTo>
                  <a:cubicBezTo>
                    <a:pt x="2543" y="74724"/>
                    <a:pt x="77046" y="7560"/>
                    <a:pt x="169809" y="0"/>
                  </a:cubicBezTo>
                  <a:cubicBezTo>
                    <a:pt x="1697313" y="462984"/>
                    <a:pt x="6651304" y="453420"/>
                    <a:pt x="8246542" y="0"/>
                  </a:cubicBezTo>
                  <a:cubicBezTo>
                    <a:pt x="8336865" y="-4527"/>
                    <a:pt x="8410037" y="84052"/>
                    <a:pt x="8416351" y="176157"/>
                  </a:cubicBezTo>
                  <a:cubicBezTo>
                    <a:pt x="8485942" y="448492"/>
                    <a:pt x="8432642" y="613644"/>
                    <a:pt x="8416351" y="880766"/>
                  </a:cubicBezTo>
                  <a:cubicBezTo>
                    <a:pt x="8403309" y="984961"/>
                    <a:pt x="8342596" y="1061678"/>
                    <a:pt x="8246542" y="1056924"/>
                  </a:cubicBezTo>
                  <a:cubicBezTo>
                    <a:pt x="4719865" y="1082700"/>
                    <a:pt x="1911314" y="897295"/>
                    <a:pt x="169809" y="1056924"/>
                  </a:cubicBezTo>
                  <a:cubicBezTo>
                    <a:pt x="78928" y="1059567"/>
                    <a:pt x="6944" y="976673"/>
                    <a:pt x="0" y="880766"/>
                  </a:cubicBezTo>
                  <a:cubicBezTo>
                    <a:pt x="21326" y="640132"/>
                    <a:pt x="11523" y="432242"/>
                    <a:pt x="0" y="176157"/>
                  </a:cubicBezTo>
                  <a:close/>
                </a:path>
                <a:path w="8416351" h="1056924" fill="none" stroke="0" extrusionOk="0">
                  <a:moveTo>
                    <a:pt x="0" y="176157"/>
                  </a:moveTo>
                  <a:cubicBezTo>
                    <a:pt x="7319" y="81412"/>
                    <a:pt x="73155" y="21986"/>
                    <a:pt x="169809" y="0"/>
                  </a:cubicBezTo>
                  <a:cubicBezTo>
                    <a:pt x="3618720" y="-293922"/>
                    <a:pt x="5021088" y="-48428"/>
                    <a:pt x="8246542" y="0"/>
                  </a:cubicBezTo>
                  <a:cubicBezTo>
                    <a:pt x="8346714" y="7054"/>
                    <a:pt x="8415661" y="62193"/>
                    <a:pt x="8416351" y="176157"/>
                  </a:cubicBezTo>
                  <a:cubicBezTo>
                    <a:pt x="8456959" y="266861"/>
                    <a:pt x="8379581" y="747990"/>
                    <a:pt x="8416351" y="880766"/>
                  </a:cubicBezTo>
                  <a:cubicBezTo>
                    <a:pt x="8414742" y="985809"/>
                    <a:pt x="8345608" y="1077750"/>
                    <a:pt x="8246542" y="1056924"/>
                  </a:cubicBezTo>
                  <a:cubicBezTo>
                    <a:pt x="6068665" y="857424"/>
                    <a:pt x="3199246" y="1067554"/>
                    <a:pt x="169809" y="1056924"/>
                  </a:cubicBezTo>
                  <a:cubicBezTo>
                    <a:pt x="84391" y="1063474"/>
                    <a:pt x="-5841" y="992397"/>
                    <a:pt x="0" y="880766"/>
                  </a:cubicBezTo>
                  <a:cubicBezTo>
                    <a:pt x="-74990" y="658985"/>
                    <a:pt x="-10763" y="405931"/>
                    <a:pt x="0" y="1761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custGeom>
                      <a:avLst/>
                      <a:gdLst>
                        <a:gd name="connsiteX0" fmla="*/ 0 w 8416351"/>
                        <a:gd name="connsiteY0" fmla="*/ 169809 h 1018836"/>
                        <a:gd name="connsiteX1" fmla="*/ 169809 w 8416351"/>
                        <a:gd name="connsiteY1" fmla="*/ 0 h 1018836"/>
                        <a:gd name="connsiteX2" fmla="*/ 8246542 w 8416351"/>
                        <a:gd name="connsiteY2" fmla="*/ 0 h 1018836"/>
                        <a:gd name="connsiteX3" fmla="*/ 8416351 w 8416351"/>
                        <a:gd name="connsiteY3" fmla="*/ 169809 h 1018836"/>
                        <a:gd name="connsiteX4" fmla="*/ 8416351 w 8416351"/>
                        <a:gd name="connsiteY4" fmla="*/ 849027 h 1018836"/>
                        <a:gd name="connsiteX5" fmla="*/ 8246542 w 8416351"/>
                        <a:gd name="connsiteY5" fmla="*/ 1018836 h 1018836"/>
                        <a:gd name="connsiteX6" fmla="*/ 169809 w 8416351"/>
                        <a:gd name="connsiteY6" fmla="*/ 1018836 h 1018836"/>
                        <a:gd name="connsiteX7" fmla="*/ 0 w 8416351"/>
                        <a:gd name="connsiteY7" fmla="*/ 849027 h 1018836"/>
                        <a:gd name="connsiteX8" fmla="*/ 0 w 8416351"/>
                        <a:gd name="connsiteY8" fmla="*/ 169809 h 1018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416351" h="1018836" fill="none" extrusionOk="0">
                          <a:moveTo>
                            <a:pt x="0" y="169809"/>
                          </a:moveTo>
                          <a:cubicBezTo>
                            <a:pt x="8599" y="83916"/>
                            <a:pt x="79968" y="5595"/>
                            <a:pt x="169809" y="0"/>
                          </a:cubicBezTo>
                          <a:cubicBezTo>
                            <a:pt x="3694322" y="-168267"/>
                            <a:pt x="5138989" y="-42953"/>
                            <a:pt x="8246542" y="0"/>
                          </a:cubicBezTo>
                          <a:cubicBezTo>
                            <a:pt x="8345798" y="6211"/>
                            <a:pt x="8414979" y="57442"/>
                            <a:pt x="8416351" y="169809"/>
                          </a:cubicBezTo>
                          <a:cubicBezTo>
                            <a:pt x="8455362" y="255917"/>
                            <a:pt x="8396457" y="716361"/>
                            <a:pt x="8416351" y="849027"/>
                          </a:cubicBezTo>
                          <a:cubicBezTo>
                            <a:pt x="8421679" y="937801"/>
                            <a:pt x="8345478" y="1030257"/>
                            <a:pt x="8246542" y="1018836"/>
                          </a:cubicBezTo>
                          <a:cubicBezTo>
                            <a:pt x="5687496" y="1087061"/>
                            <a:pt x="3249006" y="1029712"/>
                            <a:pt x="169809" y="1018836"/>
                          </a:cubicBezTo>
                          <a:cubicBezTo>
                            <a:pt x="80810" y="1026492"/>
                            <a:pt x="3421" y="941049"/>
                            <a:pt x="0" y="849027"/>
                          </a:cubicBezTo>
                          <a:cubicBezTo>
                            <a:pt x="-60048" y="625565"/>
                            <a:pt x="-4026" y="389408"/>
                            <a:pt x="0" y="169809"/>
                          </a:cubicBezTo>
                          <a:close/>
                        </a:path>
                        <a:path w="8416351" h="1018836" stroke="0" extrusionOk="0">
                          <a:moveTo>
                            <a:pt x="0" y="169809"/>
                          </a:moveTo>
                          <a:cubicBezTo>
                            <a:pt x="-2391" y="65492"/>
                            <a:pt x="75514" y="1215"/>
                            <a:pt x="169809" y="0"/>
                          </a:cubicBezTo>
                          <a:cubicBezTo>
                            <a:pt x="1803525" y="163917"/>
                            <a:pt x="6641317" y="128764"/>
                            <a:pt x="8246542" y="0"/>
                          </a:cubicBezTo>
                          <a:cubicBezTo>
                            <a:pt x="8341960" y="1091"/>
                            <a:pt x="8417239" y="79417"/>
                            <a:pt x="8416351" y="169809"/>
                          </a:cubicBezTo>
                          <a:cubicBezTo>
                            <a:pt x="8465457" y="416983"/>
                            <a:pt x="8437459" y="632531"/>
                            <a:pt x="8416351" y="849027"/>
                          </a:cubicBezTo>
                          <a:cubicBezTo>
                            <a:pt x="8407586" y="959173"/>
                            <a:pt x="8340360" y="1021255"/>
                            <a:pt x="8246542" y="1018836"/>
                          </a:cubicBezTo>
                          <a:cubicBezTo>
                            <a:pt x="4722559" y="996854"/>
                            <a:pt x="2037531" y="943948"/>
                            <a:pt x="169809" y="1018836"/>
                          </a:cubicBezTo>
                          <a:cubicBezTo>
                            <a:pt x="84628" y="1015492"/>
                            <a:pt x="-6050" y="953371"/>
                            <a:pt x="0" y="849027"/>
                          </a:cubicBezTo>
                          <a:cubicBezTo>
                            <a:pt x="6640" y="622185"/>
                            <a:pt x="3099" y="403527"/>
                            <a:pt x="0" y="16980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" name="Google Shape;293;p27">
              <a:extLst>
                <a:ext uri="{FF2B5EF4-FFF2-40B4-BE49-F238E27FC236}">
                  <a16:creationId xmlns="" xmlns:a16="http://schemas.microsoft.com/office/drawing/2014/main" id="{4E3495B7-1257-3294-093F-E01E39FF9DEA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" name="Google Shape;294;p27">
                <a:extLst>
                  <a:ext uri="{FF2B5EF4-FFF2-40B4-BE49-F238E27FC236}">
                    <a16:creationId xmlns="" xmlns:a16="http://schemas.microsoft.com/office/drawing/2014/main" id="{7CCD6137-6942-F061-B783-E9F65E054F96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95;p27">
                <a:extLst>
                  <a:ext uri="{FF2B5EF4-FFF2-40B4-BE49-F238E27FC236}">
                    <a16:creationId xmlns="" xmlns:a16="http://schemas.microsoft.com/office/drawing/2014/main" id="{A5A54B17-1087-BACA-79C9-48A2275FF0B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96;p27">
                <a:extLst>
                  <a:ext uri="{FF2B5EF4-FFF2-40B4-BE49-F238E27FC236}">
                    <a16:creationId xmlns="" xmlns:a16="http://schemas.microsoft.com/office/drawing/2014/main" id="{F01FEBE0-7B7D-444D-6E30-250B37471FB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97;p27">
                <a:extLst>
                  <a:ext uri="{FF2B5EF4-FFF2-40B4-BE49-F238E27FC236}">
                    <a16:creationId xmlns="" xmlns:a16="http://schemas.microsoft.com/office/drawing/2014/main" id="{F6453BCA-C1D6-127F-1668-8316432483F5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98;p27">
                <a:extLst>
                  <a:ext uri="{FF2B5EF4-FFF2-40B4-BE49-F238E27FC236}">
                    <a16:creationId xmlns="" xmlns:a16="http://schemas.microsoft.com/office/drawing/2014/main" id="{2133CCB5-16D0-8D85-76E5-F02D7046924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99;p27">
                <a:extLst>
                  <a:ext uri="{FF2B5EF4-FFF2-40B4-BE49-F238E27FC236}">
                    <a16:creationId xmlns="" xmlns:a16="http://schemas.microsoft.com/office/drawing/2014/main" id="{85D4024E-C79F-3552-12C9-AA655C25644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300;p27">
                <a:extLst>
                  <a:ext uri="{FF2B5EF4-FFF2-40B4-BE49-F238E27FC236}">
                    <a16:creationId xmlns="" xmlns:a16="http://schemas.microsoft.com/office/drawing/2014/main" id="{8322CBAE-EECE-64DC-0610-FD3E724F75B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301;p27">
                <a:extLst>
                  <a:ext uri="{FF2B5EF4-FFF2-40B4-BE49-F238E27FC236}">
                    <a16:creationId xmlns="" xmlns:a16="http://schemas.microsoft.com/office/drawing/2014/main" id="{7BCBEC90-B057-F524-E85F-DEFA963F035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="" xmlns:a16="http://schemas.microsoft.com/office/drawing/2014/main" id="{6DB2024D-3D7B-04D9-94EE-71C3EA46B08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="" xmlns:a16="http://schemas.microsoft.com/office/drawing/2014/main" id="{E3A272A9-1742-F846-1836-25D23E79FA6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="" xmlns:a16="http://schemas.microsoft.com/office/drawing/2014/main" id="{8D9E160D-7CA4-53AE-7B95-37C57EAE395E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="" xmlns:a16="http://schemas.microsoft.com/office/drawing/2014/main" id="{911D7E77-FE79-7994-8632-C15F7D912A4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="" xmlns:a16="http://schemas.microsoft.com/office/drawing/2014/main" id="{DB9A845E-1FA0-86BF-083F-AB2949139E4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="" xmlns:a16="http://schemas.microsoft.com/office/drawing/2014/main" id="{97D2912F-A9AE-65AA-FC16-65CBE9754CD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="" xmlns:a16="http://schemas.microsoft.com/office/drawing/2014/main" id="{06C8C554-D615-B78B-277C-A564151878D0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="" xmlns:a16="http://schemas.microsoft.com/office/drawing/2014/main" id="{03B65FC6-08CC-DB7F-8C98-981A4B9A9657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="" xmlns:a16="http://schemas.microsoft.com/office/drawing/2014/main" id="{91ED4E47-781F-240B-E77A-9C694B8279EC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="" xmlns:a16="http://schemas.microsoft.com/office/drawing/2014/main" id="{1D177ECF-8C22-8D54-E469-C93082E66DA9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="" xmlns:a16="http://schemas.microsoft.com/office/drawing/2014/main" id="{6E56DC14-1F89-BE00-1AC7-DB92709C90E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="" xmlns:a16="http://schemas.microsoft.com/office/drawing/2014/main" id="{3C528C04-9078-C00A-6928-F92C0D11A061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="" xmlns:a16="http://schemas.microsoft.com/office/drawing/2014/main" id="{7D2F3E9B-5AA1-7D97-A18E-8AE668A1274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704D31C-C7EC-67FE-F640-03CBA7546E24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890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Google Shape;118;p4">
            <a:extLst>
              <a:ext uri="{FF2B5EF4-FFF2-40B4-BE49-F238E27FC236}">
                <a16:creationId xmlns="" xmlns:a16="http://schemas.microsoft.com/office/drawing/2014/main" id="{111ACD79-0C85-FA7D-2591-0E55487EF587}"/>
              </a:ext>
            </a:extLst>
          </p:cNvPr>
          <p:cNvSpPr/>
          <p:nvPr/>
        </p:nvSpPr>
        <p:spPr>
          <a:xfrm rot="19980337">
            <a:off x="9798381" y="5415522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4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=""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=""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=""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=""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=""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=""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=""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=""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=""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=""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=""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=""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=""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=""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=""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=""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=""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=""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=""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=""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=""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=""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=""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=""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=""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=""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=""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=""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=""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=""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=""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=""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=""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=""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=""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=""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=""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=""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=""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=""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=""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=""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=""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=""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=""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=""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=""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=""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=""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=""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=""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=""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=""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=""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=""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=""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=""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=""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=""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=""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=""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=""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=""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=""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=""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=""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=""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=""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 910 : 26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=""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=""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=""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=""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=""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=""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=""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=""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=""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=""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=""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=""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=""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=""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=""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=""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=""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=""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=""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=""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=""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=""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=""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=""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=""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=""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=""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=""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=""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=""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=""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=""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=""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=""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=""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=""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=""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=""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=""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=""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=""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=""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=""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=""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=""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=""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=""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=""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=""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=""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=""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=""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=""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=""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=""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=""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=""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=""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=""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=""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=""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=""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=""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=""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=""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=""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11385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810 : 90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=""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=""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=""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=""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=""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82969" y="4257596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864B1A-4B0C-82C4-EAEF-723651FD2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6739" y="2013365"/>
            <a:ext cx="773649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=""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0D975D5-3641-E85D-2D85-873D7D50A2FA}"/>
              </a:ext>
            </a:extLst>
          </p:cNvPr>
          <p:cNvSpPr txBox="1"/>
          <p:nvPr/>
        </p:nvSpPr>
        <p:spPr>
          <a:xfrm>
            <a:off x="1019176" y="156210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2 294 : 62                2 625 : 75            27 360 : 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F4830BA-1CD2-D74C-B068-1DF3CB412E1C}"/>
              </a:ext>
            </a:extLst>
          </p:cNvPr>
          <p:cNvSpPr/>
          <p:nvPr/>
        </p:nvSpPr>
        <p:spPr>
          <a:xfrm>
            <a:off x="514351" y="2208431"/>
            <a:ext cx="11296650" cy="3906619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EF2AC2B-DC77-9908-537F-AD61C83FE2DB}"/>
              </a:ext>
            </a:extLst>
          </p:cNvPr>
          <p:cNvSpPr txBox="1"/>
          <p:nvPr/>
        </p:nvSpPr>
        <p:spPr>
          <a:xfrm>
            <a:off x="561975" y="226989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8AEB8E0-B884-E0C2-E43C-263CD33BEB57}"/>
              </a:ext>
            </a:extLst>
          </p:cNvPr>
          <p:cNvGrpSpPr/>
          <p:nvPr/>
        </p:nvGrpSpPr>
        <p:grpSpPr>
          <a:xfrm>
            <a:off x="2216406" y="3024370"/>
            <a:ext cx="958335" cy="1239138"/>
            <a:chOff x="4983480" y="2246811"/>
            <a:chExt cx="618819" cy="1286615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EA191A3C-9698-B32E-BA0B-2D95D9DFBC4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1A38B038-1877-C265-FC6E-F1607049EE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54C6C97-0641-660B-5B49-6555A361557D}"/>
              </a:ext>
            </a:extLst>
          </p:cNvPr>
          <p:cNvSpPr txBox="1"/>
          <p:nvPr/>
        </p:nvSpPr>
        <p:spPr>
          <a:xfrm>
            <a:off x="965358" y="2997608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2 294  62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28F1212-E67D-E8DB-B22F-E98877B4DCF8}"/>
              </a:ext>
            </a:extLst>
          </p:cNvPr>
          <p:cNvSpPr txBox="1"/>
          <p:nvPr/>
        </p:nvSpPr>
        <p:spPr>
          <a:xfrm>
            <a:off x="1291030" y="3572969"/>
            <a:ext cx="364534" cy="65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22BDDF-2121-C9DF-31A4-8C28ED35DE11}"/>
              </a:ext>
            </a:extLst>
          </p:cNvPr>
          <p:cNvSpPr txBox="1"/>
          <p:nvPr/>
        </p:nvSpPr>
        <p:spPr>
          <a:xfrm>
            <a:off x="2235444" y="3584781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9E4D775-828A-2D40-4CA1-12AF7F3F5EEF}"/>
              </a:ext>
            </a:extLst>
          </p:cNvPr>
          <p:cNvSpPr txBox="1"/>
          <p:nvPr/>
        </p:nvSpPr>
        <p:spPr>
          <a:xfrm>
            <a:off x="1544351" y="4161740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9765619-B7EB-EF26-4322-F8D75A0C8B42}"/>
              </a:ext>
            </a:extLst>
          </p:cNvPr>
          <p:cNvSpPr txBox="1"/>
          <p:nvPr/>
        </p:nvSpPr>
        <p:spPr>
          <a:xfrm>
            <a:off x="3990977" y="2254701"/>
            <a:ext cx="7957550" cy="386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229 chia 62 được 3, viết 3.</a:t>
            </a:r>
            <a:endParaRPr lang="vi-VN" sz="32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 nhân 2 bằng 6; 9 trừ 6 bằng 3, viết 3.</a:t>
            </a:r>
            <a:endParaRPr lang="en-US" sz="3200" b="1" i="0" u="none" strike="noStrike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 nhân 6 bằng 18; 22 trừ 18 bằng 4, viết 4.</a:t>
            </a:r>
            <a:endParaRPr lang="en-US" sz="3200" b="1" i="0" u="none" strike="noStrike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Hạ 4, được 434; 434 chia 62 được 7, viết 7.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7 nhân 2 bằng 14; 14 trừ 14 bằng 0, viết 0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42,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43; 43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43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0.</a:t>
            </a:r>
            <a:endParaRPr lang="vi-VN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1F9494E-E4BF-12FD-8706-87B493F5D633}"/>
              </a:ext>
            </a:extLst>
          </p:cNvPr>
          <p:cNvSpPr txBox="1"/>
          <p:nvPr/>
        </p:nvSpPr>
        <p:spPr>
          <a:xfrm>
            <a:off x="1569065" y="357823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330A20D-EFD6-1F64-00D3-70AACBAA3C33}"/>
              </a:ext>
            </a:extLst>
          </p:cNvPr>
          <p:cNvSpPr txBox="1"/>
          <p:nvPr/>
        </p:nvSpPr>
        <p:spPr>
          <a:xfrm>
            <a:off x="1807689" y="3565876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498B1CB-A85D-7E4A-2939-0E822EABDE18}"/>
              </a:ext>
            </a:extLst>
          </p:cNvPr>
          <p:cNvSpPr txBox="1"/>
          <p:nvPr/>
        </p:nvSpPr>
        <p:spPr>
          <a:xfrm>
            <a:off x="1816344" y="4172359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8C7D20C-CCBC-4476-DE16-1A5E680E2AA2}"/>
              </a:ext>
            </a:extLst>
          </p:cNvPr>
          <p:cNvSpPr txBox="1"/>
          <p:nvPr/>
        </p:nvSpPr>
        <p:spPr>
          <a:xfrm>
            <a:off x="2471865" y="3584781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11" grpId="0"/>
      <p:bldP spid="12" grpId="0"/>
      <p:bldP spid="13" grpId="0"/>
      <p:bldP spid="14" grpId="0"/>
      <p:bldP spid="15" grpId="0" uiExpand="1" build="p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541</Words>
  <Application>Microsoft Office PowerPoint</Application>
  <PresentationFormat>Custom</PresentationFormat>
  <Paragraphs>95</Paragraphs>
  <Slides>20</Slides>
  <Notes>10</Notes>
  <HiddenSlides>0</HiddenSlides>
  <MMClips>6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Office 主题</vt:lpstr>
      <vt:lpstr>1_Office Theme</vt:lpstr>
      <vt:lpstr>2_Office Theme</vt:lpstr>
      <vt:lpstr>Printable Number Sense Activities for Pre-K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48</cp:revision>
  <dcterms:created xsi:type="dcterms:W3CDTF">2023-12-04T07:50:50Z</dcterms:created>
  <dcterms:modified xsi:type="dcterms:W3CDTF">2026-02-03T08:38:39Z</dcterms:modified>
</cp:coreProperties>
</file>