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39" r:id="rId4"/>
    <p:sldMasterId id="2147483866" r:id="rId5"/>
    <p:sldMasterId id="2147483895" r:id="rId6"/>
  </p:sldMasterIdLst>
  <p:notesMasterIdLst>
    <p:notesMasterId r:id="rId32"/>
  </p:notesMasterIdLst>
  <p:sldIdLst>
    <p:sldId id="259" r:id="rId7"/>
    <p:sldId id="275" r:id="rId8"/>
    <p:sldId id="276" r:id="rId9"/>
    <p:sldId id="277" r:id="rId10"/>
    <p:sldId id="278" r:id="rId11"/>
    <p:sldId id="279" r:id="rId12"/>
    <p:sldId id="280" r:id="rId13"/>
    <p:sldId id="429" r:id="rId14"/>
    <p:sldId id="282" r:id="rId15"/>
    <p:sldId id="268" r:id="rId16"/>
    <p:sldId id="2696" r:id="rId17"/>
    <p:sldId id="296" r:id="rId18"/>
    <p:sldId id="260" r:id="rId19"/>
    <p:sldId id="306" r:id="rId20"/>
    <p:sldId id="300" r:id="rId21"/>
    <p:sldId id="301" r:id="rId22"/>
    <p:sldId id="2697" r:id="rId23"/>
    <p:sldId id="307" r:id="rId24"/>
    <p:sldId id="303" r:id="rId25"/>
    <p:sldId id="304" r:id="rId26"/>
    <p:sldId id="305" r:id="rId27"/>
    <p:sldId id="309" r:id="rId28"/>
    <p:sldId id="310" r:id="rId29"/>
    <p:sldId id="2698" r:id="rId30"/>
    <p:sldId id="32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9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14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63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5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2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9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3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43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3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50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5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8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854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374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549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009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543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9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89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5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461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45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28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468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2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58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81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8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997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08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97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219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287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95250"/>
            <a:ext cx="12487275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904102" y="188478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30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23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42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5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6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0631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1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5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8.png"/><Relationship Id="rId3" Type="http://schemas.microsoft.com/office/2007/relationships/media" Target="../media/media5.wav"/><Relationship Id="rId7" Type="http://schemas.openxmlformats.org/officeDocument/2006/relationships/image" Target="../media/image78.png"/><Relationship Id="rId12" Type="http://schemas.microsoft.com/office/2007/relationships/hdphoto" Target="../media/hdphoto1.wdp"/><Relationship Id="rId17" Type="http://schemas.openxmlformats.org/officeDocument/2006/relationships/image" Target="../media/image28.png"/><Relationship Id="rId2" Type="http://schemas.openxmlformats.org/officeDocument/2006/relationships/audio" Target="../media/media4.wav"/><Relationship Id="rId16" Type="http://schemas.openxmlformats.org/officeDocument/2006/relationships/image" Target="../media/image81.gif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9.xml"/><Relationship Id="rId15" Type="http://schemas.microsoft.com/office/2007/relationships/hdphoto" Target="../media/hdphoto2.wdp"/><Relationship Id="rId10" Type="http://schemas.openxmlformats.org/officeDocument/2006/relationships/image" Target="../media/image49.png"/><Relationship Id="rId4" Type="http://schemas.openxmlformats.org/officeDocument/2006/relationships/audio" Target="../media/media5.wav"/><Relationship Id="rId9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4.png"/><Relationship Id="rId12" Type="http://schemas.openxmlformats.org/officeDocument/2006/relationships/image" Target="../media/image8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48.png"/><Relationship Id="rId5" Type="http://schemas.openxmlformats.org/officeDocument/2006/relationships/image" Target="../media/image83.pn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82.jpg"/><Relationship Id="rId9" Type="http://schemas.openxmlformats.org/officeDocument/2006/relationships/image" Target="../media/image80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microsoft.com/office/2007/relationships/hdphoto" Target="../media/hdphoto1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8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4.png"/><Relationship Id="rId12" Type="http://schemas.openxmlformats.org/officeDocument/2006/relationships/image" Target="../media/image80.png"/><Relationship Id="rId17" Type="http://schemas.openxmlformats.org/officeDocument/2006/relationships/image" Target="../media/image98.png"/><Relationship Id="rId2" Type="http://schemas.openxmlformats.org/officeDocument/2006/relationships/audio" Target="../media/media7.mp3"/><Relationship Id="rId16" Type="http://schemas.openxmlformats.org/officeDocument/2006/relationships/image" Target="../media/image28.png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97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80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microsoft.com/office/2007/relationships/hdphoto" Target="../media/hdphoto5.wdp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2.png"/><Relationship Id="rId7" Type="http://schemas.microsoft.com/office/2007/relationships/hdphoto" Target="../media/hdphoto1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103.png"/><Relationship Id="rId5" Type="http://schemas.microsoft.com/office/2007/relationships/hdphoto" Target="../media/hdphoto13.wdp"/><Relationship Id="rId4" Type="http://schemas.openxmlformats.org/officeDocument/2006/relationships/image" Target="../media/image102.png"/><Relationship Id="rId9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18" Type="http://schemas.microsoft.com/office/2007/relationships/hdphoto" Target="../media/hdphoto16.wdp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08.png"/><Relationship Id="rId7" Type="http://schemas.openxmlformats.org/officeDocument/2006/relationships/image" Target="../media/image44.png"/><Relationship Id="rId12" Type="http://schemas.openxmlformats.org/officeDocument/2006/relationships/image" Target="../media/image80.png"/><Relationship Id="rId17" Type="http://schemas.openxmlformats.org/officeDocument/2006/relationships/image" Target="../media/image105.png"/><Relationship Id="rId2" Type="http://schemas.openxmlformats.org/officeDocument/2006/relationships/audio" Target="../media/media7.mp3"/><Relationship Id="rId16" Type="http://schemas.openxmlformats.org/officeDocument/2006/relationships/image" Target="../media/image97.png"/><Relationship Id="rId20" Type="http://schemas.openxmlformats.org/officeDocument/2006/relationships/image" Target="../media/image107.png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00.png"/><Relationship Id="rId10" Type="http://schemas.openxmlformats.org/officeDocument/2006/relationships/image" Target="../media/image49.png"/><Relationship Id="rId19" Type="http://schemas.openxmlformats.org/officeDocument/2006/relationships/image" Target="../media/image106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28.png"/><Relationship Id="rId22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80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microsoft.com/office/2007/relationships/hdphoto" Target="../media/hdphoto5.wdp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9.wdp"/><Relationship Id="rId5" Type="http://schemas.openxmlformats.org/officeDocument/2006/relationships/image" Target="../media/image112.png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microsoft.com/office/2007/relationships/hdphoto" Target="../media/hdphoto13.wdp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18" Type="http://schemas.openxmlformats.org/officeDocument/2006/relationships/image" Target="../media/image115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4.png"/><Relationship Id="rId12" Type="http://schemas.openxmlformats.org/officeDocument/2006/relationships/image" Target="../media/image80.png"/><Relationship Id="rId17" Type="http://schemas.openxmlformats.org/officeDocument/2006/relationships/image" Target="../media/image114.png"/><Relationship Id="rId2" Type="http://schemas.openxmlformats.org/officeDocument/2006/relationships/audio" Target="../media/media7.mp3"/><Relationship Id="rId16" Type="http://schemas.openxmlformats.org/officeDocument/2006/relationships/image" Target="../media/image97.png"/><Relationship Id="rId20" Type="http://schemas.openxmlformats.org/officeDocument/2006/relationships/image" Target="../media/image117.png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10.png"/><Relationship Id="rId10" Type="http://schemas.openxmlformats.org/officeDocument/2006/relationships/image" Target="../media/image49.png"/><Relationship Id="rId19" Type="http://schemas.openxmlformats.org/officeDocument/2006/relationships/image" Target="../media/image116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slide" Target="slide8.xml"/><Relationship Id="rId26" Type="http://schemas.microsoft.com/office/2007/relationships/hdphoto" Target="../media/hdphoto3.wdp"/><Relationship Id="rId3" Type="http://schemas.openxmlformats.org/officeDocument/2006/relationships/image" Target="../media/image51.png"/><Relationship Id="rId21" Type="http://schemas.openxmlformats.org/officeDocument/2006/relationships/image" Target="../media/image64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7.xml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0.png"/><Relationship Id="rId11" Type="http://schemas.openxmlformats.org/officeDocument/2006/relationships/image" Target="../media/image57.png"/><Relationship Id="rId24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slide" Target="slide5.xml"/><Relationship Id="rId23" Type="http://schemas.openxmlformats.org/officeDocument/2006/relationships/image" Target="../media/image66.png"/><Relationship Id="rId28" Type="http://schemas.openxmlformats.org/officeDocument/2006/relationships/slide" Target="slide10.xml"/><Relationship Id="rId10" Type="http://schemas.openxmlformats.org/officeDocument/2006/relationships/image" Target="../media/image56.png"/><Relationship Id="rId19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62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3.xml"/><Relationship Id="rId5" Type="http://schemas.openxmlformats.org/officeDocument/2006/relationships/image" Target="../media/image70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59.png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17" Type="http://schemas.microsoft.com/office/2007/relationships/hdphoto" Target="../media/hdphoto3.wdp"/><Relationship Id="rId2" Type="http://schemas.openxmlformats.org/officeDocument/2006/relationships/audio" Target="../media/media3.wav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63.png"/><Relationship Id="rId5" Type="http://schemas.openxmlformats.org/officeDocument/2006/relationships/image" Target="../media/image51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3.png"/><Relationship Id="rId14" Type="http://schemas.openxmlformats.org/officeDocument/2006/relationships/image" Target="../media/image69.png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2151068" y="456247"/>
            <a:ext cx="7860439" cy="48221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6139214" y="5342602"/>
            <a:ext cx="3921035" cy="1573922"/>
          </a:xfrm>
          <a:prstGeom prst="rect">
            <a:avLst/>
          </a:prstGeom>
        </p:spPr>
      </p:pic>
      <p:pic>
        <p:nvPicPr>
          <p:cNvPr id="5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A4AE9CE8-3FF7-41C8-BD18-6961E6137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45" name="图片 21">
            <a:extLst>
              <a:ext uri="{FF2B5EF4-FFF2-40B4-BE49-F238E27FC236}">
                <a16:creationId xmlns:a16="http://schemas.microsoft.com/office/drawing/2014/main" id="{379C1591-717D-4C0D-878F-F56FA0113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87495" y="5303660"/>
            <a:ext cx="3921035" cy="1573922"/>
          </a:xfrm>
          <a:prstGeom prst="rect">
            <a:avLst/>
          </a:prstGeom>
        </p:spPr>
      </p:pic>
      <p:pic>
        <p:nvPicPr>
          <p:cNvPr id="46" name="图片 21">
            <a:extLst>
              <a:ext uri="{FF2B5EF4-FFF2-40B4-BE49-F238E27FC236}">
                <a16:creationId xmlns:a16="http://schemas.microsoft.com/office/drawing/2014/main" id="{8A6B4405-4D1A-4085-88EF-A485FAB14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8508977" y="5325898"/>
            <a:ext cx="3921035" cy="157392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52612D4B-4721-4EB6-B56B-9731F82AC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89CBA96C-40F5-43DB-80A3-192F7869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12500" y="5257741"/>
            <a:ext cx="3921035" cy="157392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CB2D550-1135-4C88-A7EC-14B0124E4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4DE0CF1-0D21-44D2-B582-19771244D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3B2A85-303B-63EE-B3C8-EE3BE7655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40" y="49251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NHÂN, PHÉP CHIA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D653D-B802-4744-A777-B7BD74B3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2" y="1651528"/>
            <a:ext cx="8614395" cy="2469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ED048-7DAF-AB14-989B-06D3B0D301A3}"/>
              </a:ext>
            </a:extLst>
          </p:cNvPr>
          <p:cNvSpPr txBox="1"/>
          <p:nvPr/>
        </p:nvSpPr>
        <p:spPr>
          <a:xfrm>
            <a:off x="5124450" y="4333875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Summer park or garden with green trees bushes grass and fence vector cartoon illustration of empty backyard landscape with plants lawn paths and metal fencing">
            <a:extLst>
              <a:ext uri="{FF2B5EF4-FFF2-40B4-BE49-F238E27FC236}">
                <a16:creationId xmlns:a16="http://schemas.microsoft.com/office/drawing/2014/main" id="{67EE9DC0-15B2-4382-AAE9-32DAA4FE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" r="6035" b="1"/>
          <a:stretch/>
        </p:blipFill>
        <p:spPr bwMode="auto">
          <a:xfrm>
            <a:off x="20" y="-10117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42639-3F76-46BD-98D8-212FBF9D6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00" y="1222003"/>
            <a:ext cx="2999238" cy="46142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DCABC9-9BA1-4F4F-8666-468477B8F27B}"/>
              </a:ext>
            </a:extLst>
          </p:cNvPr>
          <p:cNvGrpSpPr/>
          <p:nvPr/>
        </p:nvGrpSpPr>
        <p:grpSpPr>
          <a:xfrm flipH="1">
            <a:off x="7744194" y="680429"/>
            <a:ext cx="2880000" cy="1961462"/>
            <a:chOff x="5089934" y="1429639"/>
            <a:chExt cx="2880000" cy="1961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AB58F07-4861-40CD-9A6B-0543C77F7B6F}"/>
                </a:ext>
              </a:extLst>
            </p:cNvPr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5301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CA8A35-85AB-4F81-963A-C1D21F39C374}"/>
                </a:ext>
              </a:extLst>
            </p:cNvPr>
            <p:cNvSpPr txBox="1"/>
            <p:nvPr/>
          </p:nvSpPr>
          <p:spPr>
            <a:xfrm>
              <a:off x="5321577" y="1575219"/>
              <a:ext cx="24167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bác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giấu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kho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báu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rừng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.</a:t>
              </a:r>
            </a:p>
          </p:txBody>
        </p:sp>
      </p:grp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F9B071-2CE7-47EC-B8C5-270481659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6161" y="2960139"/>
            <a:ext cx="2249234" cy="3440660"/>
          </a:xfrm>
          <a:prstGeom prst="rect">
            <a:avLst/>
          </a:prstGeom>
        </p:spPr>
      </p:pic>
      <p:pic>
        <p:nvPicPr>
          <p:cNvPr id="15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25486FF7-908C-4E1C-A511-8F54019CB7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830" y="2440118"/>
            <a:ext cx="2999238" cy="4614212"/>
          </a:xfrm>
          <a:prstGeom prst="rect">
            <a:avLst/>
          </a:prstGeom>
        </p:spPr>
      </p:pic>
      <p:pic>
        <p:nvPicPr>
          <p:cNvPr id="16" name="Picture 1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56D5D69-4D2E-4FBD-B7DD-DD4555C85A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328" y="2450234"/>
            <a:ext cx="2999239" cy="4614213"/>
          </a:xfrm>
          <a:prstGeom prst="rect">
            <a:avLst/>
          </a:prstGeom>
        </p:spPr>
      </p:pic>
      <p:pic>
        <p:nvPicPr>
          <p:cNvPr id="17" name="Picture 16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D91170F-337A-480E-AD44-75D58BE4B8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12463"/>
            <a:ext cx="3215641" cy="494714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2B7FB2C-F91D-45F9-A9FD-FD2508BE2403}"/>
              </a:ext>
            </a:extLst>
          </p:cNvPr>
          <p:cNvSpPr/>
          <p:nvPr/>
        </p:nvSpPr>
        <p:spPr>
          <a:xfrm>
            <a:off x="1050488" y="498932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7BD5D4B-8646-B604-EF7A-A180449033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09" y="3409408"/>
            <a:ext cx="566184" cy="216848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AEE1A39A-8E0D-25F2-05FA-4CAE2E19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0651" y="1747874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7E37ED8-1EB3-81EE-DE25-6805FF67F5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92" y="4114699"/>
            <a:ext cx="888621" cy="340341"/>
          </a:xfrm>
          <a:prstGeom prst="rect">
            <a:avLst/>
          </a:prstGeom>
        </p:spPr>
      </p:pic>
      <p:pic>
        <p:nvPicPr>
          <p:cNvPr id="19" name="2">
            <a:hlinkClick r:id="" action="ppaction://media"/>
            <a:extLst>
              <a:ext uri="{FF2B5EF4-FFF2-40B4-BE49-F238E27FC236}">
                <a16:creationId xmlns:a16="http://schemas.microsoft.com/office/drawing/2014/main" id="{5CFEF156-7876-D38E-6651-9B38CAFBB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1916" y="2385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0444" y="186389"/>
            <a:ext cx="1303019" cy="1993232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DDB39-64F5-4E54-826B-2A2B5A03D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206" y="651772"/>
            <a:ext cx="609600" cy="609600"/>
          </a:xfrm>
          <a:prstGeom prst="rect">
            <a:avLst/>
          </a:prstGeom>
        </p:spPr>
      </p:pic>
      <p:pic>
        <p:nvPicPr>
          <p:cNvPr id="4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3C3CE8B2-4DDD-DCA6-A958-3CAAC787A9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66" y="-298903"/>
            <a:ext cx="2260467" cy="34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8333 0.337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25556 C -0.08333 0.31667 -0.06432 0.36412 -0.04114 0.36412 C -0.01732 0.36412 0.00195 0.31667 0.00195 0.25556 C 0.00195 0.19421 0.0211 0.14699 0.04492 0.14699 C 0.0681 0.14699 0.08737 0.19421 0.08737 0.2555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3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2488768" y="1150731"/>
            <a:ext cx="7634401" cy="3430486"/>
            <a:chOff x="3429838" y="759244"/>
            <a:chExt cx="7634401" cy="343048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8" y="1275431"/>
              <a:ext cx="5316038" cy="2914299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3450E4-31E1-4E26-9D91-610E798575D6}"/>
                </a:ext>
              </a:extLst>
            </p:cNvPr>
            <p:cNvSpPr txBox="1"/>
            <p:nvPr/>
          </p:nvSpPr>
          <p:spPr>
            <a:xfrm>
              <a:off x="3710342" y="1757092"/>
              <a:ext cx="735389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Chặng</a:t>
              </a: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 1</a:t>
              </a: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726" y="759244"/>
              <a:ext cx="1546359" cy="1612767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24" y="2693559"/>
            <a:ext cx="3146920" cy="27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05208" y="5594524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6305964-DF1E-4B2B-92F5-BC63E2DC8D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97" y="3227443"/>
            <a:ext cx="2145989" cy="1843400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32" y="2267658"/>
            <a:ext cx="3885674" cy="3168967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51165B71-A676-47D6-BB0B-AE634907D2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02" y="2837496"/>
            <a:ext cx="952500" cy="1476375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074B003-B63C-4504-88D0-2F06D92D1B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47" y="2536816"/>
            <a:ext cx="952500" cy="1476375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44D0995B-AADF-420B-8C6F-C8E4F2D071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13" y="3664950"/>
            <a:ext cx="952500" cy="1476375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3C0FAF3F-7BA2-4883-8301-ED7E34939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20" y="3544161"/>
            <a:ext cx="9525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1791" y="1757482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6274 C 1.875E-6 -0.01112 0.02239 0.02986 0.05 0.02986 C 0.07825 0.02986 0.10117 -0.01112 0.10117 -0.06274 C 0.10117 -0.11436 0.12396 -0.15371 0.15221 -0.15371 C 0.17969 -0.15371 0.20286 -0.11436 0.20286 -0.0627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3625B8-28A1-4744-9AD2-812266059981}"/>
              </a:ext>
            </a:extLst>
          </p:cNvPr>
          <p:cNvGrpSpPr/>
          <p:nvPr/>
        </p:nvGrpSpPr>
        <p:grpSpPr>
          <a:xfrm>
            <a:off x="-177772" y="1275431"/>
            <a:ext cx="10434291" cy="3958218"/>
            <a:chOff x="-177772" y="1275431"/>
            <a:chExt cx="10434291" cy="39582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2622118" y="1275431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2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86BDC1E-EC8D-4124-A85B-CC78A2DE6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38" b="92220" l="9840" r="89703">
                          <a14:foregroundMark x1="39588" y1="47368" x2="53089" y2="52174"/>
                          <a14:foregroundMark x1="53089" y1="52174" x2="53547" y2="52632"/>
                          <a14:foregroundMark x1="47826" y1="45080" x2="47826" y2="45080"/>
                          <a14:foregroundMark x1="66819" y1="51716" x2="72998" y2="57895"/>
                          <a14:foregroundMark x1="67735" y1="50801" x2="67735" y2="50801"/>
                          <a14:foregroundMark x1="52174" y1="73684" x2="52174" y2="73684"/>
                          <a14:foregroundMark x1="41190" y1="92220" x2="41190" y2="92220"/>
                          <a14:foregroundMark x1="59268" y1="91304" x2="59268" y2="91304"/>
                          <a14:foregroundMark x1="30206" y1="8238" x2="30206" y2="8238"/>
                          <a14:foregroundMark x1="33867" y1="89016" x2="33867" y2="89016"/>
                          <a14:backgroundMark x1="19680" y1="34096" x2="19680" y2="3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7772" y="1845210"/>
              <a:ext cx="3388439" cy="3388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CB0CE060-8877-4BB7-BE7B-A475E16D9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1" y="2732580"/>
            <a:ext cx="3145418" cy="29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06EFF5-DAA5-1325-9E1A-746B1F8AF387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CE3269C1-1749-4245-D02F-AF5A62C83268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mbria" panose="020405030504060302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3" name="PA_库_图片 9">
              <a:extLst>
                <a:ext uri="{FF2B5EF4-FFF2-40B4-BE49-F238E27FC236}">
                  <a16:creationId xmlns:a16="http://schemas.microsoft.com/office/drawing/2014/main" id="{A767EC61-7331-4DE2-1CC6-B2CC95C61EE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CD424B-0730-BB47-73D2-6E2890BC8F6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圆角矩形 4">
            <a:extLst>
              <a:ext uri="{FF2B5EF4-FFF2-40B4-BE49-F238E27FC236}">
                <a16:creationId xmlns:a16="http://schemas.microsoft.com/office/drawing/2014/main" id="{ABD2D491-A875-52CC-3211-DE6148BE5ED7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    = 2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6" name="圆角矩形 4">
            <a:extLst>
              <a:ext uri="{FF2B5EF4-FFF2-40B4-BE49-F238E27FC236}">
                <a16:creationId xmlns:a16="http://schemas.microsoft.com/office/drawing/2014/main" id="{CBDFD58E-D646-CE77-CFFC-A40392D26096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1 = 5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7" name="圆角矩形 4">
            <a:extLst>
              <a:ext uri="{FF2B5EF4-FFF2-40B4-BE49-F238E27FC236}">
                <a16:creationId xmlns:a16="http://schemas.microsoft.com/office/drawing/2014/main" id="{76EAFAC1-6378-4D8C-A15E-10FAF6DB8768}"/>
              </a:ext>
            </a:extLst>
          </p:cNvPr>
          <p:cNvSpPr/>
          <p:nvPr/>
        </p:nvSpPr>
        <p:spPr>
          <a:xfrm>
            <a:off x="6443254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:   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8" name="圆角矩形 4">
            <a:extLst>
              <a:ext uri="{FF2B5EF4-FFF2-40B4-BE49-F238E27FC236}">
                <a16:creationId xmlns:a16="http://schemas.microsoft.com/office/drawing/2014/main" id="{82FCED84-9C38-96AA-9C92-EA0981D609F6}"/>
              </a:ext>
            </a:extLst>
          </p:cNvPr>
          <p:cNvSpPr/>
          <p:nvPr/>
        </p:nvSpPr>
        <p:spPr>
          <a:xfrm>
            <a:off x="6443253" y="3638169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2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E9B3E9-99EE-A4B0-F30D-0C3520F86613}"/>
              </a:ext>
            </a:extLst>
          </p:cNvPr>
          <p:cNvSpPr txBox="1"/>
          <p:nvPr/>
        </p:nvSpPr>
        <p:spPr>
          <a:xfrm flipH="1">
            <a:off x="2812119" y="208800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7E038-BCCA-886F-4E99-4FB931190591}"/>
              </a:ext>
            </a:extLst>
          </p:cNvPr>
          <p:cNvSpPr txBox="1"/>
          <p:nvPr/>
        </p:nvSpPr>
        <p:spPr>
          <a:xfrm flipH="1">
            <a:off x="1710967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8E5061-95AA-F20D-55EE-51A95C57BFEF}"/>
              </a:ext>
            </a:extLst>
          </p:cNvPr>
          <p:cNvSpPr txBox="1"/>
          <p:nvPr/>
        </p:nvSpPr>
        <p:spPr>
          <a:xfrm flipH="1">
            <a:off x="7862891" y="2092838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E0B4C3-6865-74BF-DCD4-2877A01CFA53}"/>
              </a:ext>
            </a:extLst>
          </p:cNvPr>
          <p:cNvSpPr txBox="1"/>
          <p:nvPr/>
        </p:nvSpPr>
        <p:spPr>
          <a:xfrm flipH="1">
            <a:off x="6885054" y="3685394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5CC3E13D-2312-843F-7D3F-14DAA021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19" y="2191574"/>
            <a:ext cx="703200" cy="700357"/>
          </a:xfrm>
          <a:prstGeom prst="rect">
            <a:avLst/>
          </a:prstGeom>
        </p:spPr>
      </p:pic>
      <p:pic>
        <p:nvPicPr>
          <p:cNvPr id="54" name="Picture 5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1C779625-B2A4-BEDF-BB43-262C3E9A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9" y="2149482"/>
            <a:ext cx="703200" cy="700357"/>
          </a:xfrm>
          <a:prstGeom prst="rect">
            <a:avLst/>
          </a:prstGeom>
        </p:spPr>
      </p:pic>
      <p:pic>
        <p:nvPicPr>
          <p:cNvPr id="55" name="Picture 5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6D81FF5-5AEF-0CFA-C92D-A952AA775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55" y="3705963"/>
            <a:ext cx="881053" cy="877492"/>
          </a:xfrm>
          <a:prstGeom prst="rect">
            <a:avLst/>
          </a:prstGeom>
        </p:spPr>
      </p:pic>
      <p:pic>
        <p:nvPicPr>
          <p:cNvPr id="56" name="Picture 5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46DD46C-F51F-97FD-2EA3-79DDC2FA6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12" y="3764072"/>
            <a:ext cx="764363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2" name="Picture 2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965028B-B9DA-461C-84F3-46515F4EA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4" y="2580816"/>
            <a:ext cx="3145418" cy="2991833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7" y="2397625"/>
            <a:ext cx="3885674" cy="3168967"/>
          </a:xfrm>
          <a:prstGeom prst="rect">
            <a:avLst/>
          </a:prstGeom>
        </p:spPr>
      </p:pic>
      <p:pic>
        <p:nvPicPr>
          <p:cNvPr id="4" name="Picture 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C0524CE-0E57-4F89-A4DD-6673EB8B36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78" b="93556" l="8000" r="93556">
                        <a14:foregroundMark x1="8222" y1="37778" x2="8222" y2="37778"/>
                        <a14:foregroundMark x1="8667" y1="35778" x2="83556" y2="76667"/>
                        <a14:foregroundMark x1="8222" y1="39778" x2="53333" y2="93556"/>
                        <a14:foregroundMark x1="8667" y1="43333" x2="19333" y2="77111"/>
                        <a14:foregroundMark x1="19333" y1="77111" x2="27556" y2="89333"/>
                        <a14:foregroundMark x1="27556" y1="89333" x2="36889" y2="91556"/>
                        <a14:foregroundMark x1="18667" y1="22000" x2="58889" y2="64222"/>
                        <a14:foregroundMark x1="58889" y1="64222" x2="70889" y2="84667"/>
                        <a14:foregroundMark x1="70889" y1="84667" x2="71111" y2="84889"/>
                        <a14:foregroundMark x1="30222" y1="50444" x2="71556" y2="88444"/>
                        <a14:foregroundMark x1="71556" y1="88444" x2="71111" y2="88444"/>
                        <a14:foregroundMark x1="37556" y1="69111" x2="62889" y2="84667"/>
                        <a14:foregroundMark x1="36889" y1="7111" x2="89556" y2="58222"/>
                        <a14:foregroundMark x1="89556" y1="58222" x2="93556" y2="60444"/>
                        <a14:foregroundMark x1="38889" y1="36444" x2="72667" y2="57778"/>
                        <a14:foregroundMark x1="20667" y1="17556" x2="48889" y2="14667"/>
                        <a14:foregroundMark x1="48889" y1="14667" x2="71111" y2="18000"/>
                        <a14:foregroundMark x1="71111" y1="18000" x2="89556" y2="47111"/>
                        <a14:foregroundMark x1="81111" y1="22222" x2="55556" y2="8667"/>
                        <a14:foregroundMark x1="55556" y1="8667" x2="42222" y2="7778"/>
                        <a14:foregroundMark x1="42222" y1="7778" x2="42222" y2="7778"/>
                        <a14:foregroundMark x1="21778" y1="20222" x2="43111" y2="32000"/>
                        <a14:foregroundMark x1="43111" y1="32000" x2="43111" y2="32000"/>
                        <a14:foregroundMark x1="90444" y1="39111" x2="86444" y2="7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58" y="3035010"/>
            <a:ext cx="911635" cy="91163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6C0631-2602-43D8-ABC1-9BF27E6FBC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96" y="2781616"/>
            <a:ext cx="1218434" cy="152372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6E044675-1AF5-4246-A165-27ED37DF8A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85" y="3927723"/>
            <a:ext cx="1015888" cy="1015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39D513-5450-48CD-835D-AF6A4FAE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52" b="34220" l="51064" r="87057">
                        <a14:foregroundMark x1="52660" y1="21631" x2="52660" y2="21631"/>
                        <a14:foregroundMark x1="51064" y1="27128" x2="51064" y2="27128"/>
                        <a14:foregroundMark x1="81738" y1="34220" x2="81738" y2="34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5" t="6813" r="8646" b="63742"/>
          <a:stretch/>
        </p:blipFill>
        <p:spPr bwMode="auto">
          <a:xfrm>
            <a:off x="6468411" y="4229274"/>
            <a:ext cx="1276588" cy="8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7FEFE4-DAEA-1610-509B-7DAA0C896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2548" y="16362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3968" y="832861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06549 -1.85185E-6 C 0.09479 -1.85185E-6 0.13099 0.06158 0.13099 0.11181 L 0.13099 0.2236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C5097-0674-4F60-A05D-AADCCC35C0F6}"/>
              </a:ext>
            </a:extLst>
          </p:cNvPr>
          <p:cNvGrpSpPr/>
          <p:nvPr/>
        </p:nvGrpSpPr>
        <p:grpSpPr>
          <a:xfrm>
            <a:off x="382698" y="1551545"/>
            <a:ext cx="10333612" cy="3576616"/>
            <a:chOff x="382698" y="1551545"/>
            <a:chExt cx="10333612" cy="3576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3081909" y="1551545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3</a:t>
                </a:r>
              </a:p>
            </p:txBody>
          </p:sp>
        </p:grp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E6CDD2-01E6-4634-A8F1-4C8C3C25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98" y="2270661"/>
              <a:ext cx="3810000" cy="2857500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3505554F-3F32-4A86-B713-990B20C37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80" y="2749391"/>
            <a:ext cx="2618545" cy="26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1859328" y="148898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2477135" y="1508952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859327" y="2013971"/>
            <a:ext cx="6763211" cy="2647471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625909" y="2155938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204845" y="273306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7811475" y="2276481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539788" y="330926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174996" y="388299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7753491" y="342505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100" y="3213009"/>
            <a:ext cx="2201442" cy="28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F67D50B-D869-AD99-D734-5822E0BCBB93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7" name="圆角矩形 4">
              <a:extLst>
                <a:ext uri="{FF2B5EF4-FFF2-40B4-BE49-F238E27FC236}">
                  <a16:creationId xmlns:a16="http://schemas.microsoft.com/office/drawing/2014/main" id="{486A0228-0023-3FD1-03B6-D0B8ADB46E69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8" name="PA_库_图片 9">
              <a:extLst>
                <a:ext uri="{FF2B5EF4-FFF2-40B4-BE49-F238E27FC236}">
                  <a16:creationId xmlns:a16="http://schemas.microsoft.com/office/drawing/2014/main" id="{E2AE4887-CEAB-FEEE-870F-834BC1577CA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16FD36-0FBE-E848-AAB3-D173AD41EEFD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 &gt; , &lt; , = 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圆角矩形 4">
            <a:extLst>
              <a:ext uri="{FF2B5EF4-FFF2-40B4-BE49-F238E27FC236}">
                <a16:creationId xmlns:a16="http://schemas.microsoft.com/office/drawing/2014/main" id="{9A839E51-DCBD-7FB0-EFCF-91982D9BC4E8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1" name="圆角矩形 4">
            <a:extLst>
              <a:ext uri="{FF2B5EF4-FFF2-40B4-BE49-F238E27FC236}">
                <a16:creationId xmlns:a16="http://schemas.microsoft.com/office/drawing/2014/main" id="{04B2EA7F-DD9C-4CEA-008C-A9FA9210ACF5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6     30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2" name="圆角矩形 4">
            <a:extLst>
              <a:ext uri="{FF2B5EF4-FFF2-40B4-BE49-F238E27FC236}">
                <a16:creationId xmlns:a16="http://schemas.microsoft.com/office/drawing/2014/main" id="{6C030ACA-745C-A786-1286-ED05FC2F8E20}"/>
              </a:ext>
            </a:extLst>
          </p:cNvPr>
          <p:cNvSpPr/>
          <p:nvPr/>
        </p:nvSpPr>
        <p:spPr>
          <a:xfrm>
            <a:off x="6443254" y="2053392"/>
            <a:ext cx="4396399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     16 : 2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3" name="圆角矩形 4">
            <a:extLst>
              <a:ext uri="{FF2B5EF4-FFF2-40B4-BE49-F238E27FC236}">
                <a16:creationId xmlns:a16="http://schemas.microsoft.com/office/drawing/2014/main" id="{C6903AB9-5297-1229-E571-01D97DBB9D90}"/>
              </a:ext>
            </a:extLst>
          </p:cNvPr>
          <p:cNvSpPr/>
          <p:nvPr/>
        </p:nvSpPr>
        <p:spPr>
          <a:xfrm>
            <a:off x="6443253" y="3638169"/>
            <a:ext cx="4749004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35: 5       40 : 5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24B7E3-E0D0-1B77-768B-1714E31EA4A9}"/>
              </a:ext>
            </a:extLst>
          </p:cNvPr>
          <p:cNvSpPr txBox="1"/>
          <p:nvPr/>
        </p:nvSpPr>
        <p:spPr>
          <a:xfrm flipH="1">
            <a:off x="3407602" y="2157765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&gt;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A4C5B-CEAE-AD69-58C6-9DEFE3BC3097}"/>
              </a:ext>
            </a:extLst>
          </p:cNvPr>
          <p:cNvSpPr txBox="1"/>
          <p:nvPr/>
        </p:nvSpPr>
        <p:spPr>
          <a:xfrm flipH="1">
            <a:off x="3287766" y="372964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A8EA50-B701-B2E7-AF06-7B10EEAC153B}"/>
              </a:ext>
            </a:extLst>
          </p:cNvPr>
          <p:cNvSpPr txBox="1"/>
          <p:nvPr/>
        </p:nvSpPr>
        <p:spPr>
          <a:xfrm flipH="1">
            <a:off x="8384710" y="2101753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4D2BE-7D90-8BB2-7C8B-45DDEE40B9FE}"/>
              </a:ext>
            </a:extLst>
          </p:cNvPr>
          <p:cNvSpPr txBox="1"/>
          <p:nvPr/>
        </p:nvSpPr>
        <p:spPr>
          <a:xfrm flipH="1">
            <a:off x="8466154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&lt;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58" name="Picture 5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0B75403-D187-1DA0-B992-CEAD5D9F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5" y="2178312"/>
            <a:ext cx="703200" cy="700357"/>
          </a:xfrm>
          <a:prstGeom prst="rect">
            <a:avLst/>
          </a:prstGeom>
        </p:spPr>
      </p:pic>
      <p:pic>
        <p:nvPicPr>
          <p:cNvPr id="59" name="Picture 58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287EC9E-B136-C0CD-7363-E92728DC8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11" y="2211850"/>
            <a:ext cx="703200" cy="700357"/>
          </a:xfrm>
          <a:prstGeom prst="rect">
            <a:avLst/>
          </a:prstGeom>
        </p:spPr>
      </p:pic>
      <p:pic>
        <p:nvPicPr>
          <p:cNvPr id="60" name="Picture 5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31A894A-61EA-2DA5-6CD6-4CD71FAC4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6" y="3794531"/>
            <a:ext cx="703200" cy="700357"/>
          </a:xfrm>
          <a:prstGeom prst="rect">
            <a:avLst/>
          </a:prstGeom>
        </p:spPr>
      </p:pic>
      <p:pic>
        <p:nvPicPr>
          <p:cNvPr id="61" name="Picture 6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B11B3CFD-04C7-FB8A-8F3B-025C91FB8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53" y="3791530"/>
            <a:ext cx="703200" cy="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3" name="Picture 22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4B95A6F2-577A-436B-8306-76F5AF88B6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33" y="2778212"/>
            <a:ext cx="2618545" cy="2618545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02" y="2424338"/>
            <a:ext cx="3885674" cy="3168967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9F7C6657-9686-4582-B393-D8C7615387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708" y="3043682"/>
            <a:ext cx="1060270" cy="670437"/>
          </a:xfrm>
          <a:prstGeom prst="rect">
            <a:avLst/>
          </a:prstGeom>
        </p:spPr>
      </p:pic>
      <p:pic>
        <p:nvPicPr>
          <p:cNvPr id="21" name="Picture 20" descr="A close-up of a burger&#10;&#10;Description automatically generated with low confidence">
            <a:extLst>
              <a:ext uri="{FF2B5EF4-FFF2-40B4-BE49-F238E27FC236}">
                <a16:creationId xmlns:a16="http://schemas.microsoft.com/office/drawing/2014/main" id="{445FCE75-54CE-4105-B4D7-C04FF5B924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06" y="3871769"/>
            <a:ext cx="1091439" cy="10914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06002-4A4A-4D66-891F-07510237EF3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3" y="3929440"/>
            <a:ext cx="1030324" cy="976096"/>
          </a:xfrm>
          <a:prstGeom prst="rect">
            <a:avLst/>
          </a:prstGeom>
        </p:spPr>
      </p:pic>
      <p:pic>
        <p:nvPicPr>
          <p:cNvPr id="29" name="Picture 28" descr="Icon&#10;&#10;Description automatically generated with low confidence">
            <a:extLst>
              <a:ext uri="{FF2B5EF4-FFF2-40B4-BE49-F238E27FC236}">
                <a16:creationId xmlns:a16="http://schemas.microsoft.com/office/drawing/2014/main" id="{6380D62C-EFCB-445A-9C2C-C5652B7F1F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25" y="2666906"/>
            <a:ext cx="1511269" cy="15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698688" y="692335"/>
            <a:ext cx="8956060" cy="4502517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7"/>
              <a:ext cx="71678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98D6D"/>
                </a:solidFill>
                <a:effectLst/>
                <a:uLnTx/>
                <a:uFillTx/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4FD9FD5-DE63-0A9C-A90A-8039DB390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299FEF70-E3FA-0B67-E54F-A0466B826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16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8BD5327-FBD5-E68C-6BE2-1B0724A7B9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17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C93FF2-244B-08CF-2165-9DE2E4249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155D8C35-75D5-0098-B711-97F7D10A4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303108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4063156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7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hlinkClick r:id="rId28" action="ppaction://hlinksldjump"/>
            <a:extLst>
              <a:ext uri="{FF2B5EF4-FFF2-40B4-BE49-F238E27FC236}">
                <a16:creationId xmlns:a16="http://schemas.microsoft.com/office/drawing/2014/main" id="{7439A1A1-5B55-9004-FB7A-4D90D4AFD954}"/>
              </a:ext>
            </a:extLst>
          </p:cNvPr>
          <p:cNvSpPr/>
          <p:nvPr/>
        </p:nvSpPr>
        <p:spPr>
          <a:xfrm>
            <a:off x="10708640" y="101600"/>
            <a:ext cx="1097280" cy="558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161" y="96768"/>
            <a:ext cx="10187789" cy="19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930035" y="668639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5 x 8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881" y="28019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40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60054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847" y="111170"/>
            <a:ext cx="10273990" cy="218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4952895" y="797623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18 : 2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60121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311642" y="3984672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1909793" y="783839"/>
            <a:ext cx="870617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2 x 7 = 14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642" y="3011266"/>
            <a:ext cx="2824480" cy="1946813"/>
          </a:xfrm>
          <a:prstGeom prst="roundRect">
            <a:avLst>
              <a:gd name="adj" fmla="val 238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7 =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551" y="200932"/>
            <a:ext cx="10273990" cy="22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29216" y="684914"/>
            <a:ext cx="8133568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639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8093" y="2758850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0" name="Google Shape;193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9182" y="97518"/>
            <a:ext cx="12301182" cy="19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6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0012604" y="3847126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87;p22">
            <a:extLst>
              <a:ext uri="{FF2B5EF4-FFF2-40B4-BE49-F238E27FC236}">
                <a16:creationId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2372339" y="537593"/>
            <a:ext cx="798556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4091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8093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20361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7">
            <a:alphaModFix/>
          </a:blip>
          <a:srcRect l="21144" t="47045" r="10957" b="-874"/>
          <a:stretch/>
        </p:blipFill>
        <p:spPr>
          <a:xfrm>
            <a:off x="1839120" y="2804271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7923578" y="4521054"/>
            <a:ext cx="1000390" cy="16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10"/>
          <a:srcRect l="23798" r="44807"/>
          <a:stretch/>
        </p:blipFill>
        <p:spPr>
          <a:xfrm>
            <a:off x="4334485" y="4100133"/>
            <a:ext cx="1157421" cy="30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312049">
            <a:off x="2436730" y="407274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530023" y="156305"/>
            <a:ext cx="4421112" cy="2497012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12">
            <a:alphaModFix/>
          </a:blip>
          <a:srcRect l="30116" t="6588" r="30241" b="8594"/>
          <a:stretch/>
        </p:blipFill>
        <p:spPr>
          <a:xfrm flipH="1">
            <a:off x="5454650" y="5235867"/>
            <a:ext cx="571859" cy="132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671945" y="388743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3464" y="4295319"/>
            <a:ext cx="1760519" cy="2277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4301" y="4108233"/>
            <a:ext cx="1527269" cy="217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60823" y="4400961"/>
            <a:ext cx="1077446" cy="213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85"/>
          <a:stretch/>
        </p:blipFill>
        <p:spPr>
          <a:xfrm flipH="1">
            <a:off x="5695429" y="3900048"/>
            <a:ext cx="1236474" cy="2845471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9">
            <a:alphaModFix/>
          </a:blip>
          <a:srcRect l="4166" t="15995" r="50000" b="15972"/>
          <a:stretch/>
        </p:blipFill>
        <p:spPr>
          <a:xfrm>
            <a:off x="6683094" y="5257313"/>
            <a:ext cx="807411" cy="123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7909" y="5114048"/>
            <a:ext cx="900718" cy="1391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26930" y="5119806"/>
            <a:ext cx="1415617" cy="1415617"/>
          </a:xfrm>
          <a:prstGeom prst="rect">
            <a:avLst/>
          </a:prstGeom>
        </p:spPr>
      </p:pic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82374B44-A584-2DD5-C801-EE40831E4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90772" y="1423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327</Words>
  <Application>Microsoft Office PowerPoint</Application>
  <PresentationFormat>Widescreen</PresentationFormat>
  <Paragraphs>84</Paragraphs>
  <Slides>25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.VnVogue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UVN Banh Mi</vt:lpstr>
      <vt:lpstr>zihun7hao-wennuantongzhiti</vt:lpstr>
      <vt:lpstr>字魂59号-创粗黑</vt:lpstr>
      <vt:lpstr>Office Theme</vt:lpstr>
      <vt:lpstr>2_Office 主题</vt:lpstr>
      <vt:lpstr>https://www.freeppt7.com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64</cp:revision>
  <dcterms:created xsi:type="dcterms:W3CDTF">2021-07-20T01:55:21Z</dcterms:created>
  <dcterms:modified xsi:type="dcterms:W3CDTF">2026-02-03T08:32:33Z</dcterms:modified>
</cp:coreProperties>
</file>