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3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5" r:id="rId18"/>
    <p:sldId id="3409" r:id="rId19"/>
    <p:sldId id="3411" r:id="rId20"/>
    <p:sldId id="3412" r:id="rId21"/>
    <p:sldId id="304" r:id="rId22"/>
    <p:sldId id="305" r:id="rId23"/>
    <p:sldId id="3403" r:id="rId24"/>
    <p:sldId id="310" r:id="rId25"/>
    <p:sldId id="3407" r:id="rId26"/>
    <p:sldId id="287" r:id="rId27"/>
    <p:sldId id="296" r:id="rId28"/>
    <p:sldId id="297" r:id="rId29"/>
    <p:sldId id="3408" r:id="rId30"/>
    <p:sldId id="291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9.png"/><Relationship Id="rId3" Type="http://schemas.openxmlformats.org/officeDocument/2006/relationships/image" Target="../media/image43.svg"/><Relationship Id="rId21" Type="http://schemas.openxmlformats.org/officeDocument/2006/relationships/image" Target="../media/image65.png"/><Relationship Id="rId34" Type="http://schemas.openxmlformats.org/officeDocument/2006/relationships/image" Target="../media/image49.png"/><Relationship Id="rId7" Type="http://schemas.openxmlformats.org/officeDocument/2006/relationships/image" Target="../media/image47.sv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8.png"/><Relationship Id="rId33" Type="http://schemas.openxmlformats.org/officeDocument/2006/relationships/image" Target="../media/image63.png"/><Relationship Id="rId2" Type="http://schemas.openxmlformats.org/officeDocument/2006/relationships/image" Target="../media/image42.png"/><Relationship Id="rId16" Type="http://schemas.openxmlformats.org/officeDocument/2006/relationships/image" Target="../media/image58.png"/><Relationship Id="rId20" Type="http://schemas.openxmlformats.org/officeDocument/2006/relationships/image" Target="../media/image64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5.svg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28" Type="http://schemas.openxmlformats.org/officeDocument/2006/relationships/image" Target="../media/image71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4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50.svg"/><Relationship Id="rId8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svg"/><Relationship Id="rId21" Type="http://schemas.openxmlformats.org/officeDocument/2006/relationships/image" Target="../media/image115.pn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24" Type="http://schemas.openxmlformats.org/officeDocument/2006/relationships/image" Target="../media/image118.png"/><Relationship Id="rId5" Type="http://schemas.openxmlformats.org/officeDocument/2006/relationships/image" Target="../media/image99.svg"/><Relationship Id="rId15" Type="http://schemas.openxmlformats.org/officeDocument/2006/relationships/image" Target="../media/image109.png"/><Relationship Id="rId23" Type="http://schemas.openxmlformats.org/officeDocument/2006/relationships/image" Target="../media/image117.sv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108.sv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34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slide" Target="slide7.xml"/><Relationship Id="rId33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4.xml"/><Relationship Id="rId28" Type="http://schemas.openxmlformats.org/officeDocument/2006/relationships/image" Target="../media/image29.GIF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31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8.png"/><Relationship Id="rId30" Type="http://schemas.microsoft.com/office/2007/relationships/hdphoto" Target="../media/hdphoto12.wdp"/><Relationship Id="rId35" Type="http://schemas.microsoft.com/office/2007/relationships/hdphoto" Target="../media/hdphoto14.wdp"/><Relationship Id="rId8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8">
            <a:extLst>
              <a:ext uri="{FF2B5EF4-FFF2-40B4-BE49-F238E27FC236}">
                <a16:creationId xmlns:a16="http://schemas.microsoft.com/office/drawing/2014/main" id="{69A8BBC5-466B-DCCD-721A-981797DB816D}"/>
              </a:ext>
            </a:extLst>
          </p:cNvPr>
          <p:cNvGrpSpPr/>
          <p:nvPr/>
        </p:nvGrpSpPr>
        <p:grpSpPr>
          <a:xfrm>
            <a:off x="555585" y="428263"/>
            <a:ext cx="10787605" cy="5735564"/>
            <a:chOff x="555586" y="428263"/>
            <a:chExt cx="10255015" cy="5735564"/>
          </a:xfrm>
        </p:grpSpPr>
        <p:grpSp>
          <p:nvGrpSpPr>
            <p:cNvPr id="3" name="Nhóm 552">
              <a:extLst>
                <a:ext uri="{FF2B5EF4-FFF2-40B4-BE49-F238E27FC236}">
                  <a16:creationId xmlns:a16="http://schemas.microsoft.com/office/drawing/2014/main" id="{7F936DB9-87E2-A85C-E645-5306D92FA729}"/>
                </a:ext>
              </a:extLst>
            </p:cNvPr>
            <p:cNvGrpSpPr/>
            <p:nvPr/>
          </p:nvGrpSpPr>
          <p:grpSpPr>
            <a:xfrm>
              <a:off x="555586" y="428263"/>
              <a:ext cx="10255015" cy="5715883"/>
              <a:chOff x="2174842" y="603044"/>
              <a:chExt cx="8763234" cy="5541702"/>
            </a:xfrm>
          </p:grpSpPr>
          <p:pic>
            <p:nvPicPr>
              <p:cNvPr id="6" name="Đồ họa 534">
                <a:extLst>
                  <a:ext uri="{FF2B5EF4-FFF2-40B4-BE49-F238E27FC236}">
                    <a16:creationId xmlns:a16="http://schemas.microsoft.com/office/drawing/2014/main" id="{2FA4FD8C-4634-DE31-7D8B-935B12A20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174842" y="603044"/>
                <a:ext cx="8763234" cy="5541702"/>
              </a:xfrm>
              <a:prstGeom prst="rect">
                <a:avLst/>
              </a:prstGeom>
            </p:spPr>
          </p:pic>
          <p:pic>
            <p:nvPicPr>
              <p:cNvPr id="7" name="Đồ họa 551">
                <a:extLst>
                  <a:ext uri="{FF2B5EF4-FFF2-40B4-BE49-F238E27FC236}">
                    <a16:creationId xmlns:a16="http://schemas.microsoft.com/office/drawing/2014/main" id="{38317645-67EB-16B6-7806-733D49AD6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64216" y="2737569"/>
                <a:ext cx="572573" cy="514350"/>
              </a:xfrm>
              <a:prstGeom prst="rect">
                <a:avLst/>
              </a:prstGeom>
            </p:spPr>
          </p:pic>
          <p:pic>
            <p:nvPicPr>
              <p:cNvPr id="8" name="Đồ họa 554">
                <a:extLst>
                  <a:ext uri="{FF2B5EF4-FFF2-40B4-BE49-F238E27FC236}">
                    <a16:creationId xmlns:a16="http://schemas.microsoft.com/office/drawing/2014/main" id="{7DF089A0-8BF6-5AE3-6D82-3D1F4F78D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29483" y="4516824"/>
                <a:ext cx="572573" cy="514350"/>
              </a:xfrm>
              <a:prstGeom prst="rect">
                <a:avLst/>
              </a:prstGeom>
            </p:spPr>
          </p:pic>
        </p:grpSp>
        <p:pic>
          <p:nvPicPr>
            <p:cNvPr id="4" name="Đồ họa 556">
              <a:extLst>
                <a:ext uri="{FF2B5EF4-FFF2-40B4-BE49-F238E27FC236}">
                  <a16:creationId xmlns:a16="http://schemas.microsoft.com/office/drawing/2014/main" id="{E6D8B790-DC22-2EBF-7D39-B994407B2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86609" y="5370654"/>
              <a:ext cx="1545499" cy="793173"/>
            </a:xfrm>
            <a:prstGeom prst="rect">
              <a:avLst/>
            </a:prstGeom>
          </p:spPr>
        </p:pic>
        <p:pic>
          <p:nvPicPr>
            <p:cNvPr id="5" name="Hình ảnh 5">
              <a:extLst>
                <a:ext uri="{FF2B5EF4-FFF2-40B4-BE49-F238E27FC236}">
                  <a16:creationId xmlns:a16="http://schemas.microsoft.com/office/drawing/2014/main" id="{5176235C-9F54-C57C-0CCE-50E95C29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0955" y="565543"/>
              <a:ext cx="1054699" cy="701101"/>
            </a:xfrm>
            <a:prstGeom prst="rect">
              <a:avLst/>
            </a:prstGeom>
          </p:spPr>
        </p:pic>
      </p:grpSp>
      <p:pic>
        <p:nvPicPr>
          <p:cNvPr id="9" name="2x1">
            <a:extLst>
              <a:ext uri="{FF2B5EF4-FFF2-40B4-BE49-F238E27FC236}">
                <a16:creationId xmlns:a16="http://schemas.microsoft.com/office/drawing/2014/main" id="{7AB1059B-C88E-CEBB-B524-9275672E2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0624" y="4493456"/>
            <a:ext cx="1731414" cy="1176630"/>
          </a:xfrm>
          <a:prstGeom prst="rect">
            <a:avLst/>
          </a:prstGeom>
        </p:spPr>
      </p:pic>
      <p:pic>
        <p:nvPicPr>
          <p:cNvPr id="10" name="6/3">
            <a:extLst>
              <a:ext uri="{FF2B5EF4-FFF2-40B4-BE49-F238E27FC236}">
                <a16:creationId xmlns:a16="http://schemas.microsoft.com/office/drawing/2014/main" id="{5277FF93-FE1C-29E3-4DEE-A13C10BE57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266" y="2850828"/>
            <a:ext cx="1560711" cy="1597290"/>
          </a:xfrm>
          <a:prstGeom prst="rect">
            <a:avLst/>
          </a:prstGeom>
        </p:spPr>
      </p:pic>
      <p:pic>
        <p:nvPicPr>
          <p:cNvPr id="11" name="2x7">
            <a:extLst>
              <a:ext uri="{FF2B5EF4-FFF2-40B4-BE49-F238E27FC236}">
                <a16:creationId xmlns:a16="http://schemas.microsoft.com/office/drawing/2014/main" id="{FA4F38B1-EB56-7850-D0FE-86395D351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8305" y="1667423"/>
            <a:ext cx="1688738" cy="951058"/>
          </a:xfrm>
          <a:prstGeom prst="rect">
            <a:avLst/>
          </a:prstGeom>
        </p:spPr>
      </p:pic>
      <p:pic>
        <p:nvPicPr>
          <p:cNvPr id="12" name="5x1">
            <a:extLst>
              <a:ext uri="{FF2B5EF4-FFF2-40B4-BE49-F238E27FC236}">
                <a16:creationId xmlns:a16="http://schemas.microsoft.com/office/drawing/2014/main" id="{5BAE6A36-2E34-BA60-6F95-3856316F6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8963" y="1622311"/>
            <a:ext cx="1615580" cy="810838"/>
          </a:xfrm>
          <a:prstGeom prst="rect">
            <a:avLst/>
          </a:prstGeom>
        </p:spPr>
      </p:pic>
      <p:pic>
        <p:nvPicPr>
          <p:cNvPr id="13" name="35:5">
            <a:extLst>
              <a:ext uri="{FF2B5EF4-FFF2-40B4-BE49-F238E27FC236}">
                <a16:creationId xmlns:a16="http://schemas.microsoft.com/office/drawing/2014/main" id="{11F3D0DE-8B6C-C2E8-45C6-333999D5D1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2355" y="3956789"/>
            <a:ext cx="1646063" cy="1463167"/>
          </a:xfrm>
          <a:prstGeom prst="rect">
            <a:avLst/>
          </a:prstGeom>
        </p:spPr>
      </p:pic>
      <p:pic>
        <p:nvPicPr>
          <p:cNvPr id="14" name="15:5">
            <a:extLst>
              <a:ext uri="{FF2B5EF4-FFF2-40B4-BE49-F238E27FC236}">
                <a16:creationId xmlns:a16="http://schemas.microsoft.com/office/drawing/2014/main" id="{0A84A734-B7AE-6D95-73DD-73E80E369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3144" y="1619440"/>
            <a:ext cx="1274174" cy="1511939"/>
          </a:xfrm>
          <a:prstGeom prst="rect">
            <a:avLst/>
          </a:prstGeom>
        </p:spPr>
      </p:pic>
      <p:pic>
        <p:nvPicPr>
          <p:cNvPr id="15" name="5x9">
            <a:extLst>
              <a:ext uri="{FF2B5EF4-FFF2-40B4-BE49-F238E27FC236}">
                <a16:creationId xmlns:a16="http://schemas.microsoft.com/office/drawing/2014/main" id="{C72F2474-FB6F-A231-16D2-7F8506CF18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8744" y="3215615"/>
            <a:ext cx="1664352" cy="914479"/>
          </a:xfrm>
          <a:prstGeom prst="rect">
            <a:avLst/>
          </a:prstGeom>
        </p:spPr>
      </p:pic>
      <p:pic>
        <p:nvPicPr>
          <p:cNvPr id="16" name="18:2">
            <a:extLst>
              <a:ext uri="{FF2B5EF4-FFF2-40B4-BE49-F238E27FC236}">
                <a16:creationId xmlns:a16="http://schemas.microsoft.com/office/drawing/2014/main" id="{11C6536F-3F54-4ABC-E4FC-B110824F9A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86991" y="3201097"/>
            <a:ext cx="1633870" cy="847417"/>
          </a:xfrm>
          <a:prstGeom prst="rect">
            <a:avLst/>
          </a:prstGeom>
        </p:spPr>
      </p:pic>
      <p:pic>
        <p:nvPicPr>
          <p:cNvPr id="17" name="5x7">
            <a:extLst>
              <a:ext uri="{FF2B5EF4-FFF2-40B4-BE49-F238E27FC236}">
                <a16:creationId xmlns:a16="http://schemas.microsoft.com/office/drawing/2014/main" id="{AE02DD1F-F5FB-E693-3551-CBEA5DA497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6230" y="4680534"/>
            <a:ext cx="1621677" cy="829128"/>
          </a:xfrm>
          <a:prstGeom prst="rect">
            <a:avLst/>
          </a:prstGeom>
        </p:spPr>
      </p:pic>
      <p:pic>
        <p:nvPicPr>
          <p:cNvPr id="18" name="40:5">
            <a:extLst>
              <a:ext uri="{FF2B5EF4-FFF2-40B4-BE49-F238E27FC236}">
                <a16:creationId xmlns:a16="http://schemas.microsoft.com/office/drawing/2014/main" id="{8A3E3CB8-7543-4CF1-A6AD-0BC416BBA9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9672" y="3774416"/>
            <a:ext cx="1700931" cy="1371719"/>
          </a:xfrm>
          <a:prstGeom prst="rect">
            <a:avLst/>
          </a:prstGeom>
        </p:spPr>
      </p:pic>
      <p:pic>
        <p:nvPicPr>
          <p:cNvPr id="19" name="2x6">
            <a:extLst>
              <a:ext uri="{FF2B5EF4-FFF2-40B4-BE49-F238E27FC236}">
                <a16:creationId xmlns:a16="http://schemas.microsoft.com/office/drawing/2014/main" id="{7F90C484-45A1-FA55-164E-8E8710525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70390" y="2906376"/>
            <a:ext cx="1627773" cy="835224"/>
          </a:xfrm>
          <a:prstGeom prst="rect">
            <a:avLst/>
          </a:prstGeom>
        </p:spPr>
      </p:pic>
      <p:pic>
        <p:nvPicPr>
          <p:cNvPr id="20" name="2">
            <a:extLst>
              <a:ext uri="{FF2B5EF4-FFF2-40B4-BE49-F238E27FC236}">
                <a16:creationId xmlns:a16="http://schemas.microsoft.com/office/drawing/2014/main" id="{7D18F8B7-3301-43DB-3CAE-685F941A84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31834" y="4142302"/>
            <a:ext cx="701101" cy="1280271"/>
          </a:xfrm>
          <a:prstGeom prst="rect">
            <a:avLst/>
          </a:prstGeom>
        </p:spPr>
      </p:pic>
      <p:pic>
        <p:nvPicPr>
          <p:cNvPr id="21" name="3">
            <a:extLst>
              <a:ext uri="{FF2B5EF4-FFF2-40B4-BE49-F238E27FC236}">
                <a16:creationId xmlns:a16="http://schemas.microsoft.com/office/drawing/2014/main" id="{6CB0BEA3-AB3C-AC2E-9C85-2427EB4272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10148" y="2163795"/>
            <a:ext cx="701101" cy="1280271"/>
          </a:xfrm>
          <a:prstGeom prst="rect">
            <a:avLst/>
          </a:prstGeom>
        </p:spPr>
      </p:pic>
      <p:pic>
        <p:nvPicPr>
          <p:cNvPr id="22" name="14">
            <a:extLst>
              <a:ext uri="{FF2B5EF4-FFF2-40B4-BE49-F238E27FC236}">
                <a16:creationId xmlns:a16="http://schemas.microsoft.com/office/drawing/2014/main" id="{2D72E28D-8B0A-D7FB-12EA-9F4D1C48F3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6804" y="681064"/>
            <a:ext cx="804742" cy="1280271"/>
          </a:xfrm>
          <a:prstGeom prst="rect">
            <a:avLst/>
          </a:prstGeom>
        </p:spPr>
      </p:pic>
      <p:pic>
        <p:nvPicPr>
          <p:cNvPr id="23" name="10/2">
            <a:extLst>
              <a:ext uri="{FF2B5EF4-FFF2-40B4-BE49-F238E27FC236}">
                <a16:creationId xmlns:a16="http://schemas.microsoft.com/office/drawing/2014/main" id="{77F6C6B7-D182-72B1-96B0-D6E04728636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28629" y="1911371"/>
            <a:ext cx="1688738" cy="975445"/>
          </a:xfrm>
          <a:prstGeom prst="rect">
            <a:avLst/>
          </a:prstGeom>
        </p:spPr>
      </p:pic>
      <p:pic>
        <p:nvPicPr>
          <p:cNvPr id="24" name="5 1">
            <a:extLst>
              <a:ext uri="{FF2B5EF4-FFF2-40B4-BE49-F238E27FC236}">
                <a16:creationId xmlns:a16="http://schemas.microsoft.com/office/drawing/2014/main" id="{2C6E6909-889B-EDEE-B091-4B8D02A6AF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23718" y="992059"/>
            <a:ext cx="707197" cy="1286367"/>
          </a:xfrm>
          <a:prstGeom prst="rect">
            <a:avLst/>
          </a:prstGeom>
        </p:spPr>
      </p:pic>
      <p:pic>
        <p:nvPicPr>
          <p:cNvPr id="25" name="5 2">
            <a:extLst>
              <a:ext uri="{FF2B5EF4-FFF2-40B4-BE49-F238E27FC236}">
                <a16:creationId xmlns:a16="http://schemas.microsoft.com/office/drawing/2014/main" id="{661C9694-4E91-4E8B-3CA2-92B40724CF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74955" y="821852"/>
            <a:ext cx="707197" cy="1280271"/>
          </a:xfrm>
          <a:prstGeom prst="rect">
            <a:avLst/>
          </a:prstGeom>
        </p:spPr>
      </p:pic>
      <p:pic>
        <p:nvPicPr>
          <p:cNvPr id="26" name="3">
            <a:extLst>
              <a:ext uri="{FF2B5EF4-FFF2-40B4-BE49-F238E27FC236}">
                <a16:creationId xmlns:a16="http://schemas.microsoft.com/office/drawing/2014/main" id="{0AE67C43-D7CC-3673-C8AF-3773B5FA2D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07736" y="609783"/>
            <a:ext cx="701101" cy="1280271"/>
          </a:xfrm>
          <a:prstGeom prst="rect">
            <a:avLst/>
          </a:prstGeom>
        </p:spPr>
      </p:pic>
      <p:pic>
        <p:nvPicPr>
          <p:cNvPr id="27" name="45">
            <a:extLst>
              <a:ext uri="{FF2B5EF4-FFF2-40B4-BE49-F238E27FC236}">
                <a16:creationId xmlns:a16="http://schemas.microsoft.com/office/drawing/2014/main" id="{4F7C578A-6807-D3A6-5821-FC0B7BA1599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99595" y="2603082"/>
            <a:ext cx="859611" cy="1280271"/>
          </a:xfrm>
          <a:prstGeom prst="rect">
            <a:avLst/>
          </a:prstGeom>
        </p:spPr>
      </p:pic>
      <p:pic>
        <p:nvPicPr>
          <p:cNvPr id="28" name="9">
            <a:extLst>
              <a:ext uri="{FF2B5EF4-FFF2-40B4-BE49-F238E27FC236}">
                <a16:creationId xmlns:a16="http://schemas.microsoft.com/office/drawing/2014/main" id="{6D6F072C-6108-918A-A293-9EA1DF204A1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14737" y="2535740"/>
            <a:ext cx="725487" cy="1280271"/>
          </a:xfrm>
          <a:prstGeom prst="rect">
            <a:avLst/>
          </a:prstGeom>
        </p:spPr>
      </p:pic>
      <p:pic>
        <p:nvPicPr>
          <p:cNvPr id="29" name="7">
            <a:extLst>
              <a:ext uri="{FF2B5EF4-FFF2-40B4-BE49-F238E27FC236}">
                <a16:creationId xmlns:a16="http://schemas.microsoft.com/office/drawing/2014/main" id="{0B6AE602-3B6B-10A4-5847-962E95364D5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77193" y="3817646"/>
            <a:ext cx="701101" cy="1280271"/>
          </a:xfrm>
          <a:prstGeom prst="rect">
            <a:avLst/>
          </a:prstGeom>
        </p:spPr>
      </p:pic>
      <p:pic>
        <p:nvPicPr>
          <p:cNvPr id="30" name="35">
            <a:extLst>
              <a:ext uri="{FF2B5EF4-FFF2-40B4-BE49-F238E27FC236}">
                <a16:creationId xmlns:a16="http://schemas.microsoft.com/office/drawing/2014/main" id="{0377B041-13C7-F1CD-97C4-D4AD38685F7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25881" y="3984762"/>
            <a:ext cx="847417" cy="1280271"/>
          </a:xfrm>
          <a:prstGeom prst="rect">
            <a:avLst/>
          </a:prstGeom>
        </p:spPr>
      </p:pic>
      <p:pic>
        <p:nvPicPr>
          <p:cNvPr id="31" name="8">
            <a:extLst>
              <a:ext uri="{FF2B5EF4-FFF2-40B4-BE49-F238E27FC236}">
                <a16:creationId xmlns:a16="http://schemas.microsoft.com/office/drawing/2014/main" id="{A9D3746F-3F92-E361-BA78-482CB7A7917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54758" y="2858142"/>
            <a:ext cx="713294" cy="1280271"/>
          </a:xfrm>
          <a:prstGeom prst="rect">
            <a:avLst/>
          </a:prstGeom>
        </p:spPr>
      </p:pic>
      <p:pic>
        <p:nvPicPr>
          <p:cNvPr id="32" name="12">
            <a:extLst>
              <a:ext uri="{FF2B5EF4-FFF2-40B4-BE49-F238E27FC236}">
                <a16:creationId xmlns:a16="http://schemas.microsoft.com/office/drawing/2014/main" id="{F9651A7B-2439-AD83-8332-76058331483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72972" y="1490038"/>
            <a:ext cx="792549" cy="1286367"/>
          </a:xfrm>
          <a:prstGeom prst="rect">
            <a:avLst/>
          </a:prstGeom>
        </p:spPr>
      </p:pic>
      <p:pic>
        <p:nvPicPr>
          <p:cNvPr id="33" name="Xuat phat">
            <a:extLst>
              <a:ext uri="{FF2B5EF4-FFF2-40B4-BE49-F238E27FC236}">
                <a16:creationId xmlns:a16="http://schemas.microsoft.com/office/drawing/2014/main" id="{5CB47214-3383-7B50-24C1-934B155C0FA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36180" y="5370654"/>
            <a:ext cx="2013729" cy="829128"/>
          </a:xfrm>
          <a:prstGeom prst="rect">
            <a:avLst/>
          </a:prstGeom>
        </p:spPr>
      </p:pic>
      <p:pic>
        <p:nvPicPr>
          <p:cNvPr id="34" name="Đồ họa 536">
            <a:extLst>
              <a:ext uri="{FF2B5EF4-FFF2-40B4-BE49-F238E27FC236}">
                <a16:creationId xmlns:a16="http://schemas.microsoft.com/office/drawing/2014/main" id="{2F49C09B-7CCC-FBB7-C119-DA54246B1A2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04244" y="4688373"/>
            <a:ext cx="1446863" cy="15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03 -0.20764 L -0.12109 -0.42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09 -0.42407 L -0.20924 -0.62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24 -0.6206 L -0.29583 -0.588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83 -0.58819 L -0.43437 -0.6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20703 -0.20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8 -0.62384 L -0.53828 -0.4289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828 -0.42894 L -0.38698 -0.405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98 -0.40509 L -0.30768 -0.2710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27106 L -0.50378 -0.1902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78 -0.19028 L -0.59557 -0.299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57 -0.29954 L -0.65547 -0.5442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37 -0.6375 L -0.50508 -0.6238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30980646-4873-5E97-3D91-1CB837231114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606568B6-8687-76EB-2AE7-1913DBDE1B20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527C396-1657-590D-A53F-4D73E42643AB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392FF0DD-A668-4673-45AE-9D4672E11EFB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4CF3AFA5-9928-BF9C-DF2A-31FEEEBE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FFF62E07-7953-FE82-3FE0-EF760DE46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F082D3B5-C81C-C980-FBE7-2F6D0DEDD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C7612729-7918-6DA0-59B6-C798F577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4BE81B35-5C34-7F34-7617-66C963B94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C5C2B3B7-F01A-47CD-5E1D-27649DA69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9738034F-8F0F-F977-F014-45879C20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7583652B-4D68-0250-052C-BE657FF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BA5A35D0-1692-E3CF-A1F9-3A30502F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D850EE10-8865-2BD3-8465-6AF79AEC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045C3E98-8C56-2DB3-A6A3-BF96063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A064774C-D814-0820-E9C8-44A75636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3EE96FBB-E83E-4C88-F452-CBA834F0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A631E0DC-354F-C1A3-7592-92D7301DD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BECCC27F-96D4-0BD0-E1D6-573AA4F73F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: 5 = 5                  2 × 2 = 4                    30 : 5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2 = 4                     2 × 4 = 8                   45 : 5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15" y="60083"/>
            <a:ext cx="1653683" cy="9500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2002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: 5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x 8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D7000E98-E374-8525-B6B8-090A8F202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594" y="1548134"/>
            <a:ext cx="7706012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704489"/>
            <a:ext cx="3496531" cy="680821"/>
            <a:chOff x="1910421" y="704489"/>
            <a:chExt cx="3496531" cy="680821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0421" y="754855"/>
              <a:ext cx="2334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grpSp>
        <p:nvGrpSpPr>
          <p:cNvPr id="9" name="Nhóm 609">
            <a:extLst>
              <a:ext uri="{FF2B5EF4-FFF2-40B4-BE49-F238E27FC236}">
                <a16:creationId xmlns:a16="http://schemas.microsoft.com/office/drawing/2014/main" id="{CF6E7346-3DAF-300B-E5C5-AB47D1E3719A}"/>
              </a:ext>
            </a:extLst>
          </p:cNvPr>
          <p:cNvGrpSpPr/>
          <p:nvPr/>
        </p:nvGrpSpPr>
        <p:grpSpPr>
          <a:xfrm>
            <a:off x="2248596" y="1748118"/>
            <a:ext cx="8724516" cy="4122884"/>
            <a:chOff x="555585" y="428263"/>
            <a:chExt cx="12807072" cy="6052149"/>
          </a:xfrm>
        </p:grpSpPr>
        <p:grpSp>
          <p:nvGrpSpPr>
            <p:cNvPr id="10" name="Nhóm 588">
              <a:extLst>
                <a:ext uri="{FF2B5EF4-FFF2-40B4-BE49-F238E27FC236}">
                  <a16:creationId xmlns:a16="http://schemas.microsoft.com/office/drawing/2014/main" id="{2DF3E888-DA38-8D43-6E47-34C0584A7DE8}"/>
                </a:ext>
              </a:extLst>
            </p:cNvPr>
            <p:cNvGrpSpPr/>
            <p:nvPr/>
          </p:nvGrpSpPr>
          <p:grpSpPr>
            <a:xfrm>
              <a:off x="555585" y="428263"/>
              <a:ext cx="10787605" cy="5735564"/>
              <a:chOff x="555586" y="428263"/>
              <a:chExt cx="10255015" cy="5735564"/>
            </a:xfrm>
          </p:grpSpPr>
          <p:grpSp>
            <p:nvGrpSpPr>
              <p:cNvPr id="62" name="Nhóm 589">
                <a:extLst>
                  <a:ext uri="{FF2B5EF4-FFF2-40B4-BE49-F238E27FC236}">
                    <a16:creationId xmlns:a16="http://schemas.microsoft.com/office/drawing/2014/main" id="{FCC0707A-6B8C-D705-051E-C91D6879F1FA}"/>
                  </a:ext>
                </a:extLst>
              </p:cNvPr>
              <p:cNvGrpSpPr/>
              <p:nvPr/>
            </p:nvGrpSpPr>
            <p:grpSpPr>
              <a:xfrm>
                <a:off x="555586" y="428263"/>
                <a:ext cx="10255015" cy="5715883"/>
                <a:chOff x="2174842" y="603044"/>
                <a:chExt cx="8763234" cy="5541702"/>
              </a:xfrm>
            </p:grpSpPr>
            <p:pic>
              <p:nvPicPr>
                <p:cNvPr id="65" name="Đồ họa 592">
                  <a:extLst>
                    <a:ext uri="{FF2B5EF4-FFF2-40B4-BE49-F238E27FC236}">
                      <a16:creationId xmlns:a16="http://schemas.microsoft.com/office/drawing/2014/main" id="{DA0EFA60-C594-4650-DBB3-5723D7BCF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4842" y="603044"/>
                  <a:ext cx="8763234" cy="5541702"/>
                </a:xfrm>
                <a:prstGeom prst="rect">
                  <a:avLst/>
                </a:prstGeom>
              </p:spPr>
            </p:pic>
            <p:pic>
              <p:nvPicPr>
                <p:cNvPr id="66" name="Đồ họa 593">
                  <a:extLst>
                    <a:ext uri="{FF2B5EF4-FFF2-40B4-BE49-F238E27FC236}">
                      <a16:creationId xmlns:a16="http://schemas.microsoft.com/office/drawing/2014/main" id="{931DC8D2-699A-493B-5004-B42C17C0F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4216" y="2737569"/>
                  <a:ext cx="572573" cy="514350"/>
                </a:xfrm>
                <a:prstGeom prst="rect">
                  <a:avLst/>
                </a:prstGeom>
              </p:spPr>
            </p:pic>
            <p:pic>
              <p:nvPicPr>
                <p:cNvPr id="67" name="Đồ họa 594">
                  <a:extLst>
                    <a:ext uri="{FF2B5EF4-FFF2-40B4-BE49-F238E27FC236}">
                      <a16:creationId xmlns:a16="http://schemas.microsoft.com/office/drawing/2014/main" id="{88794AD2-2609-F476-DD9A-6D8F1E7C23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29483" y="4516824"/>
                  <a:ext cx="572573" cy="514350"/>
                </a:xfrm>
                <a:prstGeom prst="rect">
                  <a:avLst/>
                </a:prstGeom>
              </p:spPr>
            </p:pic>
          </p:grpSp>
          <p:pic>
            <p:nvPicPr>
              <p:cNvPr id="63" name="Đồ họa 590">
                <a:extLst>
                  <a:ext uri="{FF2B5EF4-FFF2-40B4-BE49-F238E27FC236}">
                    <a16:creationId xmlns:a16="http://schemas.microsoft.com/office/drawing/2014/main" id="{0F119598-2D19-989F-3978-1C3E88D4B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86609" y="5370654"/>
                <a:ext cx="1545499" cy="793173"/>
              </a:xfrm>
              <a:prstGeom prst="rect">
                <a:avLst/>
              </a:prstGeom>
            </p:spPr>
          </p:pic>
          <p:pic>
            <p:nvPicPr>
              <p:cNvPr id="64" name="Hình ảnh 591">
                <a:extLst>
                  <a:ext uri="{FF2B5EF4-FFF2-40B4-BE49-F238E27FC236}">
                    <a16:creationId xmlns:a16="http://schemas.microsoft.com/office/drawing/2014/main" id="{BFA6E2CF-2823-A99E-C3E6-2E29CE2CA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0955" y="565543"/>
                <a:ext cx="1054699" cy="701101"/>
              </a:xfrm>
              <a:prstGeom prst="rect">
                <a:avLst/>
              </a:prstGeom>
            </p:spPr>
          </p:pic>
        </p:grpSp>
        <p:pic>
          <p:nvPicPr>
            <p:cNvPr id="11" name="Đồ họa 595">
              <a:extLst>
                <a:ext uri="{FF2B5EF4-FFF2-40B4-BE49-F238E27FC236}">
                  <a16:creationId xmlns:a16="http://schemas.microsoft.com/office/drawing/2014/main" id="{566B45DC-4818-CA27-5F55-671A3A59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72608" y="3565893"/>
              <a:ext cx="2790049" cy="2914519"/>
            </a:xfrm>
            <a:prstGeom prst="rect">
              <a:avLst/>
            </a:prstGeom>
          </p:spPr>
        </p:pic>
        <p:pic>
          <p:nvPicPr>
            <p:cNvPr id="12" name="2x1">
              <a:extLst>
                <a:ext uri="{FF2B5EF4-FFF2-40B4-BE49-F238E27FC236}">
                  <a16:creationId xmlns:a16="http://schemas.microsoft.com/office/drawing/2014/main" id="{62EFC096-DB7B-97A3-CD2A-AB1D79353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60624" y="4493456"/>
              <a:ext cx="1731414" cy="1176630"/>
            </a:xfrm>
            <a:prstGeom prst="rect">
              <a:avLst/>
            </a:prstGeom>
          </p:spPr>
        </p:pic>
        <p:pic>
          <p:nvPicPr>
            <p:cNvPr id="13" name="6/3">
              <a:extLst>
                <a:ext uri="{FF2B5EF4-FFF2-40B4-BE49-F238E27FC236}">
                  <a16:creationId xmlns:a16="http://schemas.microsoft.com/office/drawing/2014/main" id="{B8F66EBD-41A9-F3C5-177A-D23152C7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18266" y="2850828"/>
              <a:ext cx="1560711" cy="1597290"/>
            </a:xfrm>
            <a:prstGeom prst="rect">
              <a:avLst/>
            </a:prstGeom>
          </p:spPr>
        </p:pic>
        <p:pic>
          <p:nvPicPr>
            <p:cNvPr id="14" name="2x7">
              <a:extLst>
                <a:ext uri="{FF2B5EF4-FFF2-40B4-BE49-F238E27FC236}">
                  <a16:creationId xmlns:a16="http://schemas.microsoft.com/office/drawing/2014/main" id="{D55CD124-384C-E2C2-B124-723E280B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28305" y="1667423"/>
              <a:ext cx="1688738" cy="951058"/>
            </a:xfrm>
            <a:prstGeom prst="rect">
              <a:avLst/>
            </a:prstGeom>
          </p:spPr>
        </p:pic>
        <p:pic>
          <p:nvPicPr>
            <p:cNvPr id="15" name="5x1">
              <a:extLst>
                <a:ext uri="{FF2B5EF4-FFF2-40B4-BE49-F238E27FC236}">
                  <a16:creationId xmlns:a16="http://schemas.microsoft.com/office/drawing/2014/main" id="{2188CD3C-028E-3A2A-E2E8-DFB99ED3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8963" y="1622311"/>
              <a:ext cx="1615580" cy="810838"/>
            </a:xfrm>
            <a:prstGeom prst="rect">
              <a:avLst/>
            </a:prstGeom>
          </p:spPr>
        </p:pic>
        <p:pic>
          <p:nvPicPr>
            <p:cNvPr id="16" name="35:5">
              <a:extLst>
                <a:ext uri="{FF2B5EF4-FFF2-40B4-BE49-F238E27FC236}">
                  <a16:creationId xmlns:a16="http://schemas.microsoft.com/office/drawing/2014/main" id="{AA6E656F-D207-AA43-811C-E9C59385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02355" y="3956789"/>
              <a:ext cx="1646063" cy="1463167"/>
            </a:xfrm>
            <a:prstGeom prst="rect">
              <a:avLst/>
            </a:prstGeom>
          </p:spPr>
        </p:pic>
        <p:pic>
          <p:nvPicPr>
            <p:cNvPr id="17" name="15:5">
              <a:extLst>
                <a:ext uri="{FF2B5EF4-FFF2-40B4-BE49-F238E27FC236}">
                  <a16:creationId xmlns:a16="http://schemas.microsoft.com/office/drawing/2014/main" id="{0EF506AE-A592-759E-9981-24145640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53144" y="1619440"/>
              <a:ext cx="1274174" cy="1511939"/>
            </a:xfrm>
            <a:prstGeom prst="rect">
              <a:avLst/>
            </a:prstGeom>
          </p:spPr>
        </p:pic>
        <p:pic>
          <p:nvPicPr>
            <p:cNvPr id="18" name="5x9">
              <a:extLst>
                <a:ext uri="{FF2B5EF4-FFF2-40B4-BE49-F238E27FC236}">
                  <a16:creationId xmlns:a16="http://schemas.microsoft.com/office/drawing/2014/main" id="{3B8B1B18-6E50-340F-F71A-41C63F38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18744" y="3215615"/>
              <a:ext cx="1664352" cy="914479"/>
            </a:xfrm>
            <a:prstGeom prst="rect">
              <a:avLst/>
            </a:prstGeom>
          </p:spPr>
        </p:pic>
        <p:pic>
          <p:nvPicPr>
            <p:cNvPr id="19" name="18:2">
              <a:extLst>
                <a:ext uri="{FF2B5EF4-FFF2-40B4-BE49-F238E27FC236}">
                  <a16:creationId xmlns:a16="http://schemas.microsoft.com/office/drawing/2014/main" id="{DDE14704-B5F2-D1A4-C5F3-3C01E4A5B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86991" y="3201097"/>
              <a:ext cx="1633870" cy="847417"/>
            </a:xfrm>
            <a:prstGeom prst="rect">
              <a:avLst/>
            </a:prstGeom>
          </p:spPr>
        </p:pic>
        <p:pic>
          <p:nvPicPr>
            <p:cNvPr id="57" name="5x7">
              <a:extLst>
                <a:ext uri="{FF2B5EF4-FFF2-40B4-BE49-F238E27FC236}">
                  <a16:creationId xmlns:a16="http://schemas.microsoft.com/office/drawing/2014/main" id="{FBB4B6E2-56CC-57CF-09AB-4E79A886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56230" y="4680534"/>
              <a:ext cx="1621677" cy="829128"/>
            </a:xfrm>
            <a:prstGeom prst="rect">
              <a:avLst/>
            </a:prstGeom>
          </p:spPr>
        </p:pic>
        <p:pic>
          <p:nvPicPr>
            <p:cNvPr id="58" name="40:5">
              <a:extLst>
                <a:ext uri="{FF2B5EF4-FFF2-40B4-BE49-F238E27FC236}">
                  <a16:creationId xmlns:a16="http://schemas.microsoft.com/office/drawing/2014/main" id="{22FBBBC0-FF6B-234B-2BF8-C256E379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99672" y="3774416"/>
              <a:ext cx="1700931" cy="1371719"/>
            </a:xfrm>
            <a:prstGeom prst="rect">
              <a:avLst/>
            </a:prstGeom>
          </p:spPr>
        </p:pic>
        <p:pic>
          <p:nvPicPr>
            <p:cNvPr id="59" name="2x6">
              <a:extLst>
                <a:ext uri="{FF2B5EF4-FFF2-40B4-BE49-F238E27FC236}">
                  <a16:creationId xmlns:a16="http://schemas.microsoft.com/office/drawing/2014/main" id="{59CAC8F3-3754-E158-B352-5D9EAE48F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70390" y="2906376"/>
              <a:ext cx="1627773" cy="835224"/>
            </a:xfrm>
            <a:prstGeom prst="rect">
              <a:avLst/>
            </a:prstGeom>
          </p:spPr>
        </p:pic>
        <p:pic>
          <p:nvPicPr>
            <p:cNvPr id="60" name="10/2">
              <a:extLst>
                <a:ext uri="{FF2B5EF4-FFF2-40B4-BE49-F238E27FC236}">
                  <a16:creationId xmlns:a16="http://schemas.microsoft.com/office/drawing/2014/main" id="{09884F5D-1AC2-104F-4E07-0181A907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28629" y="1911371"/>
              <a:ext cx="1688738" cy="975445"/>
            </a:xfrm>
            <a:prstGeom prst="rect">
              <a:avLst/>
            </a:prstGeom>
          </p:spPr>
        </p:pic>
        <p:pic>
          <p:nvPicPr>
            <p:cNvPr id="61" name="Xuat phat">
              <a:extLst>
                <a:ext uri="{FF2B5EF4-FFF2-40B4-BE49-F238E27FC236}">
                  <a16:creationId xmlns:a16="http://schemas.microsoft.com/office/drawing/2014/main" id="{E88770CD-286D-87E6-BA98-4D6A8B54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636180" y="5370654"/>
              <a:ext cx="2013729" cy="829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321</Words>
  <Application>Microsoft Office PowerPoint</Application>
  <PresentationFormat>Widescreen</PresentationFormat>
  <Paragraphs>63</Paragraphs>
  <Slides>24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Aptos</vt:lpstr>
      <vt:lpstr>Aptos Display</vt:lpstr>
      <vt:lpstr>Arial</vt:lpstr>
      <vt:lpstr>Arial-Rounded</vt:lpstr>
      <vt:lpstr>Calibri</vt:lpstr>
      <vt:lpstr>Cambria</vt:lpstr>
      <vt:lpstr>Times New Roman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59</cp:revision>
  <dcterms:created xsi:type="dcterms:W3CDTF">2021-07-20T01:55:21Z</dcterms:created>
  <dcterms:modified xsi:type="dcterms:W3CDTF">2026-02-03T08:31:17Z</dcterms:modified>
</cp:coreProperties>
</file>