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13" r:id="rId3"/>
    <p:sldMasterId id="2147483946" r:id="rId4"/>
    <p:sldMasterId id="2147483959" r:id="rId5"/>
    <p:sldMasterId id="2147483982" r:id="rId6"/>
    <p:sldMasterId id="2147483987" r:id="rId7"/>
    <p:sldMasterId id="2147483999" r:id="rId8"/>
  </p:sldMasterIdLst>
  <p:notesMasterIdLst>
    <p:notesMasterId r:id="rId25"/>
  </p:notesMasterIdLst>
  <p:sldIdLst>
    <p:sldId id="258" r:id="rId9"/>
    <p:sldId id="331" r:id="rId10"/>
    <p:sldId id="3404" r:id="rId11"/>
    <p:sldId id="259" r:id="rId12"/>
    <p:sldId id="260" r:id="rId13"/>
    <p:sldId id="261" r:id="rId14"/>
    <p:sldId id="264" r:id="rId15"/>
    <p:sldId id="257" r:id="rId16"/>
    <p:sldId id="3405" r:id="rId17"/>
    <p:sldId id="3403" r:id="rId18"/>
    <p:sldId id="3407" r:id="rId19"/>
    <p:sldId id="3402" r:id="rId20"/>
    <p:sldId id="3401" r:id="rId21"/>
    <p:sldId id="3406" r:id="rId22"/>
    <p:sldId id="867" r:id="rId23"/>
    <p:sldId id="26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66FF"/>
    <a:srgbClr val="FFE5FF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67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052231-4FB1-40F6-9609-99C3AEEC3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243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052231-4FB1-40F6-9609-99C3AEEC3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480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052231-4FB1-40F6-9609-99C3AEEC3E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990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(1, 2,…, 6)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178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7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95271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024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1570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872EA-AA22-4F7E-AD32-8BA9DE2DB8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7A0DA3-A6EF-470D-AA96-0A0D570BC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5B020-27FF-4BE6-A7E1-AAD6F15B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C82EE-A430-4AA3-84DE-AEC27C7BB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513FE0-ACBB-42CC-817B-2AC0E716D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561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98FBE-29D7-4C23-BE09-D6D316835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7C5B4-BE6F-4DF1-8889-96D595EE8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60754-A1A7-4E0C-8632-408E0EE2D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FA4C2-CE29-4032-950F-8A21C8A90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5B414-6426-45CE-9FBD-817C199E9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4916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C3161-86C6-49CB-8191-372E9FFA2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2D5D36-E6D6-4B9C-9F06-D4A72F09FB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5E487-99C2-4B95-91D7-AEEC99F43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33F5B5-15B5-4ACE-8E8E-779053B9C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C3ECA-F7CF-49DA-9593-765A2AFA6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1786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CB040-3178-4A44-9A52-B3226F6DA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9EC1D-12C8-4C6E-8B1C-F0B43F2B45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E9E917-23C8-47F1-B424-4856E23748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6D9E9C-8EB6-47E2-847E-314DF00C5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9AFFA6-9239-451D-B8F8-BC7B0B39F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8AB1E-2C25-4DAA-8B43-AE0427E0D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973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03433-567D-416B-82DF-7DDBBDC85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2D5C98-7C68-409E-BA5E-C49352360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6E9E54-B946-48BE-9169-3ED7661D28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AA6B2E-6281-4CA7-8E3F-3ADDC966FB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EB8FA1-3326-412A-B92E-B7B3B8835C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D3C508-47D5-4032-9509-311BF69C0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388D48-18D2-4627-B292-F48216E7D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B8989E-DFDD-4794-A6BD-06AED35F7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06D8B9D-D250-495A-B2AB-B7F90D7822EF}"/>
              </a:ext>
            </a:extLst>
          </p:cNvPr>
          <p:cNvSpPr/>
          <p:nvPr userDrawn="1"/>
        </p:nvSpPr>
        <p:spPr>
          <a:xfrm>
            <a:off x="10834777" y="241540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273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5E32B-BC11-4F65-88ED-20C809444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9DE265-5124-488E-B81A-419772CDF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011999-EE09-4136-916D-9D78EA1F7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BE96A5-046E-467C-B261-D6A299669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613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E8A4C6-FAE4-4F0A-894C-7A3A562B8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B9F370-4EE7-43F4-A3CD-28F114763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5BA394-E541-4266-A611-F9CB48C34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3879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FDF2A-EDBE-4480-A727-69386C38A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F4114-3FA3-4429-94EE-9ED15E6594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7FDCA-0653-466E-89E8-895E6F0C32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D04D3C-1221-4AE2-9454-8C7480AFF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D0FD61-807C-4E8D-A841-CDFF7B992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DDC369-0420-4D6C-B404-89CCFC897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2449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F9535-FD9C-4ED8-AF0E-E5938E396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8BA867-ACF4-42DB-98AA-A09100B1F0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E447D9-92D3-4C09-9B85-2B1E043DED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28AE6F-132A-4971-A7D9-6E8FDEE2E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0112AB-2461-48B7-A615-DB886C6E1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348DCC-2FFA-433B-B4DA-DBA00F927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089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2CE58-D917-412D-9AC2-1438E50D5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D91D11-51A6-4482-A8D0-972CD62BD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F749F-7377-4FD8-85A9-B3F43DBA3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2D3F81-AB94-4CAE-ADBC-BDF5778F4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E8480-06EE-42BA-9EB9-2E91CBD4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3016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393D01-4F6A-4A7B-8824-06E855F995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50750B-938A-454A-9ACB-14C3ABE1AB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903C41-C154-4974-BA8C-53B234AD3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39FA7-D9E1-4AEF-9638-9C68A1249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9590E-C382-40D9-BFA2-10495B8F2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592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6798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710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110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2/3/2026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727176A-B118-431F-A259-B05FF2F6C4B6}"/>
              </a:ext>
            </a:extLst>
          </p:cNvPr>
          <p:cNvSpPr/>
          <p:nvPr userDrawn="1"/>
        </p:nvSpPr>
        <p:spPr>
          <a:xfrm>
            <a:off x="11041811" y="136525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675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99959" y="3428857"/>
            <a:ext cx="3792041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026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B8AC62CC-6C59-4EC4-B58B-B15C049E4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8780"/>
            <a:ext cx="1748583" cy="242922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67ED30F-3072-4A40-9703-EE0B201881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957" y="4428780"/>
            <a:ext cx="2338043" cy="20330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050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0CF8AA81-753F-48B5-ABC0-C7EFE4EE4A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977" y="4824919"/>
            <a:ext cx="2002023" cy="203308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57FF9BBB-29A5-4FBB-8AA8-5A17C5B738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223846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62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D115DFE-895E-40E3-AB61-D8DB7AB37A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4919"/>
            <a:ext cx="2705457" cy="2033081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9DBDDF7F-9007-4C09-AAEB-68649D1D7B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828" y="4824919"/>
            <a:ext cx="2093172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58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>
            <a:extLst>
              <a:ext uri="{FF2B5EF4-FFF2-40B4-BE49-F238E27FC236}">
                <a16:creationId xmlns:a16="http://schemas.microsoft.com/office/drawing/2014/main" id="{E2677717-2E4B-4666-BA70-42012DC65A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002023" cy="2033081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C5DC7A2E-0688-49FC-9BBA-FE8C2A2AF1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173" y="4824919"/>
            <a:ext cx="2243827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68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7C700A3-1307-4242-A3F6-8717D222F6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6543" y="4824919"/>
            <a:ext cx="2705457" cy="203308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2A9801E1-64BF-49EA-B61C-9AB14217C4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8780"/>
            <a:ext cx="1748583" cy="242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526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5F2CDB26-EB25-4232-A590-E22581D8AC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243827" cy="203308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3C134B56-85D4-480B-A4AA-3A6DE5E82E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957" y="4591453"/>
            <a:ext cx="2338043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91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5108F92F-17C9-4196-A908-3AA5CED0A1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093172" cy="203308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B621E72E-5575-4CE7-8962-9E94DBADD1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154" y="4824919"/>
            <a:ext cx="2223846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02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>
            <a:extLst>
              <a:ext uri="{FF2B5EF4-FFF2-40B4-BE49-F238E27FC236}">
                <a16:creationId xmlns:a16="http://schemas.microsoft.com/office/drawing/2014/main" id="{166942EF-EF0C-454C-91D2-DC73638932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18448" y="3421616"/>
            <a:ext cx="2473552" cy="3436384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34A67A7B-8627-4DEF-8C78-0A984ADA62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981997"/>
            <a:ext cx="3307404" cy="287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48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그림 개체 틀 4">
            <a:extLst>
              <a:ext uri="{FF2B5EF4-FFF2-40B4-BE49-F238E27FC236}">
                <a16:creationId xmlns:a16="http://schemas.microsoft.com/office/drawing/2014/main" id="{232BD296-78F3-4F63-85A4-A951BA136FC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49627" y="1926854"/>
            <a:ext cx="2492746" cy="2492746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5" name="그림 개체 틀 4">
            <a:extLst>
              <a:ext uri="{FF2B5EF4-FFF2-40B4-BE49-F238E27FC236}">
                <a16:creationId xmlns:a16="http://schemas.microsoft.com/office/drawing/2014/main" id="{8B8AFB10-1090-401B-8483-DC89894C013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88927" y="1926854"/>
            <a:ext cx="2492746" cy="2492746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6" name="그림 개체 틀 4">
            <a:extLst>
              <a:ext uri="{FF2B5EF4-FFF2-40B4-BE49-F238E27FC236}">
                <a16:creationId xmlns:a16="http://schemas.microsoft.com/office/drawing/2014/main" id="{9488146F-FA44-4C83-92C1-EC7176FF8A0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910327" y="1926854"/>
            <a:ext cx="2492746" cy="2492746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2568A935-EB19-4AAC-AB37-AB6FBF7321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6543" y="4824919"/>
            <a:ext cx="2705457" cy="2033081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857583EB-138D-4D21-B4BE-65E74436E2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223846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773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그림 개체 틀 7">
            <a:extLst>
              <a:ext uri="{FF2B5EF4-FFF2-40B4-BE49-F238E27FC236}">
                <a16:creationId xmlns:a16="http://schemas.microsoft.com/office/drawing/2014/main" id="{D0ABD3FB-F2C7-4C13-A836-417362077AD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29364" y="783771"/>
            <a:ext cx="3133272" cy="5290458"/>
          </a:xfrm>
          <a:prstGeom prst="roundRect">
            <a:avLst>
              <a:gd name="adj" fmla="val 748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5" name="그림 개체 틀 7">
            <a:extLst>
              <a:ext uri="{FF2B5EF4-FFF2-40B4-BE49-F238E27FC236}">
                <a16:creationId xmlns:a16="http://schemas.microsoft.com/office/drawing/2014/main" id="{BDF5C411-F25E-4CCC-B6CA-76B8372D6A1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12793" y="783771"/>
            <a:ext cx="3133272" cy="5290458"/>
          </a:xfrm>
          <a:prstGeom prst="roundRect">
            <a:avLst>
              <a:gd name="adj" fmla="val 748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>
              <a:defRPr lang="ko-KR" altLang="en-US"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7ED96FAE-8BF7-47AC-B709-C6E6756C5B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243827" cy="2033081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E6AD2DF5-C850-4C4D-842B-861D4770CE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828" y="4824919"/>
            <a:ext cx="2093172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35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그림 개체 틀 4">
            <a:extLst>
              <a:ext uri="{FF2B5EF4-FFF2-40B4-BE49-F238E27FC236}">
                <a16:creationId xmlns:a16="http://schemas.microsoft.com/office/drawing/2014/main" id="{2391A207-1C33-4252-9014-CA77CBACC1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08357" y="1933576"/>
            <a:ext cx="4857162" cy="2247122"/>
          </a:xfrm>
          <a:prstGeom prst="roundRect">
            <a:avLst>
              <a:gd name="adj" fmla="val 7624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25" name="그림 개체 틀 4">
            <a:extLst>
              <a:ext uri="{FF2B5EF4-FFF2-40B4-BE49-F238E27FC236}">
                <a16:creationId xmlns:a16="http://schemas.microsoft.com/office/drawing/2014/main" id="{4F8B3256-7FA7-4379-BE43-97F11EA1622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26481" y="1933576"/>
            <a:ext cx="4857162" cy="2247122"/>
          </a:xfrm>
          <a:prstGeom prst="roundRect">
            <a:avLst>
              <a:gd name="adj" fmla="val 7624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bIns="432000" anchor="b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50AF8147-2737-4A95-A9C2-4A9F0DB8BF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6543" y="4824919"/>
            <a:ext cx="2705457" cy="2033081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54299A84-950B-4FAC-8073-A990E61A4F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002023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18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77FB4A0E-323B-41FC-9F7C-75520B10E6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8780"/>
            <a:ext cx="1748583" cy="242922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EF95FE8D-D841-4B77-84BA-0D3C7126E1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154" y="4824919"/>
            <a:ext cx="2223846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26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그림 개체 틀 11">
            <a:extLst>
              <a:ext uri="{FF2B5EF4-FFF2-40B4-BE49-F238E27FC236}">
                <a16:creationId xmlns:a16="http://schemas.microsoft.com/office/drawing/2014/main" id="{E0B10CFE-2CF3-494D-8DA7-66756CE232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106339" y="1081213"/>
            <a:ext cx="2211845" cy="4839816"/>
          </a:xfrm>
          <a:prstGeom prst="roundRect">
            <a:avLst>
              <a:gd name="adj" fmla="val 134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3B97CC89-3304-4B06-A7E1-79B2BC530D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880523"/>
            <a:ext cx="3424098" cy="297747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40D0619D-9104-4FF4-BA40-2EA18825B8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519" y="3880523"/>
            <a:ext cx="3065481" cy="29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37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7538DF6A-9E14-4C8F-956D-4333190C4C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008" y="3880523"/>
            <a:ext cx="2931992" cy="297747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4C38D3AD-7D0C-4629-A1A2-6765EE07E72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0372"/>
            <a:ext cx="2560825" cy="355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630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그림 개체 틀 8">
            <a:extLst>
              <a:ext uri="{FF2B5EF4-FFF2-40B4-BE49-F238E27FC236}">
                <a16:creationId xmlns:a16="http://schemas.microsoft.com/office/drawing/2014/main" id="{A98FCF67-E8D2-44DB-9E0F-C313E152E82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92931" y="838318"/>
            <a:ext cx="6746582" cy="4597400"/>
          </a:xfrm>
          <a:prstGeom prst="roundRect">
            <a:avLst>
              <a:gd name="adj" fmla="val 1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E7D5D369-0DB9-4969-814F-F7D7499A50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83" y="3880523"/>
            <a:ext cx="3286117" cy="2977477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F9F15C34-F009-4AD7-982D-42FC3E6EE5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0523"/>
            <a:ext cx="3962181" cy="29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09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EA950862-118D-4E39-A706-24EC5469C0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977" y="4824919"/>
            <a:ext cx="2002023" cy="203308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788708E3-6B66-4FBC-8A08-AFCC740B4E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91453"/>
            <a:ext cx="2338043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80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9B8924D0-1C33-4D1E-9345-EF214DE7B6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243827" cy="203308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6A0E5584-1D53-45E3-B3D1-0223162F5F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957" y="4824919"/>
            <a:ext cx="2338043" cy="20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091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6D69BD88-A539-47B4-864A-974C9FF956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824919"/>
            <a:ext cx="2002023" cy="2033081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15169315-715A-4246-B8B3-87002A5D04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828" y="4824919"/>
            <a:ext cx="2093172" cy="2033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253635" y="-811260"/>
            <a:ext cx="2556694" cy="2850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650633" y="6783225"/>
            <a:ext cx="1960710" cy="2212719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539171" y="7974020"/>
            <a:ext cx="7283515" cy="106413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105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5346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10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5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105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105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105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105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6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3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743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2920124" y="1955745"/>
            <a:ext cx="3889672" cy="632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8" b="0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508" b="0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508" b="0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1630988" y="7353444"/>
            <a:ext cx="10284198" cy="578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Sản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phẩm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của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Măng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Non –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Tài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liệu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Tiểu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học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Nghiêm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cấm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buôn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bán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,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sao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chép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và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chỉnh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sửa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để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thu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lợi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1579" b="1" dirty="0" err="1">
                <a:solidFill>
                  <a:srgbClr val="C00000"/>
                </a:solidFill>
                <a:latin typeface="UTM Avo" panose="02040603050506020204" pitchFamily="18" charset="0"/>
              </a:rPr>
              <a:t>nhuận</a:t>
            </a:r>
            <a:r>
              <a:rPr lang="en-US" sz="1579" b="1" dirty="0">
                <a:solidFill>
                  <a:srgbClr val="C00000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9306272" y="6858000"/>
            <a:ext cx="288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UTM Aquarelle" panose="02040603050506020204" pitchFamily="18" charset="0"/>
              </a:rPr>
              <a:t>By </a:t>
            </a:r>
            <a:r>
              <a:rPr lang="en-US" sz="2800" dirty="0" err="1">
                <a:latin typeface="UTM Aquarelle" panose="02040603050506020204" pitchFamily="18" charset="0"/>
              </a:rPr>
              <a:t>Phước</a:t>
            </a:r>
            <a:r>
              <a:rPr lang="en-US" sz="2800" baseline="0" dirty="0">
                <a:latin typeface="UTM Aquarelle" panose="02040603050506020204" pitchFamily="18" charset="0"/>
              </a:rPr>
              <a:t> </a:t>
            </a:r>
            <a:r>
              <a:rPr lang="en-US" sz="2800" baseline="0" dirty="0" err="1">
                <a:latin typeface="UTM Aquarelle" panose="02040603050506020204" pitchFamily="18" charset="0"/>
              </a:rPr>
              <a:t>Trang</a:t>
            </a:r>
            <a:endParaRPr lang="en-US" sz="2800" dirty="0">
              <a:latin typeface="UTM Aquarel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03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4161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78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35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16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2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443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2145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355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019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421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2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9162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623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430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671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6472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1514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299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4961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52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929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17720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4159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549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31335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048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BB51E-3E4F-4FEA-82AA-75CD03D23B5E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601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image" Target="../media/image1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2026/2/3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05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</p:sldLayoutIdLs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C1FA16-A644-43AD-B383-48F6167C2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C4F57C-D68D-4ACA-A061-0886B72D2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AB54B-18E1-4A8B-BEE6-CC6C0DD8CF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88222-011B-4029-B5BE-C1EBC7AC90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550E3-697B-494B-A3DD-CADCE0EBAA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33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  <p:sldLayoutId id="2147483919" r:id="rId12"/>
    <p:sldLayoutId id="2147483920" r:id="rId13"/>
    <p:sldLayoutId id="2147483921" r:id="rId14"/>
    <p:sldLayoutId id="21474839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698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66" r:id="rId7"/>
    <p:sldLayoutId id="2147483967" r:id="rId8"/>
    <p:sldLayoutId id="2147483968" r:id="rId9"/>
    <p:sldLayoutId id="2147483969" r:id="rId10"/>
    <p:sldLayoutId id="2147483970" r:id="rId11"/>
    <p:sldLayoutId id="2147483971" r:id="rId12"/>
    <p:sldLayoutId id="2147483972" r:id="rId13"/>
    <p:sldLayoutId id="2147483973" r:id="rId14"/>
    <p:sldLayoutId id="2147483974" r:id="rId15"/>
    <p:sldLayoutId id="2147483975" r:id="rId16"/>
    <p:sldLayoutId id="2147483976" r:id="rId17"/>
    <p:sldLayoutId id="2147483979" r:id="rId18"/>
    <p:sldLayoutId id="2147483980" r:id="rId19"/>
    <p:sldLayoutId id="2147483981" r:id="rId20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">
            <a:extLst>
              <a:ext uri="{FF2B5EF4-FFF2-40B4-BE49-F238E27FC236}">
                <a16:creationId xmlns:a16="http://schemas.microsoft.com/office/drawing/2014/main" id="{ECF9FA37-65C8-2066-582C-35713B4517B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D6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矩形: 圆角 11">
            <a:extLst>
              <a:ext uri="{FF2B5EF4-FFF2-40B4-BE49-F238E27FC236}">
                <a16:creationId xmlns:a16="http://schemas.microsoft.com/office/drawing/2014/main" id="{C6630C74-A3B2-69CA-E6E9-BE7EC107961D}"/>
              </a:ext>
            </a:extLst>
          </p:cNvPr>
          <p:cNvSpPr/>
          <p:nvPr userDrawn="1"/>
        </p:nvSpPr>
        <p:spPr>
          <a:xfrm>
            <a:off x="301451" y="391886"/>
            <a:ext cx="11523403" cy="6169688"/>
          </a:xfrm>
          <a:prstGeom prst="roundRect">
            <a:avLst>
              <a:gd name="adj" fmla="val 2892"/>
            </a:avLst>
          </a:prstGeom>
          <a:solidFill>
            <a:schemeClr val="bg1"/>
          </a:solidFill>
          <a:ln w="76200">
            <a:solidFill>
              <a:srgbClr val="00AB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469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3871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0942326-73FA-42CD-BA31-E3515702B97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BB51E-3E4F-4FEA-82AA-75CD03D23B5E}" type="datetimeFigureOut">
              <a:rPr lang="en-US" smtClean="0"/>
              <a:t>2/3/2026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4F88F-26FD-4031-A253-4A3DC2238D1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CBBA375-E9E0-4CFA-84D2-8EDAF546D1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7483C5-E86B-406C-84A9-DBD68AD40BB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94BDB8-3622-471A-8532-6A6B3CCF9DE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4698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6" Type="http://schemas.microsoft.com/office/2007/relationships/hdphoto" Target="../media/hdphoto1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12" Type="http://schemas.microsoft.com/office/2007/relationships/hdphoto" Target="../media/hdphoto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Relationship Id="rId6" Type="http://schemas.microsoft.com/office/2007/relationships/hdphoto" Target="../media/hdphoto5.wdp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5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audio" Target="../media/audio5.wav"/><Relationship Id="rId3" Type="http://schemas.openxmlformats.org/officeDocument/2006/relationships/slideLayout" Target="../slideLayouts/slideLayout27.xml"/><Relationship Id="rId7" Type="http://schemas.openxmlformats.org/officeDocument/2006/relationships/audio" Target="../media/audio6.wav"/><Relationship Id="rId12" Type="http://schemas.openxmlformats.org/officeDocument/2006/relationships/image" Target="../media/image58.png"/><Relationship Id="rId17" Type="http://schemas.openxmlformats.org/officeDocument/2006/relationships/audio" Target="../media/audio4.wav"/><Relationship Id="rId2" Type="http://schemas.openxmlformats.org/officeDocument/2006/relationships/audio" Target="../media/media2.mp3"/><Relationship Id="rId16" Type="http://schemas.openxmlformats.org/officeDocument/2006/relationships/image" Target="../media/image62.png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57.png"/><Relationship Id="rId5" Type="http://schemas.openxmlformats.org/officeDocument/2006/relationships/audio" Target="../media/audio4.wav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19" Type="http://schemas.openxmlformats.org/officeDocument/2006/relationships/audio" Target="../media/audio6.wav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1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6.png"/><Relationship Id="rId11" Type="http://schemas.openxmlformats.org/officeDocument/2006/relationships/image" Target="../media/image18.png"/><Relationship Id="rId5" Type="http://schemas.openxmlformats.org/officeDocument/2006/relationships/image" Target="../media/image65.png"/><Relationship Id="rId15" Type="http://schemas.openxmlformats.org/officeDocument/2006/relationships/image" Target="../media/image72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30.png"/><Relationship Id="rId18" Type="http://schemas.openxmlformats.org/officeDocument/2006/relationships/slide" Target="slide9.xml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slide" Target="slide4.xml"/><Relationship Id="rId17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hyperlink" Target="https://www.facebook.com/nkpowerskills" TargetMode="External"/><Relationship Id="rId1" Type="http://schemas.openxmlformats.org/officeDocument/2006/relationships/slideLayout" Target="../slideLayouts/slideLayout82.xml"/><Relationship Id="rId6" Type="http://schemas.openxmlformats.org/officeDocument/2006/relationships/slide" Target="slide3.xml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2.gif"/><Relationship Id="rId10" Type="http://schemas.openxmlformats.org/officeDocument/2006/relationships/slide" Target="slide5.xml"/><Relationship Id="rId19" Type="http://schemas.openxmlformats.org/officeDocument/2006/relationships/slide" Target="slide8.xml"/><Relationship Id="rId4" Type="http://schemas.openxmlformats.org/officeDocument/2006/relationships/slide" Target="slide7.xml"/><Relationship Id="rId9" Type="http://schemas.openxmlformats.org/officeDocument/2006/relationships/image" Target="../media/image28.png"/><Relationship Id="rId1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5.png"/><Relationship Id="rId9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5.png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5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5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5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41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EA5285-CC3C-6447-80F2-D2D0039CD048}"/>
              </a:ext>
            </a:extLst>
          </p:cNvPr>
          <p:cNvGrpSpPr/>
          <p:nvPr/>
        </p:nvGrpSpPr>
        <p:grpSpPr>
          <a:xfrm>
            <a:off x="3528104" y="1013154"/>
            <a:ext cx="2935912" cy="800923"/>
            <a:chOff x="638070" y="136409"/>
            <a:chExt cx="5040244" cy="92330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8D80952-CF67-1905-75E4-0710C7C3E31F}"/>
                </a:ext>
              </a:extLst>
            </p:cNvPr>
            <p:cNvGrpSpPr/>
            <p:nvPr/>
          </p:nvGrpSpPr>
          <p:grpSpPr>
            <a:xfrm>
              <a:off x="1129534" y="136409"/>
              <a:ext cx="4294875" cy="923307"/>
              <a:chOff x="92675" y="91401"/>
              <a:chExt cx="7217794" cy="1290480"/>
            </a:xfrm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873AC8C9-5CF8-FD87-09D4-9182F80983D4}"/>
                  </a:ext>
                </a:extLst>
              </p:cNvPr>
              <p:cNvSpPr/>
              <p:nvPr/>
            </p:nvSpPr>
            <p:spPr>
              <a:xfrm>
                <a:off x="92675" y="91401"/>
                <a:ext cx="7217791" cy="1290480"/>
              </a:xfrm>
              <a:prstGeom prst="roundRect">
                <a:avLst/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00F67A17-C31B-864E-AF0F-3DC78398AF18}"/>
                  </a:ext>
                </a:extLst>
              </p:cNvPr>
              <p:cNvSpPr/>
              <p:nvPr/>
            </p:nvSpPr>
            <p:spPr>
              <a:xfrm>
                <a:off x="251630" y="190735"/>
                <a:ext cx="7058839" cy="1085974"/>
              </a:xfrm>
              <a:prstGeom prst="roundRect">
                <a:avLst>
                  <a:gd name="adj" fmla="val 7160"/>
                </a:avLst>
              </a:prstGeom>
              <a:noFill/>
              <a:ln w="38100">
                <a:solidFill>
                  <a:schemeClr val="accent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5AB800B-3F7C-3BF1-2B31-8433B297D12C}"/>
                </a:ext>
              </a:extLst>
            </p:cNvPr>
            <p:cNvSpPr txBox="1"/>
            <p:nvPr/>
          </p:nvSpPr>
          <p:spPr>
            <a:xfrm>
              <a:off x="638070" y="255680"/>
              <a:ext cx="5040244" cy="674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r>
                <a:rPr lang="en-US" sz="3200" b="1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32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endPara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3D122AD-8724-E0DF-D7C1-EC4A2BA850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423" b="66228"/>
          <a:stretch/>
        </p:blipFill>
        <p:spPr>
          <a:xfrm>
            <a:off x="7919723" y="3662680"/>
            <a:ext cx="2641195" cy="2454863"/>
          </a:xfrm>
          <a:prstGeom prst="rect">
            <a:avLst/>
          </a:prstGeom>
        </p:spPr>
      </p:pic>
      <p:pic>
        <p:nvPicPr>
          <p:cNvPr id="9" name="Picture 8" descr="C:\Users\TUAN\Downloads\Luyện tập 1.png">
            <a:extLst>
              <a:ext uri="{FF2B5EF4-FFF2-40B4-BE49-F238E27FC236}">
                <a16:creationId xmlns:a16="http://schemas.microsoft.com/office/drawing/2014/main" id="{D2CECB8C-48EB-39C5-F58A-7E8B55A2A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67812" y="846592"/>
            <a:ext cx="2237784" cy="863493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8118AC0-4E35-9160-B1FB-1E712B1E5D55}"/>
              </a:ext>
            </a:extLst>
          </p:cNvPr>
          <p:cNvSpPr txBox="1"/>
          <p:nvPr/>
        </p:nvSpPr>
        <p:spPr>
          <a:xfrm>
            <a:off x="2175073" y="2053546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a)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BFCE0AF-38CA-B2A0-20B2-54E05F2E354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54315" y="2025425"/>
            <a:ext cx="4860141" cy="1271695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A1B6ED5-017A-341B-058C-A63F80A5DD42}"/>
              </a:ext>
            </a:extLst>
          </p:cNvPr>
          <p:cNvSpPr txBox="1"/>
          <p:nvPr/>
        </p:nvSpPr>
        <p:spPr>
          <a:xfrm>
            <a:off x="4757691" y="2441866"/>
            <a:ext cx="38504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8B0B57-E5A9-0717-CC84-46ACD43A33D5}"/>
              </a:ext>
            </a:extLst>
          </p:cNvPr>
          <p:cNvSpPr txBox="1"/>
          <p:nvPr/>
        </p:nvSpPr>
        <p:spPr>
          <a:xfrm>
            <a:off x="6449016" y="2413730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B2286D2-2C71-467E-274B-AFE3F88AB63F}"/>
              </a:ext>
            </a:extLst>
          </p:cNvPr>
          <p:cNvSpPr txBox="1"/>
          <p:nvPr/>
        </p:nvSpPr>
        <p:spPr>
          <a:xfrm flipH="1">
            <a:off x="2093212" y="4071204"/>
            <a:ext cx="660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b)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6DE6EC9-5F74-6C6E-F41B-253AA163B9D8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3704" y="3612460"/>
            <a:ext cx="4832483" cy="125953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A1A6B1F-2FA6-8BE0-156C-B67F9401A814}"/>
              </a:ext>
            </a:extLst>
          </p:cNvPr>
          <p:cNvSpPr txBox="1"/>
          <p:nvPr/>
        </p:nvSpPr>
        <p:spPr>
          <a:xfrm>
            <a:off x="4657503" y="4083625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383F66F-862D-30B6-54B1-CCFBE8C2EF03}"/>
              </a:ext>
            </a:extLst>
          </p:cNvPr>
          <p:cNvSpPr txBox="1"/>
          <p:nvPr/>
        </p:nvSpPr>
        <p:spPr>
          <a:xfrm>
            <a:off x="6323866" y="4083625"/>
            <a:ext cx="58541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00129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 animBg="1"/>
      <p:bldP spid="27" grpId="0" animBg="1"/>
      <p:bldP spid="28" grpId="0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0A06AE77-7D30-C59D-556B-ECA037DA1A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6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3" name="矩形 92">
            <a:extLst>
              <a:ext uri="{FF2B5EF4-FFF2-40B4-BE49-F238E27FC236}">
                <a16:creationId xmlns:a16="http://schemas.microsoft.com/office/drawing/2014/main" id="{01CFC8E5-F316-90CA-F714-6C26223B53FC}"/>
              </a:ext>
            </a:extLst>
          </p:cNvPr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等腰三角形 93">
            <a:extLst>
              <a:ext uri="{FF2B5EF4-FFF2-40B4-BE49-F238E27FC236}">
                <a16:creationId xmlns:a16="http://schemas.microsoft.com/office/drawing/2014/main" id="{BB2C5E55-61DF-704F-5E83-22B8F4B43C43}"/>
              </a:ext>
            </a:extLst>
          </p:cNvPr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等腰三角形 94">
            <a:extLst>
              <a:ext uri="{FF2B5EF4-FFF2-40B4-BE49-F238E27FC236}">
                <a16:creationId xmlns:a16="http://schemas.microsoft.com/office/drawing/2014/main" id="{3EB50E5B-EE76-7F8C-0ADE-B29999A4A28E}"/>
              </a:ext>
            </a:extLst>
          </p:cNvPr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E3372FA-3DE2-E38A-EEF9-2B58F5CB8D6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8182" y="637954"/>
            <a:ext cx="5360938" cy="2836674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583B87A-2B04-A71C-8D86-2D234F29AAAE}"/>
              </a:ext>
            </a:extLst>
          </p:cNvPr>
          <p:cNvSpPr/>
          <p:nvPr/>
        </p:nvSpPr>
        <p:spPr>
          <a:xfrm>
            <a:off x="608333" y="833461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B188C7-28E2-0D29-E1A3-9951FCD04CBE}"/>
              </a:ext>
            </a:extLst>
          </p:cNvPr>
          <p:cNvSpPr txBox="1"/>
          <p:nvPr/>
        </p:nvSpPr>
        <p:spPr>
          <a:xfrm>
            <a:off x="1084521" y="769666"/>
            <a:ext cx="524185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Nam đã cắt 30 hình tròn để trang trí đèn ông sao, mỗi chiếc đèn cần 5 hình. Hỏi bạn Nam trang trí được bao nhiêu chiếc đèn ông sao?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3A65C5-ADF5-ACC2-01FB-9E8143BEA1C9}"/>
              </a:ext>
            </a:extLst>
          </p:cNvPr>
          <p:cNvSpPr txBox="1"/>
          <p:nvPr/>
        </p:nvSpPr>
        <p:spPr>
          <a:xfrm>
            <a:off x="5377928" y="3657104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giải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C37EF2-1AE6-7024-3C72-70C69430B9F4}"/>
              </a:ext>
            </a:extLst>
          </p:cNvPr>
          <p:cNvSpPr txBox="1"/>
          <p:nvPr/>
        </p:nvSpPr>
        <p:spPr>
          <a:xfrm>
            <a:off x="1984970" y="4112581"/>
            <a:ext cx="8337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Nam trang trí được số chiếc đèn ông sao là: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47E824A-B046-2043-6CF0-2A090C0A62F8}"/>
              </a:ext>
            </a:extLst>
          </p:cNvPr>
          <p:cNvSpPr txBox="1"/>
          <p:nvPr/>
        </p:nvSpPr>
        <p:spPr>
          <a:xfrm>
            <a:off x="3316700" y="4685016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30 : 5 = 6 (chiếc)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C70AC0-E40A-1ADC-FF23-D9403D662F05}"/>
              </a:ext>
            </a:extLst>
          </p:cNvPr>
          <p:cNvSpPr txBox="1"/>
          <p:nvPr/>
        </p:nvSpPr>
        <p:spPr>
          <a:xfrm>
            <a:off x="5069060" y="5264136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 số: 6 chiếc đèn ông sao.</a:t>
            </a:r>
          </a:p>
        </p:txBody>
      </p:sp>
    </p:spTree>
    <p:extLst>
      <p:ext uri="{BB962C8B-B14F-4D97-AF65-F5344CB8AC3E}">
        <p14:creationId xmlns:p14="http://schemas.microsoft.com/office/powerpoint/2010/main" val="218526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id="{60A658DF-C2F2-4ABE-AF8E-831180981CC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" name="Picture 1" descr="Không có mô tả.">
            <a:extLst>
              <a:ext uri="{FF2B5EF4-FFF2-40B4-BE49-F238E27FC236}">
                <a16:creationId xmlns:a16="http://schemas.microsoft.com/office/drawing/2014/main" id="{E72413BE-7E00-CF52-6F75-8A09AECC3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087" y="389956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E0875A-6256-AAE4-D1A1-6F137F20DEF3}"/>
              </a:ext>
            </a:extLst>
          </p:cNvPr>
          <p:cNvSpPr txBox="1"/>
          <p:nvPr/>
        </p:nvSpPr>
        <p:spPr>
          <a:xfrm flipH="1">
            <a:off x="774964" y="1421395"/>
            <a:ext cx="4844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A1E7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TẤM THẺ NÀO?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BE9B6A-E4B2-2134-1DC9-F986F2DC72B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2414" y="382356"/>
            <a:ext cx="1693179" cy="14267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8A9710-EC89-C617-FB8E-91B38FB8DD3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3398" y="421468"/>
            <a:ext cx="4954612" cy="21303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18C19E-AC7D-056D-5ECB-C0C93021941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0318" y="2305303"/>
            <a:ext cx="5360771" cy="4170341"/>
          </a:xfrm>
          <a:prstGeom prst="rect">
            <a:avLst/>
          </a:prstGeom>
        </p:spPr>
      </p:pic>
      <p:pic>
        <p:nvPicPr>
          <p:cNvPr id="8" name="Picture 7" descr="Business Rules Clip Art - Royalty Free - GoGraph">
            <a:extLst>
              <a:ext uri="{FF2B5EF4-FFF2-40B4-BE49-F238E27FC236}">
                <a16:creationId xmlns:a16="http://schemas.microsoft.com/office/drawing/2014/main" id="{820E0CAF-5CB0-12BB-42AE-0B86361BA2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677"/>
          <a:stretch/>
        </p:blipFill>
        <p:spPr bwMode="auto">
          <a:xfrm>
            <a:off x="2754883" y="1939611"/>
            <a:ext cx="2238375" cy="142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0">
            <a:extLst>
              <a:ext uri="{FF2B5EF4-FFF2-40B4-BE49-F238E27FC236}">
                <a16:creationId xmlns:a16="http://schemas.microsoft.com/office/drawing/2014/main" id="{F03112D4-5A67-763E-2270-64123A9A6C14}"/>
              </a:ext>
            </a:extLst>
          </p:cNvPr>
          <p:cNvSpPr txBox="1"/>
          <p:nvPr/>
        </p:nvSpPr>
        <p:spPr>
          <a:xfrm>
            <a:off x="1307624" y="3161620"/>
            <a:ext cx="51526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Chơi theo nhóm.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 12 tấm thẻ trên mặt bàn. Khi đến lượt, người chơi gieo xúc xắc, úp một tấm thẻ ghi phép tính có kết quả bằng số chấm ở mặt trên xúc xắc.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 chơi kết thúc khi úp được 6 tấm thẻ.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3EB4F11-28CB-AAB2-363B-6EDBE28C9B7A}"/>
              </a:ext>
            </a:extLst>
          </p:cNvPr>
          <p:cNvSpPr/>
          <p:nvPr/>
        </p:nvSpPr>
        <p:spPr>
          <a:xfrm>
            <a:off x="1234862" y="2172712"/>
            <a:ext cx="5360771" cy="4170341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99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02FE8-6E04-50CB-218D-3708DA2B5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39" y="311841"/>
            <a:ext cx="5934320" cy="6858000"/>
          </a:xfrm>
          <a:prstGeom prst="rect">
            <a:avLst/>
          </a:prstGeom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F84D5C6D-AACD-DA59-7E2B-220DD1B196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49" y="1345949"/>
            <a:ext cx="6340152" cy="510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113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0193B62-AC29-41DE-9CA1-349CD18390F8}"/>
              </a:ext>
            </a:extLst>
          </p:cNvPr>
          <p:cNvGrpSpPr/>
          <p:nvPr/>
        </p:nvGrpSpPr>
        <p:grpSpPr>
          <a:xfrm>
            <a:off x="0" y="-286033"/>
            <a:ext cx="12191997" cy="7321014"/>
            <a:chOff x="0" y="-286033"/>
            <a:chExt cx="12191997" cy="7321014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2B804920-3EBE-49AD-8B4D-127CB54E3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86033"/>
              <a:ext cx="7321014" cy="7321014"/>
            </a:xfrm>
            <a:prstGeom prst="rect">
              <a:avLst/>
            </a:prstGeom>
          </p:spPr>
        </p:pic>
        <p:pic>
          <p:nvPicPr>
            <p:cNvPr id="6" name="Picture 5" descr="Background pattern&#10;&#10;Description automatically generated">
              <a:extLst>
                <a:ext uri="{FF2B5EF4-FFF2-40B4-BE49-F238E27FC236}">
                  <a16:creationId xmlns:a16="http://schemas.microsoft.com/office/drawing/2014/main" id="{8AB6EABF-10EC-4881-B0B4-C21A7200B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466"/>
            <a:stretch/>
          </p:blipFill>
          <p:spPr>
            <a:xfrm>
              <a:off x="7321014" y="-286033"/>
              <a:ext cx="4870983" cy="7321014"/>
            </a:xfrm>
            <a:prstGeom prst="rect">
              <a:avLst/>
            </a:prstGeom>
          </p:spPr>
        </p:pic>
      </p:grpSp>
      <p:pic>
        <p:nvPicPr>
          <p:cNvPr id="99" name="Picture 98" descr="A picture containing container, ceramic ware, dessert&#10;&#10;Description automatically generated">
            <a:extLst>
              <a:ext uri="{FF2B5EF4-FFF2-40B4-BE49-F238E27FC236}">
                <a16:creationId xmlns:a16="http://schemas.microsoft.com/office/drawing/2014/main" id="{E0FC04CF-D979-42DE-BB57-6994DFEE35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665" y="4578860"/>
            <a:ext cx="2286000" cy="2286000"/>
          </a:xfrm>
          <a:prstGeom prst="rect">
            <a:avLst/>
          </a:prstGeom>
        </p:spPr>
      </p:pic>
      <p:pic>
        <p:nvPicPr>
          <p:cNvPr id="100" name="Picture 99" descr="A cupcake with a red and white frosting and white sprinkles on top&#10;&#10;Description automatically generated with low confidence">
            <a:extLst>
              <a:ext uri="{FF2B5EF4-FFF2-40B4-BE49-F238E27FC236}">
                <a16:creationId xmlns:a16="http://schemas.microsoft.com/office/drawing/2014/main" id="{78145F13-6535-4747-8FB1-95B1510CB8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8687" r="18637" b="14520"/>
          <a:stretch/>
        </p:blipFill>
        <p:spPr>
          <a:xfrm>
            <a:off x="2194508" y="4578860"/>
            <a:ext cx="1704817" cy="2286000"/>
          </a:xfrm>
          <a:prstGeom prst="rect">
            <a:avLst/>
          </a:prstGeom>
        </p:spPr>
      </p:pic>
      <p:pic>
        <p:nvPicPr>
          <p:cNvPr id="101" name="Picture 100" descr="A cupcake with frosting and sprinkles&#10;&#10;Description automatically generated">
            <a:extLst>
              <a:ext uri="{FF2B5EF4-FFF2-40B4-BE49-F238E27FC236}">
                <a16:creationId xmlns:a16="http://schemas.microsoft.com/office/drawing/2014/main" id="{B7C9E9F7-4DD9-43DB-A9FE-A7AD8C3133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 t="7743" r="19817" b="10852"/>
          <a:stretch/>
        </p:blipFill>
        <p:spPr>
          <a:xfrm>
            <a:off x="186235" y="4561661"/>
            <a:ext cx="1677518" cy="2286000"/>
          </a:xfrm>
          <a:prstGeom prst="rect">
            <a:avLst/>
          </a:prstGeom>
        </p:spPr>
      </p:pic>
      <p:pic>
        <p:nvPicPr>
          <p:cNvPr id="105" name="Picture 104" descr="A close-up of a cupcake&#10;&#10;Description automatically generated with low confidence">
            <a:extLst>
              <a:ext uri="{FF2B5EF4-FFF2-40B4-BE49-F238E27FC236}">
                <a16:creationId xmlns:a16="http://schemas.microsoft.com/office/drawing/2014/main" id="{02B9F8D8-FD8D-47F5-9B1C-8C49B39FE6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78" y="4483806"/>
            <a:ext cx="2279035" cy="2401794"/>
          </a:xfrm>
          <a:prstGeom prst="rect">
            <a:avLst/>
          </a:prstGeom>
        </p:spPr>
      </p:pic>
      <p:pic>
        <p:nvPicPr>
          <p:cNvPr id="107" name="Picture 106" descr="A picture containing dessert&#10;&#10;Description automatically generated">
            <a:extLst>
              <a:ext uri="{FF2B5EF4-FFF2-40B4-BE49-F238E27FC236}">
                <a16:creationId xmlns:a16="http://schemas.microsoft.com/office/drawing/2014/main" id="{B8C14DF9-211C-40E3-BB39-A577D4B882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308" y="4573777"/>
            <a:ext cx="2286000" cy="228600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67C5914F-1E05-4CAA-BC15-480AE95791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636" y="4651507"/>
            <a:ext cx="1805938" cy="2286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3B191FB-AB11-4591-98F6-05178DDA4164}"/>
              </a:ext>
            </a:extLst>
          </p:cNvPr>
          <p:cNvGrpSpPr/>
          <p:nvPr/>
        </p:nvGrpSpPr>
        <p:grpSpPr>
          <a:xfrm>
            <a:off x="218502" y="0"/>
            <a:ext cx="1597408" cy="2194560"/>
            <a:chOff x="218502" y="0"/>
            <a:chExt cx="1597408" cy="2194560"/>
          </a:xfrm>
        </p:grpSpPr>
        <p:pic>
          <p:nvPicPr>
            <p:cNvPr id="10" name="Picture 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E1077DA6-7C1F-4ADF-9326-296981BA3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18502" y="0"/>
              <a:ext cx="1597408" cy="2194560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323967B-D9B6-486E-A937-A0FBA656463B}"/>
                </a:ext>
              </a:extLst>
            </p:cNvPr>
            <p:cNvSpPr/>
            <p:nvPr/>
          </p:nvSpPr>
          <p:spPr>
            <a:xfrm>
              <a:off x="605725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46D5C35-D962-454A-9C87-770FF50D6EAF}"/>
              </a:ext>
            </a:extLst>
          </p:cNvPr>
          <p:cNvGrpSpPr/>
          <p:nvPr/>
        </p:nvGrpSpPr>
        <p:grpSpPr>
          <a:xfrm>
            <a:off x="2252107" y="712269"/>
            <a:ext cx="1597408" cy="2194560"/>
            <a:chOff x="2252107" y="712269"/>
            <a:chExt cx="1597408" cy="2194560"/>
          </a:xfrm>
        </p:grpSpPr>
        <p:pic>
          <p:nvPicPr>
            <p:cNvPr id="20" name="Picture 1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02F3469-0E9F-45F3-953F-8DED84A72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252107" y="712269"/>
              <a:ext cx="1597408" cy="219456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7456B54-BE5E-4AED-81A7-964C818485E4}"/>
                </a:ext>
              </a:extLst>
            </p:cNvPr>
            <p:cNvSpPr/>
            <p:nvPr/>
          </p:nvSpPr>
          <p:spPr>
            <a:xfrm>
              <a:off x="2639330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624EA69-FBBA-45FB-9D77-49503D1B7584}"/>
              </a:ext>
            </a:extLst>
          </p:cNvPr>
          <p:cNvGrpSpPr/>
          <p:nvPr/>
        </p:nvGrpSpPr>
        <p:grpSpPr>
          <a:xfrm>
            <a:off x="4285712" y="508535"/>
            <a:ext cx="1597408" cy="2194560"/>
            <a:chOff x="4285712" y="508535"/>
            <a:chExt cx="1597408" cy="2194560"/>
          </a:xfrm>
        </p:grpSpPr>
        <p:pic>
          <p:nvPicPr>
            <p:cNvPr id="16" name="Picture 1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F3D3BF9-51C3-41BB-AB7D-75421D1EE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4285712" y="508535"/>
              <a:ext cx="1597408" cy="2194560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5DCD3C4-CF20-49A8-9226-184E1A963355}"/>
                </a:ext>
              </a:extLst>
            </p:cNvPr>
            <p:cNvSpPr/>
            <p:nvPr/>
          </p:nvSpPr>
          <p:spPr>
            <a:xfrm>
              <a:off x="4672935" y="1430153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ABE3826-1A5D-4436-9A89-756C854BD817}"/>
              </a:ext>
            </a:extLst>
          </p:cNvPr>
          <p:cNvGrpSpPr/>
          <p:nvPr/>
        </p:nvGrpSpPr>
        <p:grpSpPr>
          <a:xfrm>
            <a:off x="6319317" y="869481"/>
            <a:ext cx="1597408" cy="2194560"/>
            <a:chOff x="6319317" y="869481"/>
            <a:chExt cx="1597408" cy="2194560"/>
          </a:xfrm>
        </p:grpSpPr>
        <p:pic>
          <p:nvPicPr>
            <p:cNvPr id="17" name="Picture 16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98542F5-CBA8-4BF4-98B7-740DF4F30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6319317" y="869481"/>
              <a:ext cx="1597408" cy="219456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3ADB035-B5A0-4DB8-BEE7-99E5B4677055}"/>
                </a:ext>
              </a:extLst>
            </p:cNvPr>
            <p:cNvSpPr/>
            <p:nvPr/>
          </p:nvSpPr>
          <p:spPr>
            <a:xfrm>
              <a:off x="6706540" y="17830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299236-31C0-499C-BAE6-783C05BEA124}"/>
              </a:ext>
            </a:extLst>
          </p:cNvPr>
          <p:cNvGrpSpPr/>
          <p:nvPr/>
        </p:nvGrpSpPr>
        <p:grpSpPr>
          <a:xfrm>
            <a:off x="8352922" y="0"/>
            <a:ext cx="1597408" cy="2194560"/>
            <a:chOff x="8352922" y="0"/>
            <a:chExt cx="1597408" cy="2194560"/>
          </a:xfrm>
        </p:grpSpPr>
        <p:pic>
          <p:nvPicPr>
            <p:cNvPr id="18" name="Picture 1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0B0B2D-01CD-4D9B-9C6C-49C46673E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8352922" y="0"/>
              <a:ext cx="1597408" cy="219456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8A557CF-00BE-4B2B-BAA5-B64439C61CFF}"/>
                </a:ext>
              </a:extLst>
            </p:cNvPr>
            <p:cNvSpPr/>
            <p:nvPr/>
          </p:nvSpPr>
          <p:spPr>
            <a:xfrm>
              <a:off x="8740147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42B352-C7AD-4CC3-88FC-2E915FD2184E}"/>
              </a:ext>
            </a:extLst>
          </p:cNvPr>
          <p:cNvGrpSpPr/>
          <p:nvPr/>
        </p:nvGrpSpPr>
        <p:grpSpPr>
          <a:xfrm>
            <a:off x="10386529" y="712269"/>
            <a:ext cx="1597408" cy="2194560"/>
            <a:chOff x="10386529" y="712269"/>
            <a:chExt cx="1597408" cy="2194560"/>
          </a:xfrm>
        </p:grpSpPr>
        <p:pic>
          <p:nvPicPr>
            <p:cNvPr id="19" name="Picture 18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3830E73-3054-4032-AE04-F8F1F1C62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86529" y="712269"/>
              <a:ext cx="1597408" cy="219456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03DA20F-F088-4DF9-A303-7205AB271907}"/>
                </a:ext>
              </a:extLst>
            </p:cNvPr>
            <p:cNvSpPr/>
            <p:nvPr/>
          </p:nvSpPr>
          <p:spPr>
            <a:xfrm>
              <a:off x="10771835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8809AC4-70D6-4624-8064-6D2729BACF8F}"/>
              </a:ext>
            </a:extLst>
          </p:cNvPr>
          <p:cNvGrpSpPr/>
          <p:nvPr/>
        </p:nvGrpSpPr>
        <p:grpSpPr>
          <a:xfrm>
            <a:off x="22558" y="0"/>
            <a:ext cx="2115923" cy="2194560"/>
            <a:chOff x="829481" y="2606040"/>
            <a:chExt cx="2115923" cy="2194560"/>
          </a:xfrm>
        </p:grpSpPr>
        <p:pic>
          <p:nvPicPr>
            <p:cNvPr id="38" name="Picture 3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11805882-2358-4DF7-806D-D3608C771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BAD8F647-9097-4B66-AC3C-8A62C56265A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74CF674-C409-4AA8-9800-CDA2AD1947C4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 : 5 = 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8ACADDB-7FC5-4115-A117-60162766FF41}"/>
              </a:ext>
            </a:extLst>
          </p:cNvPr>
          <p:cNvGrpSpPr/>
          <p:nvPr/>
        </p:nvGrpSpPr>
        <p:grpSpPr>
          <a:xfrm>
            <a:off x="8134870" y="-9625"/>
            <a:ext cx="2115923" cy="2194560"/>
            <a:chOff x="829481" y="2606040"/>
            <a:chExt cx="2115923" cy="2194560"/>
          </a:xfrm>
        </p:grpSpPr>
        <p:pic>
          <p:nvPicPr>
            <p:cNvPr id="46" name="Picture 4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4503E742-DE07-4894-87A9-D1D3953A4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350AF70-AD9D-4943-A2A0-F76DC22652AF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032C9DD-4DA6-416B-B352-D4558FFCF5EE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 : 5 = 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ADCAB4F-BF0E-4D3F-B282-BB12DE30222F}"/>
              </a:ext>
            </a:extLst>
          </p:cNvPr>
          <p:cNvGrpSpPr/>
          <p:nvPr/>
        </p:nvGrpSpPr>
        <p:grpSpPr>
          <a:xfrm>
            <a:off x="10177982" y="721599"/>
            <a:ext cx="2115923" cy="2194560"/>
            <a:chOff x="829481" y="2606040"/>
            <a:chExt cx="2115923" cy="2194560"/>
          </a:xfrm>
        </p:grpSpPr>
        <p:pic>
          <p:nvPicPr>
            <p:cNvPr id="50" name="Picture 4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EECC465-C7BB-4525-8041-7EDFFB4F3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6689B5E-82C7-49D6-843C-2F8B566B73B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BCABE87-A829-479F-9934-1AA143CC69D2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= ? : 5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DAC9805-1973-4269-806A-A0AD29CFF5FE}"/>
              </a:ext>
            </a:extLst>
          </p:cNvPr>
          <p:cNvGrpSpPr/>
          <p:nvPr/>
        </p:nvGrpSpPr>
        <p:grpSpPr>
          <a:xfrm>
            <a:off x="2061316" y="721599"/>
            <a:ext cx="2115923" cy="2194560"/>
            <a:chOff x="829481" y="2606040"/>
            <a:chExt cx="2115923" cy="2194560"/>
          </a:xfrm>
        </p:grpSpPr>
        <p:pic>
          <p:nvPicPr>
            <p:cNvPr id="58" name="Picture 5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6640C07-9E18-4AE3-929A-73AAB9B4A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6A55BE0-C61A-47DB-A04C-1C5CC99E3A41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D5DCC86-F426-413C-9747-53E83ABA414D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 : 5 = 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8AF92CA-304C-410C-9EDC-D16091A675FE}"/>
              </a:ext>
            </a:extLst>
          </p:cNvPr>
          <p:cNvGrpSpPr/>
          <p:nvPr/>
        </p:nvGrpSpPr>
        <p:grpSpPr>
          <a:xfrm>
            <a:off x="6111825" y="877363"/>
            <a:ext cx="2115923" cy="2194560"/>
            <a:chOff x="829481" y="2606040"/>
            <a:chExt cx="2115923" cy="2194560"/>
          </a:xfrm>
        </p:grpSpPr>
        <p:pic>
          <p:nvPicPr>
            <p:cNvPr id="62" name="Picture 6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5F4FACA-74B3-403F-A427-84FE39E6E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DAE92D84-5CEA-4402-922C-18D0C4E149A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AB88926-D859-4E86-B98B-991CEFDB059C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 = ? : 5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DDBEC17-B9AF-4D89-B57D-5350DB95B98B}"/>
              </a:ext>
            </a:extLst>
          </p:cNvPr>
          <p:cNvGrpSpPr/>
          <p:nvPr/>
        </p:nvGrpSpPr>
        <p:grpSpPr>
          <a:xfrm>
            <a:off x="4084757" y="508535"/>
            <a:ext cx="2115923" cy="2194560"/>
            <a:chOff x="829481" y="2606040"/>
            <a:chExt cx="2115923" cy="2194560"/>
          </a:xfrm>
        </p:grpSpPr>
        <p:pic>
          <p:nvPicPr>
            <p:cNvPr id="70" name="Picture 6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43FF0F3-F5FA-4C53-9AE8-73A8185A2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FD576D00-4CF0-40DF-9393-64A6B51D39F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68EAF3F-98EE-43BD-8695-C4880710E6D7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= ? : 5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FA914A4-AB00-4B69-8848-C7DABBBF07C7}"/>
              </a:ext>
            </a:extLst>
          </p:cNvPr>
          <p:cNvGrpSpPr/>
          <p:nvPr/>
        </p:nvGrpSpPr>
        <p:grpSpPr>
          <a:xfrm>
            <a:off x="11010" y="10339"/>
            <a:ext cx="2115923" cy="2194560"/>
            <a:chOff x="829481" y="2606040"/>
            <a:chExt cx="2115923" cy="2194560"/>
          </a:xfrm>
        </p:grpSpPr>
        <p:pic>
          <p:nvPicPr>
            <p:cNvPr id="76" name="Picture 7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C28156-17D7-46BC-9347-D45ADF9DA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EADF8ED9-90D2-491D-AC32-14D76A37202A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FCB1F47-6F59-43B2-81DA-F2B31D2AEC61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 : 5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4175213-87BC-4B68-BE6D-D77950597C59}"/>
              </a:ext>
            </a:extLst>
          </p:cNvPr>
          <p:cNvGrpSpPr/>
          <p:nvPr/>
        </p:nvGrpSpPr>
        <p:grpSpPr>
          <a:xfrm>
            <a:off x="2041984" y="719698"/>
            <a:ext cx="2115923" cy="2194560"/>
            <a:chOff x="829481" y="2606040"/>
            <a:chExt cx="2115923" cy="2194560"/>
          </a:xfrm>
        </p:grpSpPr>
        <p:pic>
          <p:nvPicPr>
            <p:cNvPr id="80" name="Picture 7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BB75152-54B1-4C75-A210-5EF003E85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BA943B57-E741-47A3-BCF4-92D55C2DF462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10AFA69-050B-4AAD-84B0-2D044A8AF0DA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 : 5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FEDAD32-1A93-4FED-9CB3-A2540BA0CC33}"/>
              </a:ext>
            </a:extLst>
          </p:cNvPr>
          <p:cNvGrpSpPr/>
          <p:nvPr/>
        </p:nvGrpSpPr>
        <p:grpSpPr>
          <a:xfrm>
            <a:off x="4083508" y="508535"/>
            <a:ext cx="2115923" cy="2194560"/>
            <a:chOff x="829481" y="2606040"/>
            <a:chExt cx="2115923" cy="2194560"/>
          </a:xfrm>
        </p:grpSpPr>
        <p:pic>
          <p:nvPicPr>
            <p:cNvPr id="84" name="Picture 83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08BC3D6-182C-4405-9EAF-ADAD73717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08DB0B47-368D-42D1-8BC2-D47ACBBBAD18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8765F6E-C638-48D9-BAF8-8FDA7F5CEBB3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25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: 5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566652B-03EC-40EA-A972-4E0EB7563328}"/>
              </a:ext>
            </a:extLst>
          </p:cNvPr>
          <p:cNvGrpSpPr/>
          <p:nvPr/>
        </p:nvGrpSpPr>
        <p:grpSpPr>
          <a:xfrm>
            <a:off x="6117710" y="886433"/>
            <a:ext cx="2115923" cy="2194560"/>
            <a:chOff x="829481" y="2606040"/>
            <a:chExt cx="2115923" cy="2194560"/>
          </a:xfrm>
        </p:grpSpPr>
        <p:pic>
          <p:nvPicPr>
            <p:cNvPr id="88" name="Picture 8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14EBBF3-A753-4518-B261-5AB8701F1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8EFB6118-78AD-476C-A9A6-2D7313CED9B7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1660EF21-00C5-4FBA-8839-CCBBEB0D4D4E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: 5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8354112-ED81-4234-B58C-285A60FCD0B7}"/>
              </a:ext>
            </a:extLst>
          </p:cNvPr>
          <p:cNvGrpSpPr/>
          <p:nvPr/>
        </p:nvGrpSpPr>
        <p:grpSpPr>
          <a:xfrm>
            <a:off x="10184821" y="719698"/>
            <a:ext cx="2115923" cy="2194560"/>
            <a:chOff x="829481" y="2606040"/>
            <a:chExt cx="2115923" cy="2194560"/>
          </a:xfrm>
        </p:grpSpPr>
        <p:pic>
          <p:nvPicPr>
            <p:cNvPr id="92" name="Picture 9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F8B3674-D8E3-4F43-8D28-15CE68CCD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E967F034-708A-47D5-9BD1-D54D6A3BB2C3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A6C3A1D-2EFC-418F-91CE-9EC81FDB6CA3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: 5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CFC51B1-4F5F-49A5-99F4-F86A6B20466C}"/>
              </a:ext>
            </a:extLst>
          </p:cNvPr>
          <p:cNvGrpSpPr/>
          <p:nvPr/>
        </p:nvGrpSpPr>
        <p:grpSpPr>
          <a:xfrm>
            <a:off x="8138881" y="4965"/>
            <a:ext cx="2115923" cy="2194560"/>
            <a:chOff x="829481" y="2606040"/>
            <a:chExt cx="2115923" cy="2194560"/>
          </a:xfrm>
        </p:grpSpPr>
        <p:pic>
          <p:nvPicPr>
            <p:cNvPr id="96" name="Picture 9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341829D-FC4E-4268-BD19-AC3CF32C1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C278AD11-067F-4199-AB08-08E1F5E4C98C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E92685D-531D-4C80-A5D7-6B5E6104EDD3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 : 5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</a:p>
          </p:txBody>
        </p:sp>
      </p:grpSp>
      <p:pic>
        <p:nvPicPr>
          <p:cNvPr id="111" name="Picture 110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311C207-05B2-412B-9179-8E46F8AAD18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51616" y="1693568"/>
            <a:ext cx="665586" cy="914400"/>
          </a:xfrm>
          <a:prstGeom prst="rect">
            <a:avLst/>
          </a:prstGeom>
        </p:spPr>
      </p:pic>
      <p:pic>
        <p:nvPicPr>
          <p:cNvPr id="112" name="Picture 111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70DB2290-0673-482C-AE45-B15CCA6D59C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2680843" y="2408977"/>
            <a:ext cx="665586" cy="914400"/>
          </a:xfrm>
          <a:prstGeom prst="rect">
            <a:avLst/>
          </a:prstGeom>
        </p:spPr>
      </p:pic>
      <p:pic>
        <p:nvPicPr>
          <p:cNvPr id="113" name="Picture 112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DEEE3FA4-A573-4A53-BE55-81E2CBA99F7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4727491" y="2194560"/>
            <a:ext cx="665586" cy="914400"/>
          </a:xfrm>
          <a:prstGeom prst="rect">
            <a:avLst/>
          </a:prstGeom>
        </p:spPr>
      </p:pic>
      <p:pic>
        <p:nvPicPr>
          <p:cNvPr id="114" name="Picture 113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7A64145-C9F6-4E1B-9DA7-A0C3D8E1A99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756849" y="2558245"/>
            <a:ext cx="665586" cy="914400"/>
          </a:xfrm>
          <a:prstGeom prst="rect">
            <a:avLst/>
          </a:prstGeom>
        </p:spPr>
      </p:pic>
      <p:pic>
        <p:nvPicPr>
          <p:cNvPr id="115" name="Picture 114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7C3B519-E9BB-4EE3-AB5B-FAF3B5B7E1E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8785981" y="1684498"/>
            <a:ext cx="665586" cy="914400"/>
          </a:xfrm>
          <a:prstGeom prst="rect">
            <a:avLst/>
          </a:prstGeom>
        </p:spPr>
      </p:pic>
      <p:pic>
        <p:nvPicPr>
          <p:cNvPr id="116" name="Picture 115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411CCB5-3B7D-454F-82CE-4B26BB5BCB5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10817242" y="2383684"/>
            <a:ext cx="665586" cy="914400"/>
          </a:xfrm>
          <a:prstGeom prst="rect">
            <a:avLst/>
          </a:prstGeom>
        </p:spPr>
      </p:pic>
      <p:pic>
        <p:nvPicPr>
          <p:cNvPr id="11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BFED645-D427-4CD5-A062-0DAE3FA4F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46868" y="-2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4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3056" y="-951856"/>
            <a:ext cx="4652986" cy="446928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4F123A-D858-4B4E-8C55-0DB05E794A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D7CB4-948C-4CBB-8D1F-169AFFEFF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487" y="-178621"/>
            <a:ext cx="3041685" cy="266536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A4CE381-514C-40D9-A682-B21BB5A6F2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5171732"/>
            <a:ext cx="12192000" cy="16763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CC017E-B16E-4F40-8B3B-236D342CF78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5428" y="6261517"/>
            <a:ext cx="2297087" cy="5964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41252A-9355-4088-B29F-5168C2C9287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0826" y="-178621"/>
            <a:ext cx="2653088" cy="24082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EB5E3-5C76-40FD-9486-2039F633CDE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9799" y="4029293"/>
            <a:ext cx="2519941" cy="30073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8B94F1-E31E-4FAC-8447-DE8B87B381F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260" y="3932928"/>
            <a:ext cx="2715884" cy="31787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787E0A-BDA2-48DF-8721-58ACC29C04E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713" y="873420"/>
            <a:ext cx="2519942" cy="207180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8A3DD0DB-A1D1-466E-AEA6-469459429663}"/>
              </a:ext>
            </a:extLst>
          </p:cNvPr>
          <p:cNvSpPr txBox="1">
            <a:spLocks/>
          </p:cNvSpPr>
          <p:nvPr/>
        </p:nvSpPr>
        <p:spPr>
          <a:xfrm>
            <a:off x="5559549" y="1584857"/>
            <a:ext cx="1534759" cy="716508"/>
          </a:xfrm>
          <a:prstGeom prst="roundRect">
            <a:avLst/>
          </a:prstGeom>
          <a:noFill/>
          <a:ln w="28575">
            <a:solidFill>
              <a:srgbClr val="00ABBA"/>
            </a:solidFill>
            <a:prstDash/>
          </a:ln>
        </p:spPr>
        <p:txBody>
          <a:bodyPr vert="horz" wrap="square" lIns="89535" tIns="46355" rIns="89535" bIns="46355" anchor="t">
            <a:spAutoFit/>
          </a:bodyPr>
          <a:lstStyle/>
          <a:p>
            <a:pPr marL="0" marR="0" lvl="0" indent="0" algn="ctr" defTabSz="5080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TOÁN</a:t>
            </a:r>
            <a:endParaRPr kumimoji="0" lang="ko-KR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Vogue-ExtraBold" panose="020B0500000000000000" pitchFamily="34" charset="0"/>
              <a:ea typeface="맑은 고딕" panose="020B0503020000020004" pitchFamily="34" charset="-127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51CC26-49F4-2EAE-FC9E-7D1CF7719D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08814" y="2161405"/>
            <a:ext cx="8833870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150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E02F7A1-A369-4200-9C54-8FE6CF341F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34" t="13594" b="21337"/>
          <a:stretch/>
        </p:blipFill>
        <p:spPr>
          <a:xfrm>
            <a:off x="0" y="41565"/>
            <a:ext cx="12257010" cy="6790804"/>
          </a:xfrm>
          <a:prstGeom prst="rect">
            <a:avLst/>
          </a:prstGeom>
        </p:spPr>
      </p:pic>
      <p:pic>
        <p:nvPicPr>
          <p:cNvPr id="1028" name="Picture 4" descr="banana tree png - Yellow Clipart Banana Tree - Plantain | #517245 - Vippng">
            <a:hlinkClick r:id="rId4" action="ppaction://hlinksldjump"/>
            <a:extLst>
              <a:ext uri="{FF2B5EF4-FFF2-40B4-BE49-F238E27FC236}">
                <a16:creationId xmlns:a16="http://schemas.microsoft.com/office/drawing/2014/main" id="{416C8CDB-5A9E-4D30-8F1A-80F3E2C01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032" y="2743157"/>
            <a:ext cx="2832074" cy="270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6" action="ppaction://hlinksldjump"/>
            <a:extLst>
              <a:ext uri="{FF2B5EF4-FFF2-40B4-BE49-F238E27FC236}">
                <a16:creationId xmlns:a16="http://schemas.microsoft.com/office/drawing/2014/main" id="{ABBD0305-A311-48A0-9835-84BD9F74F0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8467" y="3636795"/>
            <a:ext cx="1377815" cy="1536325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9E04ABC4-7A5B-4146-A2C7-AE904279A5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8993" y="2924050"/>
            <a:ext cx="2072820" cy="2261812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C7316437-FE40-4037-A9B8-7BEF847E17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27530" y="2552590"/>
            <a:ext cx="1524132" cy="1261981"/>
          </a:xfrm>
          <a:prstGeom prst="rect">
            <a:avLst/>
          </a:prstGeom>
        </p:spPr>
      </p:pic>
      <p:pic>
        <p:nvPicPr>
          <p:cNvPr id="5" name="5">
            <a:hlinkClick r:id="rId12" action="ppaction://hlinksldjump"/>
            <a:extLst>
              <a:ext uri="{FF2B5EF4-FFF2-40B4-BE49-F238E27FC236}">
                <a16:creationId xmlns:a16="http://schemas.microsoft.com/office/drawing/2014/main" id="{6D26BA31-085E-4FDE-B427-DB8A67AB91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80923" y="3900335"/>
            <a:ext cx="1749704" cy="1737511"/>
          </a:xfrm>
          <a:prstGeom prst="rect">
            <a:avLst/>
          </a:prstGeom>
        </p:spPr>
      </p:pic>
      <p:pic>
        <p:nvPicPr>
          <p:cNvPr id="24" name="4" descr="Cartoon Start Stock Illustrations â 23,696 Cartoon Start Stock  Illustrations, Vectors &amp; Clipart - Dreamstime">
            <a:hlinkClick r:id="rId6" action="ppaction://hlinksldjump"/>
            <a:extLst>
              <a:ext uri="{FF2B5EF4-FFF2-40B4-BE49-F238E27FC236}">
                <a16:creationId xmlns:a16="http://schemas.microsoft.com/office/drawing/2014/main" id="{F6A3FC52-86BF-472E-B461-1B86B5FD2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72" y="696429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9C3F96D-5BB7-4C2C-BC6B-EA6F80D76737}"/>
              </a:ext>
            </a:extLst>
          </p:cNvPr>
          <p:cNvSpPr/>
          <p:nvPr/>
        </p:nvSpPr>
        <p:spPr>
          <a:xfrm rot="2700000">
            <a:off x="-247433" y="4417415"/>
            <a:ext cx="1761121" cy="1511409"/>
          </a:xfrm>
          <a:prstGeom prst="rect">
            <a:avLst/>
          </a:prstGeom>
          <a:blipFill dpi="0" rotWithShape="1">
            <a:blip r:embed="rId15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12" descr="Káº¿t quáº£ hÃ¬nh áº£nh cho win text gif">
            <a:hlinkClick r:id="rId16"/>
            <a:extLst>
              <a:ext uri="{FF2B5EF4-FFF2-40B4-BE49-F238E27FC236}">
                <a16:creationId xmlns:a16="http://schemas.microsoft.com/office/drawing/2014/main" id="{99FF1763-66B7-4899-A077-1BF6A64E53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28" y="372894"/>
            <a:ext cx="2433380" cy="243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>
            <a:hlinkClick r:id="rId18" action="ppaction://hlinksldjump"/>
            <a:extLst>
              <a:ext uri="{FF2B5EF4-FFF2-40B4-BE49-F238E27FC236}">
                <a16:creationId xmlns:a16="http://schemas.microsoft.com/office/drawing/2014/main" id="{D04EBDCB-AF40-4E90-B02F-D9D032019B89}"/>
              </a:ext>
            </a:extLst>
          </p:cNvPr>
          <p:cNvSpPr/>
          <p:nvPr/>
        </p:nvSpPr>
        <p:spPr>
          <a:xfrm>
            <a:off x="10740570" y="6154057"/>
            <a:ext cx="740229" cy="4149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: Rounded Corners 6">
            <a:hlinkClick r:id="rId19" action="ppaction://hlinksldjump"/>
            <a:extLst>
              <a:ext uri="{FF2B5EF4-FFF2-40B4-BE49-F238E27FC236}">
                <a16:creationId xmlns:a16="http://schemas.microsoft.com/office/drawing/2014/main" id="{4DD8A0F7-7B1D-8E29-BD1E-6B19B047DE7E}"/>
              </a:ext>
            </a:extLst>
          </p:cNvPr>
          <p:cNvSpPr/>
          <p:nvPr/>
        </p:nvSpPr>
        <p:spPr>
          <a:xfrm>
            <a:off x="136634" y="252248"/>
            <a:ext cx="1313794" cy="4414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4858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3055 L 0.00039 0.03079 C 0.00352 0.03426 0.00651 0.03796 0.0099 0.0412 C 0.01341 0.04467 0.02201 0.04514 0.02409 0.0456 C 0.02852 0.04467 0.03295 0.04444 0.03724 0.04329 C 0.03841 0.04305 0.03985 0.04259 0.04076 0.0412 C 0.04349 0.0375 0.0461 0.03356 0.04779 0.02847 C 0.04935 0.0243 0.04987 0.01736 0.05274 0.01574 L 0.05977 0.01157 C 0.06563 -0.00371 0.06263 0.00254 0.0681 -0.00741 C 0.06862 -0.00972 0.06862 -0.01204 0.0694 -0.01389 C 0.07696 -0.03102 0.07019 -0.00834 0.07422 -0.02222 " pathEditMode="relative" rAng="0" ptsTypes="AAAAAAAAAA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-189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0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05 -0.01597 L 0.07305 -0.01574 C 0.07578 -0.02084 0.07826 -0.02616 0.08125 -0.03079 C 0.08711 -0.03959 0.08802 -0.03634 0.09206 -0.0456 C 0.09245 -0.04653 0.09883 -0.06435 0.10039 -0.06667 C 0.10769 -0.07824 0.10847 -0.07338 0.11706 -0.08357 C 0.1194 -0.08658 0.12149 -0.09051 0.12422 -0.09213 C 0.12539 -0.09283 0.1267 -0.09306 0.12774 -0.09421 C 0.13021 -0.09676 0.13256 -0.1 0.1349 -0.10278 C 0.13607 -0.10417 0.13711 -0.10625 0.13841 -0.10695 C 0.14922 -0.11181 0.14493 -0.10926 0.15157 -0.1132 C 0.15834 -0.1125 0.16511 -0.11227 0.17175 -0.11111 C 0.17409 -0.11088 0.17995 -0.1081 0.18256 -0.10695 C 0.18373 -0.10556 0.18477 -0.10371 0.18607 -0.10278 C 0.18841 -0.10093 0.19115 -0.10093 0.19323 -0.09838 C 0.1944 -0.09699 0.19545 -0.09537 0.19675 -0.09421 C 0.20951 -0.08426 0.19935 -0.09537 0.20743 -0.08588 C 0.20834 -0.08357 0.20912 -0.08171 0.2099 -0.0794 C 0.21172 -0.07361 0.21407 -0.06435 0.21459 -0.05834 C 0.21498 -0.05486 0.21563 -0.04375 0.21706 -0.03912 C 0.21836 -0.03472 0.22019 -0.03079 0.22175 -0.02639 C 0.22253 -0.02431 0.22318 -0.02199 0.22409 -0.02014 C 0.22539 -0.01806 0.2267 -0.01597 0.22774 -0.01366 C 0.22865 -0.01181 0.22904 -0.00926 0.23008 -0.00741 C 0.23112 -0.00556 0.23256 -0.00486 0.23373 -0.00324 C 0.23503 -0.00116 0.23607 0.00116 0.23724 0.00324 C 0.24154 0.02639 0.23464 -0.0088 0.24076 0.01597 C 0.2418 0.01991 0.2418 0.025 0.24323 0.0287 C 0.24662 0.03796 0.24466 0.03287 0.24909 0.04352 C 0.24948 0.0456 0.24974 0.04791 0.25039 0.04977 C 0.2517 0.05416 0.25508 0.0625 0.25508 0.06273 C 0.25547 0.06528 0.25534 0.06852 0.25625 0.07106 C 0.25743 0.07384 0.25964 0.07477 0.26107 0.07731 C 0.26211 0.07916 0.26263 0.08148 0.26341 0.08379 C 0.27084 0.08241 0.27474 0.08241 0.28125 0.0794 C 0.28256 0.07893 0.28373 0.07824 0.2849 0.07731 C 0.2862 0.07616 0.28724 0.0743 0.28841 0.07315 C 0.29258 0.06898 0.29271 0.06921 0.29675 0.06666 C 0.30039 0.0625 0.30091 0.06157 0.30508 0.05833 C 0.30625 0.05741 0.30756 0.05717 0.30873 0.05625 C 0.3112 0.0537 0.31341 0.05046 0.31576 0.04768 C 0.31706 0.04629 0.31823 0.04491 0.3194 0.04352 C 0.32097 0.0412 0.3224 0.03889 0.32409 0.03704 C 0.32526 0.03588 0.32657 0.03588 0.32774 0.03495 C 0.33229 0.03148 0.33138 0.03264 0.33373 0.0287 " pathEditMode="relative" rAng="0" ptsTypes="AAAAAAAAAAAAAAAAAAAAAAAAAAAAAAAAAAAAAAAAAAAAA">
                                      <p:cBhvr>
                                        <p:cTn id="29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34" y="11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grpId="4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400000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6000000">
                                      <p:cBhvr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0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021 0.04352 L 0.33021 0.04375 C 0.33216 0.03773 0.3336 0.03148 0.33607 0.02639 C 0.33802 0.02268 0.34128 0.02153 0.34323 0.01805 C 0.3444 0.01597 0.34571 0.01389 0.34688 0.01157 C 0.34779 0.00972 0.34831 0.00741 0.34922 0.00532 C 0.35039 0.00254 0.35157 -0.00023 0.35274 -0.00324 C 0.35365 -0.00533 0.35404 -0.00787 0.35521 -0.00949 C 0.36263 -0.02107 0.3599 -0.01551 0.36589 -0.02014 C 0.36745 -0.0213 0.36901 -0.02315 0.37058 -0.02431 C 0.37175 -0.02523 0.37305 -0.02546 0.37422 -0.02639 C 0.37865 -0.03033 0.37735 -0.03125 0.38138 -0.03704 C 0.38243 -0.03866 0.38373 -0.03982 0.3849 -0.04121 C 0.38568 -0.04329 0.38633 -0.0456 0.38724 -0.04769 C 0.39076 -0.05486 0.39362 -0.05602 0.39571 -0.06667 L 0.39805 -0.0794 C 0.39844 -0.08171 0.39857 -0.0838 0.39922 -0.08565 L 0.40157 -0.09213 C 0.40391 -0.10417 0.40326 -0.10347 0.41107 -0.11736 C 0.41237 -0.11945 0.41328 -0.12222 0.41472 -0.12384 C 0.41615 -0.12523 0.41784 -0.12523 0.4194 -0.12593 C 0.42032 -0.12801 0.42097 -0.13033 0.42188 -0.13218 C 0.42331 -0.13519 0.42539 -0.13727 0.42657 -0.14074 C 0.43008 -0.15116 0.42722 -0.15232 0.43138 -0.15972 C 0.43243 -0.16158 0.4336 -0.16273 0.4349 -0.16389 C 0.43607 -0.16505 0.43737 -0.16528 0.43854 -0.16597 C 0.44076 -0.17824 0.43802 -0.1669 0.44323 -0.17871 C 0.44506 -0.18287 0.44805 -0.19144 0.44805 -0.19121 C 0.44844 -0.19931 0.44857 -0.20695 0.44922 -0.21482 C 0.44935 -0.2169 0.44987 -0.21898 0.45039 -0.22107 C 0.45104 -0.22338 0.45287 -0.22732 0.45287 -0.22709 " pathEditMode="relative" rAng="0" ptsTypes="AAAAAAAAAAAAAAAAAAAAAAAAAAAAAAA">
                                      <p:cBhvr>
                                        <p:cTn id="44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-1354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400000">
                                      <p:cBhvr>
                                        <p:cTn id="4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0" presetClass="path" presetSubtype="0" accel="50000" decel="5000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039 -0.2338 L 0.45039 -0.23357 C 0.45235 -0.23959 0.45456 -0.24491 0.45625 -0.25093 C 0.45743 -0.25486 0.45729 -0.25972 0.45873 -0.26343 C 0.45951 -0.26574 0.46042 -0.26759 0.46107 -0.26991 C 0.46302 -0.27709 0.4612 -0.27639 0.46459 -0.28264 C 0.46563 -0.28426 0.46706 -0.28542 0.46823 -0.28681 C 0.46901 -0.28889 0.46953 -0.29144 0.47058 -0.29306 C 0.47331 -0.29792 0.47526 -0.29792 0.47891 -0.29954 C 0.47969 -0.30162 0.48021 -0.30417 0.48125 -0.30579 C 0.48229 -0.30718 0.48373 -0.30741 0.4849 -0.30787 C 0.49532 -0.3132 0.48464 -0.30718 0.49323 -0.31227 C 0.4944 -0.31366 0.49545 -0.31528 0.49675 -0.31644 C 0.49844 -0.31783 0.50365 -0.31991 0.50508 -0.3206 C 0.51003 -0.32639 0.50938 -0.32685 0.51706 -0.32685 C 0.53724 -0.32685 0.55756 -0.32546 0.57774 -0.32477 C 0.57904 -0.32338 0.58034 -0.32222 0.58138 -0.3206 C 0.58386 -0.31667 0.58568 -0.31134 0.58854 -0.30787 L 0.59206 -0.30371 C 0.59349 -0.3 0.59662 -0.29144 0.59805 -0.28889 C 0.59909 -0.28704 0.60052 -0.28611 0.60157 -0.28472 C 0.60209 -0.28403 0.60235 -0.28334 0.60287 -0.28264 " pathEditMode="relative" rAng="0" ptsTypes="AAAAAAAAAAAAAAAAAAAAAA">
                                      <p:cBhvr>
                                        <p:cTn id="55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4653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8" presetClass="emph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Rot by="4800000">
                                      <p:cBhvr>
                                        <p:cTn id="57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0" presetClass="path" presetSubtype="0" accel="50000" decel="5000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286 -0.28263 L 0.60286 -0.2824 C 0.60846 -0.27731 0.61419 -0.27245 0.61992 -0.26666 C 0.63138 -0.25462 0.61992 -0.26111 0.63138 -0.25578 C 0.65208 -0.23587 0.62005 -0.26527 0.64466 -0.24768 C 0.67083 -0.22893 0.64583 -0.24143 0.66172 -0.23402 C 0.67838 -0.21018 0.65729 -0.23935 0.67318 -0.22037 C 0.68268 -0.20902 0.67461 -0.21435 0.68463 -0.20972 C 0.70963 -0.18287 0.67917 -0.21342 0.69792 -0.19861 C 0.7082 -0.19074 0.7082 -0.18958 0.71497 -0.17962 C 0.7181 -0.1662 0.71536 -0.175 0.72266 -0.16064 C 0.72396 -0.1581 0.72474 -0.15462 0.72643 -0.15254 C 0.72812 -0.15023 0.73021 -0.14884 0.73229 -0.14699 C 0.73359 -0.14421 0.73437 -0.14143 0.73607 -0.13888 C 0.73984 -0.13356 0.74271 -0.1331 0.74753 -0.13055 C 0.75169 -0.12476 0.75351 -0.12083 0.75898 -0.11736 C 0.76055 -0.11574 0.76263 -0.1155 0.76458 -0.11458 C 0.76641 -0.1125 0.7681 -0.11041 0.77044 -0.10902 C 0.77396 -0.10671 0.78164 -0.1037 0.78164 -0.10324 C 0.78372 -0.10185 0.78581 -0.10046 0.7875 -0.09837 C 0.79453 -0.08819 0.78763 -0.09097 0.797 -0.08194 C 0.7987 -0.08009 0.80078 -0.08009 0.8026 -0.07916 C 0.80456 -0.07754 0.80638 -0.07546 0.80833 -0.07361 C 0.81081 -0.07175 0.81393 -0.07106 0.81601 -0.06828 C 0.81784 -0.0662 0.81849 -0.06273 0.81979 -0.06018 C 0.82031 -0.05902 0.82096 -0.05856 0.82187 -0.05717 " pathEditMode="relative" rAng="0" ptsTypes="AAAAAAAAAAAAAAAAAAAAAAAAAA"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1" y="1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  <p:bldP spid="25" grpId="3" animBg="1"/>
      <p:bldP spid="25" grpId="4" animBg="1"/>
      <p:bldP spid="25" grpId="5" animBg="1"/>
      <p:bldP spid="25" grpId="6" animBg="1"/>
      <p:bldP spid="25" grpId="7" animBg="1"/>
      <p:bldP spid="25" grpId="8" animBg="1"/>
      <p:bldP spid="25" grpId="9" animBg="1"/>
      <p:bldP spid="25" grpId="1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58361" y="32827"/>
            <a:ext cx="12075277" cy="67923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40" y="-219734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100978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4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93623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93623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6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100978" y="550574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3</a:t>
            </a: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41696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55060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42083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546533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AFAF4D9D-F8A8-4F45-9060-31B23E0E00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03D399-EAB1-4502-AADB-D3410E0D71A1}"/>
              </a:ext>
            </a:extLst>
          </p:cNvPr>
          <p:cNvSpPr txBox="1"/>
          <p:nvPr/>
        </p:nvSpPr>
        <p:spPr>
          <a:xfrm>
            <a:off x="3377163" y="1364436"/>
            <a:ext cx="6054436" cy="1332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1000"/>
              </a:lnSpc>
            </a:pPr>
            <a:r>
              <a:rPr lang="en-US" altLang="en-US" sz="3600" b="1" dirty="0">
                <a:solidFill>
                  <a:srgbClr val="3333CC"/>
                </a:solidFill>
              </a:rPr>
              <a:t>	    </a:t>
            </a:r>
            <a:r>
              <a:rPr lang="vi-VN" altLang="en-US" sz="72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</a:rPr>
              <a:t>20 :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</a:rPr>
              <a:t> </a:t>
            </a:r>
            <a:r>
              <a:rPr lang="vi-VN" altLang="en-US" sz="72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</a:rPr>
              <a:t>5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1200000" algn="tl">
                    <a:srgbClr val="000000"/>
                  </a:outerShdw>
                </a:effectLst>
                <a:latin typeface="UTM Avo" panose="02040603050506020204" pitchFamily="18" charset="0"/>
              </a:rPr>
              <a:t> = ?</a:t>
            </a:r>
            <a:endParaRPr lang="en-US" sz="7200" b="1" dirty="0">
              <a:solidFill>
                <a:schemeClr val="accent6">
                  <a:lumMod val="75000"/>
                </a:schemeClr>
              </a:solidFill>
              <a:effectLst>
                <a:outerShdw blurRad="12700" dist="38100" dir="1200000" algn="tl">
                  <a:srgbClr val="000000"/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6115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33596" y="83130"/>
            <a:ext cx="12158404" cy="66783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6642909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6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1208002" y="43492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A. 5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1208002" y="5581116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7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6642909" y="5555371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8</a:t>
            </a: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42447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5581116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761" y="428340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110" y="55404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C80056FF-61C1-4AFA-87EB-B2F36AFB1B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2C641C-994F-47E3-850B-10CB39E9A43B}"/>
              </a:ext>
            </a:extLst>
          </p:cNvPr>
          <p:cNvSpPr txBox="1"/>
          <p:nvPr/>
        </p:nvSpPr>
        <p:spPr>
          <a:xfrm>
            <a:off x="3810017" y="1052949"/>
            <a:ext cx="5607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 : 5 = ?</a:t>
            </a:r>
          </a:p>
        </p:txBody>
      </p:sp>
    </p:spTree>
    <p:extLst>
      <p:ext uri="{BB962C8B-B14F-4D97-AF65-F5344CB8AC3E}">
        <p14:creationId xmlns:p14="http://schemas.microsoft.com/office/powerpoint/2010/main" val="33050720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116723" y="0"/>
            <a:ext cx="11958554" cy="67610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058716" y="562545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3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51361" y="562545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7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87759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4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095114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5</a:t>
            </a: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917" y="55209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518" y="4112212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120" y="55596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15" y="407152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390130A8-40FF-4E96-8B66-82FEEDE68D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A2AA9EF-B390-4CC4-A320-CFA156A96449}"/>
              </a:ext>
            </a:extLst>
          </p:cNvPr>
          <p:cNvSpPr txBox="1"/>
          <p:nvPr/>
        </p:nvSpPr>
        <p:spPr>
          <a:xfrm>
            <a:off x="2506525" y="1277052"/>
            <a:ext cx="65116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   15 : 5 = ?</a:t>
            </a:r>
          </a:p>
        </p:txBody>
      </p:sp>
    </p:spTree>
    <p:extLst>
      <p:ext uri="{BB962C8B-B14F-4D97-AF65-F5344CB8AC3E}">
        <p14:creationId xmlns:p14="http://schemas.microsoft.com/office/powerpoint/2010/main" val="36809089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100978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10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93623" y="42741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9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93623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7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100978" y="5506025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8</a:t>
            </a: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41696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5506025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382" y="420831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179" y="5465334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3BB78E35-BBA0-4183-BB62-D16A003DA8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9F7E6C1-0F37-4CBE-B38F-3FE5AEAEE8D4}"/>
              </a:ext>
            </a:extLst>
          </p:cNvPr>
          <p:cNvSpPr txBox="1"/>
          <p:nvPr/>
        </p:nvSpPr>
        <p:spPr>
          <a:xfrm>
            <a:off x="1365189" y="1094112"/>
            <a:ext cx="75901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8000" b="1" dirty="0">
                <a:solidFill>
                  <a:srgbClr val="4472C4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50 : 5 = ?</a:t>
            </a:r>
          </a:p>
        </p:txBody>
      </p:sp>
    </p:spTree>
    <p:extLst>
      <p:ext uri="{BB962C8B-B14F-4D97-AF65-F5344CB8AC3E}">
        <p14:creationId xmlns:p14="http://schemas.microsoft.com/office/powerpoint/2010/main" val="2567565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3453DC-4A7B-4979-B83F-92350D017E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4" t="13594" b="21337"/>
          <a:stretch/>
        </p:blipFill>
        <p:spPr>
          <a:xfrm>
            <a:off x="41565" y="0"/>
            <a:ext cx="1207527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14B4E5-CBA9-4E62-A1A2-A969F6B90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6" y="-194252"/>
            <a:ext cx="10338837" cy="4468377"/>
          </a:xfrm>
          <a:prstGeom prst="rect">
            <a:avLst/>
          </a:prstGeom>
        </p:spPr>
      </p:pic>
      <p:sp>
        <p:nvSpPr>
          <p:cNvPr id="5" name="Đ">
            <a:extLst>
              <a:ext uri="{FF2B5EF4-FFF2-40B4-BE49-F238E27FC236}">
                <a16:creationId xmlns:a16="http://schemas.microsoft.com/office/drawing/2014/main" id="{2B2CF5BD-9629-43B2-873F-18D268D077E4}"/>
              </a:ext>
            </a:extLst>
          </p:cNvPr>
          <p:cNvSpPr/>
          <p:nvPr/>
        </p:nvSpPr>
        <p:spPr>
          <a:xfrm>
            <a:off x="1058716" y="562545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9</a:t>
            </a:r>
          </a:p>
        </p:txBody>
      </p:sp>
      <p:sp>
        <p:nvSpPr>
          <p:cNvPr id="6" name="S3">
            <a:extLst>
              <a:ext uri="{FF2B5EF4-FFF2-40B4-BE49-F238E27FC236}">
                <a16:creationId xmlns:a16="http://schemas.microsoft.com/office/drawing/2014/main" id="{1F91BD90-F06A-4E7D-B645-A65742C0E0C3}"/>
              </a:ext>
            </a:extLst>
          </p:cNvPr>
          <p:cNvSpPr/>
          <p:nvPr/>
        </p:nvSpPr>
        <p:spPr>
          <a:xfrm>
            <a:off x="6451361" y="5625450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6</a:t>
            </a:r>
          </a:p>
        </p:txBody>
      </p:sp>
      <p:sp>
        <p:nvSpPr>
          <p:cNvPr id="7" name="S2">
            <a:extLst>
              <a:ext uri="{FF2B5EF4-FFF2-40B4-BE49-F238E27FC236}">
                <a16:creationId xmlns:a16="http://schemas.microsoft.com/office/drawing/2014/main" id="{FDF3C860-3241-4EC5-AFE4-1B44636F0383}"/>
              </a:ext>
            </a:extLst>
          </p:cNvPr>
          <p:cNvSpPr/>
          <p:nvPr/>
        </p:nvSpPr>
        <p:spPr>
          <a:xfrm>
            <a:off x="6487759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7</a:t>
            </a:r>
          </a:p>
        </p:txBody>
      </p:sp>
      <p:sp>
        <p:nvSpPr>
          <p:cNvPr id="8" name="S1">
            <a:extLst>
              <a:ext uri="{FF2B5EF4-FFF2-40B4-BE49-F238E27FC236}">
                <a16:creationId xmlns:a16="http://schemas.microsoft.com/office/drawing/2014/main" id="{591CD645-0256-4582-A362-9CD114D38A10}"/>
              </a:ext>
            </a:extLst>
          </p:cNvPr>
          <p:cNvSpPr/>
          <p:nvPr/>
        </p:nvSpPr>
        <p:spPr>
          <a:xfrm>
            <a:off x="1095114" y="4112212"/>
            <a:ext cx="4597400" cy="1034476"/>
          </a:xfrm>
          <a:prstGeom prst="roundRect">
            <a:avLst/>
          </a:prstGeom>
          <a:ln w="76200">
            <a:solidFill>
              <a:srgbClr val="CD7626"/>
            </a:solidFill>
            <a:prstDash val="lg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E847B7-7137-46BC-A4B1-1BCF5B8A3820}"/>
              </a:ext>
            </a:extLst>
          </p:cNvPr>
          <p:cNvSpPr txBox="1"/>
          <p:nvPr/>
        </p:nvSpPr>
        <p:spPr>
          <a:xfrm>
            <a:off x="4038600" y="1220093"/>
            <a:ext cx="52475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45 : 5  = ?</a:t>
            </a:r>
          </a:p>
        </p:txBody>
      </p:sp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id="{B357DFD3-41AF-4187-A0E0-20FEA84EF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917" y="55209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1262757-E84D-43BC-8E4A-91E2417F8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518" y="4112212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6B16C548-1A43-43BF-A532-0A3086D09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120" y="5559638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id="{4F46F6C3-FE07-4B23-AAB0-0BF1DA3DE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15" y="4071521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8" action="ppaction://hlinksldjump"/>
            <a:extLst>
              <a:ext uri="{FF2B5EF4-FFF2-40B4-BE49-F238E27FC236}">
                <a16:creationId xmlns:a16="http://schemas.microsoft.com/office/drawing/2014/main" id="{390130A8-40FF-4E96-8B66-82FEEDE68D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6723" y="2880312"/>
            <a:ext cx="1091279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176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EFF64403-5AF8-4453-BBF9-49A3932279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3789563"/>
            <a:ext cx="3381048" cy="25407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721" y="-99939"/>
            <a:ext cx="1612279" cy="161227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C82BFBB-8E0A-430D-B9D2-591AC4785EEB}"/>
              </a:ext>
            </a:extLst>
          </p:cNvPr>
          <p:cNvGrpSpPr/>
          <p:nvPr/>
        </p:nvGrpSpPr>
        <p:grpSpPr>
          <a:xfrm>
            <a:off x="1231322" y="1557836"/>
            <a:ext cx="2190751" cy="980661"/>
            <a:chOff x="1523998" y="0"/>
            <a:chExt cx="2190751" cy="980661"/>
          </a:xfrm>
          <a:solidFill>
            <a:srgbClr val="92D050"/>
          </a:solidFill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5BD1948F-AB50-4266-A599-6AA5CD53BF74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15" name="Rectangle: Top Corners Rounded 14">
                <a:extLst>
                  <a:ext uri="{FF2B5EF4-FFF2-40B4-BE49-F238E27FC236}">
                    <a16:creationId xmlns:a16="http://schemas.microsoft.com/office/drawing/2014/main" id="{6908529F-B1F8-4214-9F0A-42D34E132D81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6" name="Rectangle: Top Corners Rounded 15">
                <a:extLst>
                  <a:ext uri="{FF2B5EF4-FFF2-40B4-BE49-F238E27FC236}">
                    <a16:creationId xmlns:a16="http://schemas.microsoft.com/office/drawing/2014/main" id="{A4508161-5938-4B1E-9A78-41728A4ECF4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84A03FC-CF1B-4888-A9D6-588E52FD47D3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CHỦ ĐỀ 8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5F20E57-8A1E-4E3B-9019-DCB4FBCBF1FD}"/>
              </a:ext>
            </a:extLst>
          </p:cNvPr>
          <p:cNvSpPr txBox="1"/>
          <p:nvPr/>
        </p:nvSpPr>
        <p:spPr>
          <a:xfrm>
            <a:off x="3415001" y="1704834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 NHÂN, PHÉP CHIA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82EBEE-C1CB-45FE-C1A8-3BC2B1221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1001" y="4055816"/>
            <a:ext cx="2743438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20B2CD-F42D-C47B-A782-D88D6EABD4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2266" y="2641530"/>
            <a:ext cx="6413548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4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F02FE8-6E04-50CB-218D-3708DA2B5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39" y="311841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719418-6268-69C0-96DD-16BEDAF741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512" y="1393728"/>
            <a:ext cx="6078239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44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ammetto One - Poppins Light">
      <a:majorFont>
        <a:latin typeface="Rammetto One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3C077A"/>
        </a:solidFill>
        <a:ln w="76200" cap="flat">
          <a:noFill/>
          <a:prstDash val="solid"/>
          <a:miter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349</Words>
  <Application>Microsoft Office PowerPoint</Application>
  <PresentationFormat>Widescreen</PresentationFormat>
  <Paragraphs>70</Paragraphs>
  <Slides>16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38" baseType="lpstr">
      <vt:lpstr>等线</vt:lpstr>
      <vt:lpstr>微软雅黑</vt:lpstr>
      <vt:lpstr>#9Slide07 HoneyCream</vt:lpstr>
      <vt:lpstr>Arial</vt:lpstr>
      <vt:lpstr>Arial-Rounded</vt:lpstr>
      <vt:lpstr>Calibri</vt:lpstr>
      <vt:lpstr>Calibri Light</vt:lpstr>
      <vt:lpstr>Cambria</vt:lpstr>
      <vt:lpstr>SVN-Newton</vt:lpstr>
      <vt:lpstr>Times New Roman</vt:lpstr>
      <vt:lpstr>UTM Aquarelle</vt:lpstr>
      <vt:lpstr>UTM Avo</vt:lpstr>
      <vt:lpstr>Vogue-ExtraBold</vt:lpstr>
      <vt:lpstr>杨任东竹石体-Medium</vt:lpstr>
      <vt:lpstr>2_Office 主题</vt:lpstr>
      <vt:lpstr>https://www.freeppt7.com</vt:lpstr>
      <vt:lpstr>自定义设计方案</vt:lpstr>
      <vt:lpstr>1_Office Theme</vt:lpstr>
      <vt:lpstr>PPTMON theme</vt:lpstr>
      <vt:lpstr>Office 主题​​</vt:lpstr>
      <vt:lpstr>1_Office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Phong 4 Ly Tu Trong</cp:lastModifiedBy>
  <cp:revision>65</cp:revision>
  <dcterms:created xsi:type="dcterms:W3CDTF">2021-07-20T01:55:21Z</dcterms:created>
  <dcterms:modified xsi:type="dcterms:W3CDTF">2026-02-03T08:30:23Z</dcterms:modified>
</cp:coreProperties>
</file>