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44" r:id="rId2"/>
    <p:sldMasterId id="2147483967" r:id="rId3"/>
    <p:sldMasterId id="2147483979" r:id="rId4"/>
    <p:sldMasterId id="2147483991" r:id="rId5"/>
  </p:sldMasterIdLst>
  <p:notesMasterIdLst>
    <p:notesMasterId r:id="rId32"/>
  </p:notesMasterIdLst>
  <p:sldIdLst>
    <p:sldId id="2007577124" r:id="rId6"/>
    <p:sldId id="2007577125" r:id="rId7"/>
    <p:sldId id="2007577126" r:id="rId8"/>
    <p:sldId id="2007577127" r:id="rId9"/>
    <p:sldId id="2007577128" r:id="rId10"/>
    <p:sldId id="2007577129" r:id="rId11"/>
    <p:sldId id="2007577130" r:id="rId12"/>
    <p:sldId id="261" r:id="rId13"/>
    <p:sldId id="2007577122" r:id="rId14"/>
    <p:sldId id="288" r:id="rId15"/>
    <p:sldId id="2007577123" r:id="rId16"/>
    <p:sldId id="289" r:id="rId17"/>
    <p:sldId id="286" r:id="rId18"/>
    <p:sldId id="268" r:id="rId19"/>
    <p:sldId id="2007577131" r:id="rId20"/>
    <p:sldId id="272" r:id="rId21"/>
    <p:sldId id="2007577133" r:id="rId22"/>
    <p:sldId id="267" r:id="rId23"/>
    <p:sldId id="257" r:id="rId24"/>
    <p:sldId id="256" r:id="rId25"/>
    <p:sldId id="258" r:id="rId26"/>
    <p:sldId id="259" r:id="rId27"/>
    <p:sldId id="260" r:id="rId28"/>
    <p:sldId id="311" r:id="rId29"/>
    <p:sldId id="2007577132" r:id="rId30"/>
    <p:sldId id="273" r:id="rId31"/>
  </p:sldIdLst>
  <p:sldSz cx="12192000" cy="6858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EEB7"/>
    <a:srgbClr val="D6A300"/>
    <a:srgbClr val="FFC305"/>
    <a:srgbClr val="FFEDB3"/>
    <a:srgbClr val="FFE89F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3740" autoAdjust="0"/>
  </p:normalViewPr>
  <p:slideViewPr>
    <p:cSldViewPr>
      <p:cViewPr varScale="1">
        <p:scale>
          <a:sx n="104" d="100"/>
          <a:sy n="104" d="100"/>
        </p:scale>
        <p:origin x="72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B17E91F-9496-4F77-BC55-8BD7AEC73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75147D4-85D2-411B-B9A1-51CFAC7BDD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1A8AF05-0C22-4631-9E0A-208224E4A8AB}" type="datetimeFigureOut">
              <a:rPr lang="en-US"/>
              <a:pPr>
                <a:defRPr/>
              </a:pPr>
              <a:t>02/02/2026</a:t>
            </a:fld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BD5B8B1-D2C4-4C6A-969E-B3BD0C01DD6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8EDE8465-DD4F-49B6-9C21-4C8647DD0B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62068E1-8158-4989-ADD6-2295C3F5D7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D9912D77-99AA-46A9-9750-FCAD99BD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9E681D-BE55-4687-97D3-7668702F33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634C0C-F125-414C-AA8E-30EB9A4F6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337E70-24A8-4B44-8D2E-4897DCDB2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DB8D22-A5DA-49BF-BAD0-2F927E576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0C3E5-9E69-43A0-A1BC-BD6CDA13C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10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461954-15C8-4CBB-BD53-CDEB8938E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EE02AF-4597-4115-8B27-19684147EE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038BB8-B237-407D-BE5D-8EFA8A661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B3E8-0564-4DD8-A905-B2E909BF2B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67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E21B04-F70C-4634-B050-00CBF9ADB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3CAC63-EB98-40A0-97CA-97990C513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70E8EB-F37B-4EFF-92C4-EFD28E59E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FF70-71A2-41F4-9FEB-B23C003F2F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583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29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11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70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88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8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61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76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8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320B9E-312E-44F6-BA5C-21B80AF0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9876F5-716C-407B-A0AD-DD11E090C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DB209E-8948-4671-8C36-380E14A91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EA82F-399B-49A0-A2D4-0B4675B8B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809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8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6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40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9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45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24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27564C-39AB-45E7-B877-080DAF73F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929E9A-E7DE-42A7-B433-8C056BDAC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88C10-4C38-4DE2-858D-D68A7EDEF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7CF18-D750-426C-B3A7-85E095D34C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574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5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41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83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43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426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81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290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05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75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124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A819C-82DF-498D-9084-C8E92CF57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80DA3-51C3-4B59-9BA2-6704D66E9C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3DF1F-E849-41C2-BC40-BC720FD29C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FA0BD-8A3A-43B1-8C7F-42BD82E80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228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4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93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352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080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69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6667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034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394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363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0433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A7E15D-6EEC-4C19-B74B-8EBDC92757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C9DB8C-6135-436B-8489-0FC83EE8EB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6A7A6C-9371-439E-BC7F-C20509297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AFAC2-879A-4661-B22D-74BA98A3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599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9663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9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94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258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012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02/02/2026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3146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210F6D-1FED-4FBC-81DD-6F12493BA4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434E73-F4EB-4140-B3EB-B0DE07477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E29209-27A3-4EB3-A411-54A8117615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5F02E-7598-4F1C-B56D-7324E527B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1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038370-2948-4675-8637-95203D4AA1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444619-E4AA-4122-883F-939A28E76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441DB6-03C4-40AD-B4DD-A84067E4C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E0CE-0EC5-4BD6-A168-FD532EA1B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84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5F581-8E5D-481C-ADD7-BAFC5981F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BCC6E-25F3-41E9-8191-70D86FC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C2137-4619-4AE3-90A1-7DF1CD388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86B01-5124-45B6-BEED-AB98B2BEFD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29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13B7C-48A4-4D96-AB4B-4A69219B1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78717-68EA-4C66-AD0D-7BFC4781ED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02541-5727-4A15-ACDF-552D528E6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B8046-9C34-4C4F-9426-17326A5BC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25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12C33-3F9C-9E84-F25F-0E3665942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D23056-2B15-92B9-406E-512AF4BA7BC9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092D7D-01C1-88CE-E48C-671E18837A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8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02/02/2026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4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6B57AC-4FA4-3D60-24E5-1A8CF81E95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88E560-8841-FD87-B6C0-EE5A71CE0BC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22123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microsoft.com/office/2007/relationships/hdphoto" Target="../media/hdphoto2.wdp"/><Relationship Id="rId10" Type="http://schemas.openxmlformats.org/officeDocument/2006/relationships/image" Target="../media/image38.gif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openxmlformats.org/officeDocument/2006/relationships/slide" Target="slide20.xml"/><Relationship Id="rId7" Type="http://schemas.openxmlformats.org/officeDocument/2006/relationships/image" Target="../media/image55.png"/><Relationship Id="rId12" Type="http://schemas.openxmlformats.org/officeDocument/2006/relationships/slide" Target="slide23.xml"/><Relationship Id="rId2" Type="http://schemas.openxmlformats.org/officeDocument/2006/relationships/image" Target="../media/image52.jpeg"/><Relationship Id="rId16" Type="http://schemas.openxmlformats.org/officeDocument/2006/relationships/slide" Target="slide2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1.xml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openxmlformats.org/officeDocument/2006/relationships/image" Target="../media/image61.gif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slide" Target="slide22.xml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8.gif"/><Relationship Id="rId3" Type="http://schemas.openxmlformats.org/officeDocument/2006/relationships/audio" Target="../media/audio4.wav"/><Relationship Id="rId7" Type="http://schemas.openxmlformats.org/officeDocument/2006/relationships/image" Target="../media/image63.jpeg"/><Relationship Id="rId12" Type="http://schemas.openxmlformats.org/officeDocument/2006/relationships/image" Target="../media/image67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66.gif"/><Relationship Id="rId5" Type="http://schemas.openxmlformats.org/officeDocument/2006/relationships/image" Target="../media/image53.png"/><Relationship Id="rId10" Type="http://schemas.openxmlformats.org/officeDocument/2006/relationships/image" Target="../media/image65.gif"/><Relationship Id="rId4" Type="http://schemas.openxmlformats.org/officeDocument/2006/relationships/image" Target="../media/image62.gif"/><Relationship Id="rId9" Type="http://schemas.openxmlformats.org/officeDocument/2006/relationships/image" Target="../media/image64.gif"/><Relationship Id="rId14" Type="http://schemas.openxmlformats.org/officeDocument/2006/relationships/image" Target="../media/image6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8.gif"/><Relationship Id="rId3" Type="http://schemas.openxmlformats.org/officeDocument/2006/relationships/audio" Target="../media/audio4.wav"/><Relationship Id="rId7" Type="http://schemas.openxmlformats.org/officeDocument/2006/relationships/image" Target="../media/image63.jpeg"/><Relationship Id="rId12" Type="http://schemas.openxmlformats.org/officeDocument/2006/relationships/image" Target="../media/image67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6.gif"/><Relationship Id="rId5" Type="http://schemas.openxmlformats.org/officeDocument/2006/relationships/image" Target="../media/image55.png"/><Relationship Id="rId10" Type="http://schemas.openxmlformats.org/officeDocument/2006/relationships/image" Target="../media/image65.gif"/><Relationship Id="rId4" Type="http://schemas.openxmlformats.org/officeDocument/2006/relationships/image" Target="../media/image62.gif"/><Relationship Id="rId9" Type="http://schemas.openxmlformats.org/officeDocument/2006/relationships/image" Target="../media/image64.gif"/><Relationship Id="rId14" Type="http://schemas.openxmlformats.org/officeDocument/2006/relationships/image" Target="../media/image6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8.gif"/><Relationship Id="rId3" Type="http://schemas.openxmlformats.org/officeDocument/2006/relationships/audio" Target="../media/audio4.wav"/><Relationship Id="rId7" Type="http://schemas.openxmlformats.org/officeDocument/2006/relationships/image" Target="../media/image63.jpeg"/><Relationship Id="rId12" Type="http://schemas.openxmlformats.org/officeDocument/2006/relationships/image" Target="../media/image67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66.gif"/><Relationship Id="rId5" Type="http://schemas.openxmlformats.org/officeDocument/2006/relationships/image" Target="../media/image57.png"/><Relationship Id="rId10" Type="http://schemas.openxmlformats.org/officeDocument/2006/relationships/image" Target="../media/image65.gif"/><Relationship Id="rId4" Type="http://schemas.openxmlformats.org/officeDocument/2006/relationships/image" Target="../media/image62.gif"/><Relationship Id="rId9" Type="http://schemas.openxmlformats.org/officeDocument/2006/relationships/image" Target="../media/image64.gif"/><Relationship Id="rId14" Type="http://schemas.openxmlformats.org/officeDocument/2006/relationships/image" Target="../media/image6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8.gif"/><Relationship Id="rId3" Type="http://schemas.openxmlformats.org/officeDocument/2006/relationships/audio" Target="../media/audio4.wav"/><Relationship Id="rId7" Type="http://schemas.openxmlformats.org/officeDocument/2006/relationships/image" Target="../media/image63.jpeg"/><Relationship Id="rId12" Type="http://schemas.openxmlformats.org/officeDocument/2006/relationships/image" Target="../media/image67.gif"/><Relationship Id="rId2" Type="http://schemas.openxmlformats.org/officeDocument/2006/relationships/audio" Target="../media/audio5.wav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6.gif"/><Relationship Id="rId5" Type="http://schemas.openxmlformats.org/officeDocument/2006/relationships/image" Target="../media/image59.png"/><Relationship Id="rId10" Type="http://schemas.openxmlformats.org/officeDocument/2006/relationships/image" Target="../media/image65.gif"/><Relationship Id="rId4" Type="http://schemas.openxmlformats.org/officeDocument/2006/relationships/image" Target="../media/image62.gif"/><Relationship Id="rId9" Type="http://schemas.openxmlformats.org/officeDocument/2006/relationships/image" Target="../media/image64.gif"/><Relationship Id="rId14" Type="http://schemas.openxmlformats.org/officeDocument/2006/relationships/image" Target="../media/image6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Relationship Id="rId5" Type="http://schemas.openxmlformats.org/officeDocument/2006/relationships/image" Target="../media/image74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4.mp3"/><Relationship Id="rId7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76.png"/><Relationship Id="rId5" Type="http://schemas.openxmlformats.org/officeDocument/2006/relationships/image" Target="../media/image2.png"/><Relationship Id="rId10" Type="http://schemas.openxmlformats.org/officeDocument/2006/relationships/image" Target="../media/image75.png"/><Relationship Id="rId4" Type="http://schemas.openxmlformats.org/officeDocument/2006/relationships/slideLayout" Target="../slideLayouts/slideLayout34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.jp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7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95211" y="295635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7096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28169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543824" y="419757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8977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32932" y="5839559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210568" y="250727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6353628" y="2506806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38549" y="3295673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9775732" y="3295674"/>
            <a:ext cx="1828800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90368" y="4989044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42518" y="5826450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784812" y="5792631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8273812" y="24961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482531" y="333650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11598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2788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66E-6 -2.22222E-6 L 0.42727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12642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42E-6 -1.11111E-6 L 0.02103 0.3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43953 -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84E-6 -4.44444E-6 L 0.01983 0.35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4.07407E-6 L 0.28298 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28E-6 -4.07407E-6 L 0.02871 0.493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5" grpId="0"/>
      <p:bldP spid="106" grpId="0"/>
      <p:bldP spid="109" grpId="0"/>
      <p:bldP spid="110" grpId="0"/>
      <p:bldP spid="111" grpId="0"/>
      <p:bldP spid="118" grpId="0"/>
      <p:bldP spid="120" grpId="0"/>
      <p:bldP spid="121" grpId="0"/>
      <p:bldP spid="122" grpId="0"/>
      <p:bldP spid="125" grpId="0"/>
      <p:bldP spid="127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460592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43914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05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603593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</a:p>
          </p:txBody>
        </p:sp>
      </p:grpSp>
      <p:sp>
        <p:nvSpPr>
          <p:cNvPr id="51" name="Oval 50"/>
          <p:cNvSpPr/>
          <p:nvPr/>
        </p:nvSpPr>
        <p:spPr>
          <a:xfrm>
            <a:off x="2895601" y="432834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38101" y="6718826"/>
            <a:ext cx="11838585" cy="196276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chọn quả số mấy thì GV cho HS đọc.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xong, nếu đọc tốt, GV click vào quả táo, quà sẽ xuất hiện.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HS đọc chưa tốt thì đành gọi bạn khác.</a:t>
            </a:r>
          </a:p>
          <a:p>
            <a:pPr marL="514350" indent="-514350" algn="just" fontAlgn="auto">
              <a:spcAft>
                <a:spcPts val="0"/>
              </a:spcAft>
              <a:buFontTx/>
              <a:buAutoNum type="arabicPeriod"/>
            </a:pPr>
            <a:r>
              <a:rPr lang="en-US" sz="3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 tex này sau khi GV đã hiểu.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76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327993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</a:p>
          </p:txBody>
        </p:sp>
      </p:grpSp>
      <p:sp>
        <p:nvSpPr>
          <p:cNvPr id="49" name="Oval 48"/>
          <p:cNvSpPr/>
          <p:nvPr/>
        </p:nvSpPr>
        <p:spPr>
          <a:xfrm>
            <a:off x="6428271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26" y="2511663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169004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</a:p>
          </p:txBody>
        </p:sp>
      </p:grpSp>
      <p:sp>
        <p:nvSpPr>
          <p:cNvPr id="48" name="Oval 47"/>
          <p:cNvSpPr/>
          <p:nvPr/>
        </p:nvSpPr>
        <p:spPr>
          <a:xfrm>
            <a:off x="8471827" y="229456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5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3" y="2867733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-76200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173" y="3379678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224251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</a:p>
          </p:txBody>
        </p:sp>
      </p:grpSp>
      <p:sp>
        <p:nvSpPr>
          <p:cNvPr id="50" name="Oval 49"/>
          <p:cNvSpPr/>
          <p:nvPr/>
        </p:nvSpPr>
        <p:spPr>
          <a:xfrm>
            <a:off x="4393333" y="317797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77" y="798312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175593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</a:p>
          </p:txBody>
        </p:sp>
      </p:grpSp>
      <p:sp>
        <p:nvSpPr>
          <p:cNvPr id="47" name="Oval 46"/>
          <p:cNvSpPr/>
          <p:nvPr/>
        </p:nvSpPr>
        <p:spPr>
          <a:xfrm>
            <a:off x="6205451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90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463135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1905001" y="146076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60217" y="2667358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37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497332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</a:p>
          </p:txBody>
        </p:sp>
      </p:grpSp>
      <p:sp>
        <p:nvSpPr>
          <p:cNvPr id="17" name="Oval 16"/>
          <p:cNvSpPr/>
          <p:nvPr/>
        </p:nvSpPr>
        <p:spPr>
          <a:xfrm>
            <a:off x="3679191" y="702351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Giraffe Png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4" y="3502263"/>
            <a:ext cx="4250567" cy="35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808E-6 -7.40741E-7 L 0.64198 0.48634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92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1066E-6 4.07407E-6 L 0.72688 0.3074 " pathEditMode="relative" rAng="0" ptsTypes="AA">
                                      <p:cBhvr>
                                        <p:cTn id="25" dur="3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8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435E-6 4.44444E-6 L 0.63702 0.07916 " pathEditMode="relative" rAng="0" ptsTypes="AA">
                                      <p:cBhvr>
                                        <p:cTn id="3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4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725E-6 1.11111E-6 L 0.15492 0.411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6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838E-6 7.40741E-7 L 0.34704 0.2963 " pathEditMode="relative" rAng="0" ptsTypes="AA">
                                      <p:cBhvr>
                                        <p:cTn id="61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6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9572E-6 -2.22222E-6 L 0.0111 0.2368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883E-6 -2.59259E-6 L 0.3494 -0.03356 " pathEditMode="relative" rAng="0" ptsTypes="AA">
                                      <p:cBhvr>
                                        <p:cTn id="85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3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6844E-7 -2.59259E-6 L -0.06442 0.6949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" y="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0"/>
            <a:ext cx="8949531" cy="60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43914" y="5869859"/>
            <a:ext cx="12306165" cy="1002889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1002889">
                <a:moveTo>
                  <a:pt x="14749" y="379770"/>
                </a:moveTo>
                <a:cubicBezTo>
                  <a:pt x="717755" y="366251"/>
                  <a:pt x="1479756" y="264241"/>
                  <a:pt x="2182762" y="250722"/>
                </a:cubicBezTo>
                <a:cubicBezTo>
                  <a:pt x="3539614" y="206477"/>
                  <a:pt x="4896465" y="44245"/>
                  <a:pt x="6253317" y="0"/>
                </a:cubicBezTo>
                <a:lnTo>
                  <a:pt x="8406581" y="88490"/>
                </a:lnTo>
                <a:cubicBezTo>
                  <a:pt x="9696610" y="151170"/>
                  <a:pt x="11089878" y="390832"/>
                  <a:pt x="12306165" y="468261"/>
                </a:cubicBezTo>
                <a:lnTo>
                  <a:pt x="12291417" y="1002889"/>
                </a:lnTo>
                <a:lnTo>
                  <a:pt x="0" y="988141"/>
                </a:lnTo>
                <a:lnTo>
                  <a:pt x="14749" y="37977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4" descr="Giraffe Png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03" y="261931"/>
            <a:ext cx="6604482" cy="66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6781800" y="5257800"/>
            <a:ext cx="53477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bà ở ngõ nhỏ.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200" y="5486400"/>
            <a:ext cx="4419600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ghé nhà bà.</a:t>
            </a: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1" y="1600201"/>
            <a:ext cx="12048428" cy="36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3390900" y="2838451"/>
            <a:ext cx="18135600" cy="20157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wgõ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ỏ </a:t>
            </a:r>
            <a:r>
              <a:rPr lang="el-GR" sz="122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12200">
                <a:solidFill>
                  <a:srgbClr val="FF0000"/>
                </a:solidFill>
                <a:latin typeface="HP001 4 hàng" pitchFamily="34" charset="0"/>
              </a:rPr>
              <a:t>à bà.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90494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2006598" y="5519059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5" t="25261" r="31479" b="34114"/>
          <a:stretch/>
        </p:blipFill>
        <p:spPr bwMode="auto">
          <a:xfrm>
            <a:off x="2570841" y="1866901"/>
            <a:ext cx="73914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EF7F7-BDD2-38E8-1B83-E85806155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28800"/>
            <a:ext cx="5809992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400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:a16="http://schemas.microsoft.com/office/drawing/2014/main" id="{FE321B6A-AE05-42F1-BF68-60EA5CECEF77}"/>
              </a:ext>
            </a:extLst>
          </p:cNvPr>
          <p:cNvGrpSpPr/>
          <p:nvPr/>
        </p:nvGrpSpPr>
        <p:grpSpPr>
          <a:xfrm>
            <a:off x="2209801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a16="http://schemas.microsoft.com/office/drawing/2014/main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2" name="Cô chủ không biết quý tình bạn sách tiếng việt 1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2811" y="795074"/>
            <a:ext cx="8439971" cy="45487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6201" y="203423"/>
            <a:ext cx="2590799" cy="710977"/>
            <a:chOff x="-128674" y="1429216"/>
            <a:chExt cx="3227224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-128674" y="1458734"/>
              <a:ext cx="833892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CE9268-042B-23F6-0A1B-F0D79414DE76}"/>
              </a:ext>
            </a:extLst>
          </p:cNvPr>
          <p:cNvSpPr txBox="1"/>
          <p:nvPr/>
        </p:nvSpPr>
        <p:spPr>
          <a:xfrm>
            <a:off x="3124200" y="4572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9611F-D05F-E9DB-5C47-7D56A4D331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4424"/>
          <a:stretch/>
        </p:blipFill>
        <p:spPr>
          <a:xfrm>
            <a:off x="2819400" y="1219200"/>
            <a:ext cx="6477000" cy="50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96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6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19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 bé đổi gà lấy con vật nào?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 chú chó xinh xắn, cô bé đã làm gì?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 cùng, có con vật nào bên cạnh cô bé không?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C7B718-00C7-5699-7105-25B04F4D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43" y="294201"/>
            <a:ext cx="3280344" cy="314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0D461-E301-E2A5-2980-133C76346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800"/>
            <a:ext cx="3200400" cy="3064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E759C-0FC5-CB31-29FF-E4E3729D8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505200"/>
            <a:ext cx="3352054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BAE0A-F447-F1E5-CB6E-94757838A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505200"/>
            <a:ext cx="3429000" cy="3240249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AA63330D-484A-09BD-0A68-C92B968A03E3}"/>
              </a:ext>
            </a:extLst>
          </p:cNvPr>
          <p:cNvSpPr/>
          <p:nvPr/>
        </p:nvSpPr>
        <p:spPr>
          <a:xfrm>
            <a:off x="9296400" y="533400"/>
            <a:ext cx="2743200" cy="388620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mới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25FA97-494C-7864-E8E7-D5B42F299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301" y="329421"/>
            <a:ext cx="3627434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120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" action="ppaction://noaction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04DB1036-0BCE-4EC5-A900-91A6B2BB4BCD}"/>
              </a:ext>
            </a:extLst>
          </p:cNvPr>
          <p:cNvSpPr/>
          <p:nvPr/>
        </p:nvSpPr>
        <p:spPr>
          <a:xfrm>
            <a:off x="381000" y="7620"/>
            <a:ext cx="1066800" cy="381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28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49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…ã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048"/>
          <a:stretch/>
        </p:blipFill>
        <p:spPr>
          <a:xfrm>
            <a:off x="4491219" y="3650832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36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1756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…ệ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ng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473500" y="5590999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81"/>
          <a:stretch/>
        </p:blipFill>
        <p:spPr>
          <a:xfrm>
            <a:off x="4756632" y="3429000"/>
            <a:ext cx="2530059" cy="456462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94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339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é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7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782835-3D88-CD0D-36C2-55DCF878CACE}"/>
              </a:ext>
            </a:extLst>
          </p:cNvPr>
          <p:cNvSpPr txBox="1"/>
          <p:nvPr/>
        </p:nvSpPr>
        <p:spPr>
          <a:xfrm>
            <a:off x="2362200" y="1828800"/>
            <a:ext cx="85630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108" y="454100"/>
            <a:ext cx="6628247" cy="6628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FD6AD-5000-EFF5-005E-DCACA957B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981200"/>
            <a:ext cx="5779509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376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5531" y="239532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14800" y="2434679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8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0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492864" y="33427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4492864" y="421562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08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4492864" y="496290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4492864" y="58526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16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19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3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353628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8275795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28" name="Title 1"/>
          <p:cNvSpPr txBox="1">
            <a:spLocks/>
          </p:cNvSpPr>
          <p:nvPr/>
        </p:nvSpPr>
        <p:spPr>
          <a:xfrm>
            <a:off x="10199897" y="24960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cxnSp>
        <p:nvCxnSpPr>
          <p:cNvPr id="129" name="Straight Connector 128"/>
          <p:cNvCxnSpPr/>
          <p:nvPr/>
        </p:nvCxnSpPr>
        <p:spPr>
          <a:xfrm>
            <a:off x="6062697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924800" y="4971550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05" grpId="0"/>
      <p:bldP spid="106" grpId="0"/>
      <p:bldP spid="110" grpId="0"/>
      <p:bldP spid="111" grpId="0"/>
      <p:bldP spid="112" grpId="0"/>
      <p:bldP spid="113" grpId="0"/>
      <p:bldP spid="115" grpId="0"/>
      <p:bldP spid="118" grpId="0"/>
      <p:bldP spid="119" grpId="0"/>
      <p:bldP spid="120" grpId="0"/>
      <p:bldP spid="121" grpId="0"/>
      <p:bldP spid="122" grpId="0"/>
      <p:bldP spid="125" grpId="0"/>
      <p:bldP spid="126" grpId="0"/>
      <p:bldP spid="127" grpId="0"/>
      <p:bldP spid="1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1699</TotalTime>
  <Words>391</Words>
  <Application>Microsoft Office PowerPoint</Application>
  <PresentationFormat>Widescreen</PresentationFormat>
  <Paragraphs>141</Paragraphs>
  <Slides>26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.VnArial</vt:lpstr>
      <vt:lpstr>.VnAvant</vt:lpstr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Cambria</vt:lpstr>
      <vt:lpstr>HP001 4 hàng</vt:lpstr>
      <vt:lpstr>Tahoma</vt:lpstr>
      <vt:lpstr>Times New Roman</vt:lpstr>
      <vt:lpstr>Default Design</vt:lpstr>
      <vt:lpstr>1_Office Theme</vt:lpstr>
      <vt:lpstr>2_Office Theme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Huong Thao - 0972115126</dc:creator>
  <cp:lastModifiedBy>Administrator</cp:lastModifiedBy>
  <cp:revision>149</cp:revision>
  <dcterms:created xsi:type="dcterms:W3CDTF">2002-08-27T21:28:28Z</dcterms:created>
  <dcterms:modified xsi:type="dcterms:W3CDTF">2026-02-02T00:27:57Z</dcterms:modified>
</cp:coreProperties>
</file>