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5" r:id="rId5"/>
  </p:sldMasterIdLst>
  <p:notesMasterIdLst>
    <p:notesMasterId r:id="rId43"/>
  </p:notesMasterIdLst>
  <p:sldIdLst>
    <p:sldId id="318" r:id="rId6"/>
    <p:sldId id="360" r:id="rId7"/>
    <p:sldId id="361" r:id="rId8"/>
    <p:sldId id="275" r:id="rId9"/>
    <p:sldId id="747" r:id="rId10"/>
    <p:sldId id="276" r:id="rId11"/>
    <p:sldId id="319" r:id="rId12"/>
    <p:sldId id="357" r:id="rId13"/>
    <p:sldId id="320" r:id="rId14"/>
    <p:sldId id="259" r:id="rId15"/>
    <p:sldId id="260" r:id="rId16"/>
    <p:sldId id="261" r:id="rId17"/>
    <p:sldId id="295" r:id="rId18"/>
    <p:sldId id="262" r:id="rId19"/>
    <p:sldId id="263" r:id="rId20"/>
    <p:sldId id="282" r:id="rId21"/>
    <p:sldId id="283" r:id="rId22"/>
    <p:sldId id="284" r:id="rId23"/>
    <p:sldId id="285" r:id="rId24"/>
    <p:sldId id="264" r:id="rId25"/>
    <p:sldId id="265" r:id="rId26"/>
    <p:sldId id="358" r:id="rId27"/>
    <p:sldId id="267" r:id="rId28"/>
    <p:sldId id="278" r:id="rId29"/>
    <p:sldId id="307" r:id="rId30"/>
    <p:sldId id="306" r:id="rId31"/>
    <p:sldId id="268" r:id="rId32"/>
    <p:sldId id="279" r:id="rId33"/>
    <p:sldId id="286" r:id="rId34"/>
    <p:sldId id="271" r:id="rId35"/>
    <p:sldId id="748" r:id="rId36"/>
    <p:sldId id="272" r:id="rId37"/>
    <p:sldId id="273" r:id="rId38"/>
    <p:sldId id="274" r:id="rId39"/>
    <p:sldId id="359" r:id="rId40"/>
    <p:sldId id="305" r:id="rId41"/>
    <p:sldId id="308" r:id="rId4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4" autoAdjust="0"/>
  </p:normalViewPr>
  <p:slideViewPr>
    <p:cSldViewPr>
      <p:cViewPr varScale="1">
        <p:scale>
          <a:sx n="104" d="100"/>
          <a:sy n="104" d="100"/>
        </p:scale>
        <p:origin x="126" y="150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GD HS an toàn khi tham gia PTGT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94BA83-CF92-CF45-3B2E-02285E0E1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1C5762-1D62-F665-2779-077F29717A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40C55B-B16E-6121-A40E-1B9B366C0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1700" y="231820"/>
            <a:ext cx="1160463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305" y="0"/>
            <a:ext cx="2548674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29438" y="-109680"/>
            <a:ext cx="2832400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0932" y="5516706"/>
            <a:ext cx="2383927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14773" y="-473458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92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192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7356" y="5808133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7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2026/2/2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2026/2/2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2026/2/2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2026/2/2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2026/2/2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2026/2/2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2026/2/2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2026/2/2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2026/2/2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4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8F23FA-7A12-A3AC-AEE5-F7BF033CD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2CFB5D-A080-AC9E-28CD-922FA3625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0470BE2-24A9-B160-ED81-8B51CDFCA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44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3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6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72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0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3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6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4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55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668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24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21A9CD-A05D-7AFC-3CE0-BCA59E4BE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9B71A5-7642-4AAE-63B6-6E1718B5A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378F96-B5DA-F89A-47F1-EA9AAD23D4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7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07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2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97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7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25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3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18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82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207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415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978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275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355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657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942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9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43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04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549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8042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25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03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018A68-90AF-1FD9-2C84-2F9B959677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5286F6-EB78-4062-EBCB-391D72D60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EE461F-17BA-886A-9599-799311471B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3CA2D7-025E-1F17-D265-3797AFF23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13F01DA-6325-D49F-E360-A116F444DB8F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4DF177D-C5F1-778C-2035-EDC3959CB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DA0018B7-8B1D-DAEC-4886-B0D3D2C68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C5047-8277-13C3-3CAA-F02521FF88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pic>
        <p:nvPicPr>
          <p:cNvPr id="13" name="Picture 12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E7BEBE5C-D544-EDC5-A30D-32C588794A3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486A0-1558-BD9E-269F-1745ED015B6B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9C972E2-7768-2D09-B31D-BFA346AD901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21E3B7-0679-89E0-2895-398BEFEA0D7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3028846-1DB6-CD51-FCF5-B655BD850E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89F070-724C-48F5-5D4E-3A581A746C3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FCB0D5-AC40-6FF9-4B4E-DD72C07C8D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82E6F0-2DB8-C9AF-030C-DF23A1C426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E588D1-4F2B-0C5E-AC56-F2C31CB3CC6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40A9F-685B-7D97-4A72-E60A348A7A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F29F2F-938A-9770-2B01-1081C805AB1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95D11-5905-12E9-4F7B-33B378FDE5D1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7751" y="0"/>
            <a:ext cx="13110614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gi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slide" Target="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slide" Target="slide7.xml"/><Relationship Id="rId10" Type="http://schemas.openxmlformats.org/officeDocument/2006/relationships/image" Target="../media/image18.png"/><Relationship Id="rId4" Type="http://schemas.openxmlformats.org/officeDocument/2006/relationships/slide" Target="slide5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46.png"/><Relationship Id="rId7" Type="http://schemas.openxmlformats.org/officeDocument/2006/relationships/image" Target="../media/image68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11" Type="http://schemas.openxmlformats.org/officeDocument/2006/relationships/image" Target="../media/image71.jpg"/><Relationship Id="rId5" Type="http://schemas.openxmlformats.org/officeDocument/2006/relationships/image" Target="../media/image49.png"/><Relationship Id="rId10" Type="http://schemas.openxmlformats.org/officeDocument/2006/relationships/image" Target="../media/image70.jpe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t="2911" b="2911"/>
          <a:stretch/>
        </p:blipFill>
        <p:spPr>
          <a:xfrm>
            <a:off x="0" y="8485"/>
            <a:ext cx="12161838" cy="6841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30" y="2181093"/>
            <a:ext cx="3099229" cy="44888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479" y="2181093"/>
            <a:ext cx="2801053" cy="4488867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E678F249-A2A8-AD78-131A-6FB4B336D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9" y="1676400"/>
            <a:ext cx="7586898" cy="26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66198"/>
          <a:stretch/>
        </p:blipFill>
        <p:spPr>
          <a:xfrm>
            <a:off x="-1" y="82169"/>
            <a:ext cx="12167411" cy="55125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09"/>
            <a:ext cx="11739552" cy="1881810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55994" y="51816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có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 trứng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03716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0481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1919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757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669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8533833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8" y="112713"/>
            <a:ext cx="12577763" cy="66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gô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88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6919" y="513569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6" name="Picture 2" descr="Khắc khoải mùa chim đa đa - Báo Lào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52400"/>
            <a:ext cx="8024785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9641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gỗ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13081" y="29679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4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5242719" y="136050"/>
            <a:ext cx="5486400" cy="65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188274-82BE-CDBE-C804-889311FF8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5337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 đỗ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19" y="2537545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4" name="Picture 2" descr="Cách TRỒNG GIÁ SẠCH - GIÁ ĐẬU XANH - GIÁ ĐỖ an toàn và đơn giản - Món Ăn  Ngon Mỗi Ngày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25" y="1094778"/>
            <a:ext cx="745066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35993" y="4838159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cụ già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07593" y="4841921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6" name="Picture 6" descr="Có thể bạn sẽ khóc nức nở khi nghe xong câu chuyện về bà cụ già ăn xin bị  c.h.ế.t giữa đường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00038"/>
            <a:ext cx="4753212" cy="26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ụ ông chấp nhận hơn một tỷ đồng bồi thường oan s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312738"/>
            <a:ext cx="3996468" cy="2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22" y="300038"/>
            <a:ext cx="2922651" cy="26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úc về già, chỉ ước có tình bạn đẹp như 2 cụ trong bộ ảnh n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9" y="3425371"/>
            <a:ext cx="4038600" cy="29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1070" y="106714"/>
            <a:ext cx="11296722" cy="66235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457" y="1471218"/>
            <a:ext cx="2277851" cy="2653734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55736" y="1457465"/>
            <a:ext cx="2073155" cy="275313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207" y="3797160"/>
            <a:ext cx="2930462" cy="2581905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191158" y="3958848"/>
            <a:ext cx="2283494" cy="2543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0" y="3815506"/>
            <a:ext cx="3404485" cy="2830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8394" y="2190034"/>
            <a:ext cx="1349476" cy="18622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444" y="2716392"/>
            <a:ext cx="1443935" cy="1443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592" y="4707532"/>
            <a:ext cx="2141985" cy="2141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8376" y="4540668"/>
            <a:ext cx="1811992" cy="1811992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28082" y="6137910"/>
            <a:ext cx="955314" cy="50785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3313" y="260223"/>
            <a:ext cx="7334223" cy="11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6482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6886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6672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46482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21" y="2057400"/>
            <a:ext cx="2656338" cy="2437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3505642" y="2057400"/>
            <a:ext cx="2066401" cy="2468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/>
          <a:stretch/>
        </p:blipFill>
        <p:spPr bwMode="auto">
          <a:xfrm>
            <a:off x="204635" y="2065451"/>
            <a:ext cx="2841843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OP 3 cách làm giá đỗ đơn giản, an toàn nhất tại nhà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/>
          <a:stretch/>
        </p:blipFill>
        <p:spPr bwMode="auto">
          <a:xfrm>
            <a:off x="5956868" y="2065451"/>
            <a:ext cx="2865322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1" y="-304800"/>
            <a:ext cx="10394845" cy="54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9530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9934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9720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9530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853E14-6C13-1D64-4719-78D004B22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919" y="457200"/>
            <a:ext cx="9209421" cy="4604711"/>
          </a:xfrm>
        </p:spPr>
      </p:pic>
      <p:grpSp>
        <p:nvGrpSpPr>
          <p:cNvPr id="12" name="Group 11"/>
          <p:cNvGrpSpPr/>
          <p:nvPr/>
        </p:nvGrpSpPr>
        <p:grpSpPr>
          <a:xfrm>
            <a:off x="215396" y="203422"/>
            <a:ext cx="2741324" cy="941185"/>
            <a:chOff x="63500" y="1429216"/>
            <a:chExt cx="2061091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174023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g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9" y="-990600"/>
            <a:ext cx="12048113" cy="6024057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iết chữ - gà gô-">
            <a:hlinkClick r:id="" action="ppaction://media"/>
            <a:extLst>
              <a:ext uri="{FF2B5EF4-FFF2-40B4-BE49-F238E27FC236}">
                <a16:creationId xmlns:a16="http://schemas.microsoft.com/office/drawing/2014/main" id="{003428AF-A0A9-063C-CA4E-F2C77D403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8119" y="609600"/>
            <a:ext cx="70866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- giá đỗ-">
            <a:hlinkClick r:id="" action="ppaction://media"/>
            <a:extLst>
              <a:ext uri="{FF2B5EF4-FFF2-40B4-BE49-F238E27FC236}">
                <a16:creationId xmlns:a16="http://schemas.microsoft.com/office/drawing/2014/main" id="{DE9796B1-3D3C-E4BF-B59C-EA7C5C243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719" y="685800"/>
            <a:ext cx="8686800" cy="58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87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38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5169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60553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86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gà gô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471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giá đỗ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2475" y="8483"/>
            <a:ext cx="4864735" cy="6560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1" y="4195783"/>
            <a:ext cx="2277851" cy="2653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84534" y="2445796"/>
            <a:ext cx="4340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endParaRPr lang="vi-VN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26337" y="2992869"/>
            <a:ext cx="2502635" cy="3557337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990219" y="5857964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DCFCB-E8D7-6093-1A6E-B33F17CA2DB3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 flipV="1">
            <a:off x="2693986" y="5803430"/>
            <a:ext cx="6524731" cy="101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21614" r="35285" b="23177"/>
          <a:stretch/>
        </p:blipFill>
        <p:spPr bwMode="auto">
          <a:xfrm>
            <a:off x="2956719" y="304800"/>
            <a:ext cx="6296129" cy="563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4.5_Image_Text_360P_She_covered_the_">
            <a:hlinkClick r:id="" action="ppaction://media"/>
            <a:extLst>
              <a:ext uri="{FF2B5EF4-FFF2-40B4-BE49-F238E27FC236}">
                <a16:creationId xmlns:a16="http://schemas.microsoft.com/office/drawing/2014/main" id="{93451306-AD6A-6972-04FE-60623469B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" y="0"/>
            <a:ext cx="12173110" cy="7162800"/>
          </a:xfrm>
          <a:prstGeom prst="rect">
            <a:avLst/>
          </a:prstGeom>
        </p:spPr>
      </p:pic>
      <p:pic>
        <p:nvPicPr>
          <p:cNvPr id="3" name="[hanhtrangso.nxbgd.vn] Audio_ Bà che gió cho ba chú gà_HTS">
            <a:hlinkClick r:id="" action="ppaction://media"/>
            <a:extLst>
              <a:ext uri="{FF2B5EF4-FFF2-40B4-BE49-F238E27FC236}">
                <a16:creationId xmlns:a16="http://schemas.microsoft.com/office/drawing/2014/main" id="{7E0DCAE4-C774-260B-B812-71226AEDD2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4681" y="381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6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60278"/>
          <a:stretch/>
        </p:blipFill>
        <p:spPr>
          <a:xfrm>
            <a:off x="72628" y="0"/>
            <a:ext cx="11948319" cy="59066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3" y="5028213"/>
            <a:ext cx="10141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che gió cho ba chú gà.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2521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85926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51" y="5190918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2" y="-334952"/>
            <a:ext cx="9449859" cy="49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952" y="4145287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65" y="4185976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47" y="4164335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4" y="4145287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639754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 nuôi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8D169-859C-7EFC-DD3F-7EBBDB55C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19" y="1371600"/>
            <a:ext cx="7448550" cy="479107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662858F-FE1B-3BD5-35A0-90EE963AC5B0}"/>
              </a:ext>
            </a:extLst>
          </p:cNvPr>
          <p:cNvSpPr/>
          <p:nvPr/>
        </p:nvSpPr>
        <p:spPr>
          <a:xfrm>
            <a:off x="8401527" y="838200"/>
            <a:ext cx="3733800" cy="16764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Nói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oud, sky, colorfulness, blur&#10;&#10;Description automatically generated">
            <a:extLst>
              <a:ext uri="{FF2B5EF4-FFF2-40B4-BE49-F238E27FC236}">
                <a16:creationId xmlns:a16="http://schemas.microsoft.com/office/drawing/2014/main" id="{C6E0903E-6679-6BD9-D770-89A7EBBB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8483"/>
            <a:ext cx="12160825" cy="6841034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8" y="8483"/>
            <a:ext cx="10768780" cy="1073737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723"/>
            <a:ext cx="12161838" cy="3666794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9636CE64-5C59-1750-62B7-9C90EB194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4191000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81" y="4489775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9" y="2445370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86" y="2584235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2" y="609312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12" y="320549"/>
            <a:ext cx="2080622" cy="208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13" y="2401171"/>
            <a:ext cx="2274992" cy="199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156" r="64021" b="67451"/>
          <a:stretch/>
        </p:blipFill>
        <p:spPr>
          <a:xfrm>
            <a:off x="6458401" y="2194583"/>
            <a:ext cx="2482869" cy="253692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28" y="692084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157" r="16935" b="15976"/>
          <a:stretch/>
        </p:blipFill>
        <p:spPr>
          <a:xfrm>
            <a:off x="6583199" y="320549"/>
            <a:ext cx="2233275" cy="22204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3828" y="4834657"/>
            <a:ext cx="9694240" cy="1695623"/>
            <a:chOff x="1280319" y="4834657"/>
            <a:chExt cx="9694240" cy="1695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4417362" y="4834657"/>
              <a:ext cx="3564928" cy="16919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2" t="80055" r="26895"/>
            <a:stretch/>
          </p:blipFill>
          <p:spPr>
            <a:xfrm>
              <a:off x="7953828" y="4834657"/>
              <a:ext cx="3020731" cy="16919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1280319" y="4838286"/>
              <a:ext cx="3564928" cy="169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0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07037" y="8484"/>
            <a:ext cx="9417324" cy="6841034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64751" y="3500717"/>
            <a:ext cx="3525835" cy="2583412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8482"/>
            <a:ext cx="3787514" cy="292101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6" y="-30474"/>
            <a:ext cx="3413929" cy="263289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0831"/>
            <a:ext cx="12161838" cy="26386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60748" y="3190722"/>
            <a:ext cx="4528198" cy="3325018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9903"/>
            <a:ext cx="3940540" cy="3940540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22" y="5301182"/>
            <a:ext cx="1258455" cy="1258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49058" y="961367"/>
            <a:ext cx="7881922" cy="33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2926" y="3902089"/>
            <a:ext cx="2521251" cy="2808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vi-VN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6342D-A837-3E3E-B5A2-3873765C8910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me</a:t>
            </a:r>
            <a:endParaRPr lang="vi-VN" sz="8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0738" y="4055851"/>
            <a:ext cx="2073155" cy="2753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BAB84-793C-3BE6-CC13-D31AEA3470CD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7447" y="102398"/>
            <a:ext cx="10416472" cy="2768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889919" y="11430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59" y="3986954"/>
            <a:ext cx="2930462" cy="2581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71" y="3604411"/>
            <a:ext cx="3565901" cy="2964448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31561" y="5807143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EDD01-DAD9-BD1E-8861-1003948C558B}"/>
              </a:ext>
            </a:extLst>
          </p:cNvPr>
          <p:cNvSpPr txBox="1"/>
          <p:nvPr/>
        </p:nvSpPr>
        <p:spPr>
          <a:xfrm>
            <a:off x="3642519" y="-1524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78225" y="1555989"/>
            <a:ext cx="8209239" cy="1565777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114"/>
            <a:endParaRPr lang="en-US" sz="9576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6531"/>
            <a:ext cx="12161838" cy="48343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EEA10DD-9648-21AC-A5A1-D2EF1B537958}"/>
              </a:ext>
            </a:extLst>
          </p:cNvPr>
          <p:cNvSpPr txBox="1">
            <a:spLocks/>
          </p:cNvSpPr>
          <p:nvPr/>
        </p:nvSpPr>
        <p:spPr>
          <a:xfrm>
            <a:off x="1127919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Gi 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" name="Hình chữ nhật: Góc Tròn 23">
            <a:extLst>
              <a:ext uri="{FF2B5EF4-FFF2-40B4-BE49-F238E27FC236}">
                <a16:creationId xmlns:a16="http://schemas.microsoft.com/office/drawing/2014/main" id="{AA903D42-EFCC-C04B-CF4E-0A08720A732F}"/>
              </a:ext>
            </a:extLst>
          </p:cNvPr>
          <p:cNvSpPr/>
          <p:nvPr/>
        </p:nvSpPr>
        <p:spPr>
          <a:xfrm>
            <a:off x="4785519" y="990600"/>
            <a:ext cx="3002387" cy="866894"/>
          </a:xfrm>
          <a:custGeom>
            <a:avLst/>
            <a:gdLst>
              <a:gd name="connsiteX0" fmla="*/ 0 w 3002387"/>
              <a:gd name="connsiteY0" fmla="*/ 203685 h 866894"/>
              <a:gd name="connsiteX1" fmla="*/ 203685 w 3002387"/>
              <a:gd name="connsiteY1" fmla="*/ 0 h 866894"/>
              <a:gd name="connsiteX2" fmla="*/ 2798702 w 3002387"/>
              <a:gd name="connsiteY2" fmla="*/ 0 h 866894"/>
              <a:gd name="connsiteX3" fmla="*/ 3002387 w 3002387"/>
              <a:gd name="connsiteY3" fmla="*/ 203685 h 866894"/>
              <a:gd name="connsiteX4" fmla="*/ 3002387 w 3002387"/>
              <a:gd name="connsiteY4" fmla="*/ 663209 h 866894"/>
              <a:gd name="connsiteX5" fmla="*/ 2798702 w 3002387"/>
              <a:gd name="connsiteY5" fmla="*/ 866894 h 866894"/>
              <a:gd name="connsiteX6" fmla="*/ 203685 w 3002387"/>
              <a:gd name="connsiteY6" fmla="*/ 866894 h 866894"/>
              <a:gd name="connsiteX7" fmla="*/ 0 w 3002387"/>
              <a:gd name="connsiteY7" fmla="*/ 663209 h 866894"/>
              <a:gd name="connsiteX8" fmla="*/ 0 w 3002387"/>
              <a:gd name="connsiteY8" fmla="*/ 203685 h 86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2387" h="866894" fill="none" extrusionOk="0">
                <a:moveTo>
                  <a:pt x="0" y="203685"/>
                </a:moveTo>
                <a:cubicBezTo>
                  <a:pt x="10950" y="105659"/>
                  <a:pt x="81687" y="2974"/>
                  <a:pt x="203685" y="0"/>
                </a:cubicBezTo>
                <a:cubicBezTo>
                  <a:pt x="974662" y="-25406"/>
                  <a:pt x="2176586" y="-107120"/>
                  <a:pt x="2798702" y="0"/>
                </a:cubicBezTo>
                <a:cubicBezTo>
                  <a:pt x="2910037" y="-3586"/>
                  <a:pt x="2988398" y="90524"/>
                  <a:pt x="3002387" y="203685"/>
                </a:cubicBezTo>
                <a:cubicBezTo>
                  <a:pt x="3039906" y="283334"/>
                  <a:pt x="2972208" y="433771"/>
                  <a:pt x="3002387" y="663209"/>
                </a:cubicBezTo>
                <a:cubicBezTo>
                  <a:pt x="2981796" y="771524"/>
                  <a:pt x="2903794" y="886235"/>
                  <a:pt x="2798702" y="866894"/>
                </a:cubicBezTo>
                <a:cubicBezTo>
                  <a:pt x="1964049" y="1026232"/>
                  <a:pt x="788365" y="776258"/>
                  <a:pt x="203685" y="866894"/>
                </a:cubicBezTo>
                <a:cubicBezTo>
                  <a:pt x="93176" y="866160"/>
                  <a:pt x="-8079" y="791118"/>
                  <a:pt x="0" y="663209"/>
                </a:cubicBezTo>
                <a:cubicBezTo>
                  <a:pt x="-27510" y="601811"/>
                  <a:pt x="-5563" y="302417"/>
                  <a:pt x="0" y="203685"/>
                </a:cubicBezTo>
                <a:close/>
              </a:path>
              <a:path w="3002387" h="866894" stroke="0" extrusionOk="0">
                <a:moveTo>
                  <a:pt x="0" y="203685"/>
                </a:moveTo>
                <a:cubicBezTo>
                  <a:pt x="-1978" y="79898"/>
                  <a:pt x="90201" y="-2085"/>
                  <a:pt x="203685" y="0"/>
                </a:cubicBezTo>
                <a:cubicBezTo>
                  <a:pt x="535698" y="11257"/>
                  <a:pt x="1731263" y="-139896"/>
                  <a:pt x="2798702" y="0"/>
                </a:cubicBezTo>
                <a:cubicBezTo>
                  <a:pt x="2912761" y="3288"/>
                  <a:pt x="2999630" y="80480"/>
                  <a:pt x="3002387" y="203685"/>
                </a:cubicBezTo>
                <a:cubicBezTo>
                  <a:pt x="2998096" y="424812"/>
                  <a:pt x="3028297" y="580469"/>
                  <a:pt x="3002387" y="663209"/>
                </a:cubicBezTo>
                <a:cubicBezTo>
                  <a:pt x="3018655" y="766559"/>
                  <a:pt x="2918081" y="867167"/>
                  <a:pt x="2798702" y="866894"/>
                </a:cubicBezTo>
                <a:cubicBezTo>
                  <a:pt x="2363332" y="875180"/>
                  <a:pt x="642302" y="994548"/>
                  <a:pt x="203685" y="866894"/>
                </a:cubicBezTo>
                <a:cubicBezTo>
                  <a:pt x="95264" y="863863"/>
                  <a:pt x="-1129" y="773820"/>
                  <a:pt x="0" y="663209"/>
                </a:cubicBezTo>
                <a:cubicBezTo>
                  <a:pt x="-22160" y="549818"/>
                  <a:pt x="17152" y="381156"/>
                  <a:pt x="0" y="203685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 w="69850" cap="rnd" cmpd="thickThin">
            <a:solidFill>
              <a:srgbClr val="C00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510099056">
                  <a:prstGeom prst="roundRect">
                    <a:avLst>
                      <a:gd name="adj" fmla="val 234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39514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912114">
                <a:defRPr/>
              </a:pPr>
              <a:r>
                <a:rPr lang="en-US" sz="16600" dirty="0" err="1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16600" dirty="0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C600-A0BD-E35A-1E21-32C92474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xverse2Fmedia2Fc75cd36c-081f-4895-b53c-edee95c509d3_seed1024223320">
            <a:hlinkClick r:id="" action="ppaction://media"/>
            <a:extLst>
              <a:ext uri="{FF2B5EF4-FFF2-40B4-BE49-F238E27FC236}">
                <a16:creationId xmlns:a16="http://schemas.microsoft.com/office/drawing/2014/main" id="{6BC91F73-7A7B-20A0-38B3-8FABA064D3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3111" cy="6858000"/>
          </a:xfrm>
        </p:spPr>
      </p:pic>
      <p:pic>
        <p:nvPicPr>
          <p:cNvPr id="6" name="[hanhtrangso.nxbgd.vn] Audio_ Hà có giỏ trứng gà_HTS">
            <a:hlinkClick r:id="" action="ppaction://media"/>
            <a:extLst>
              <a:ext uri="{FF2B5EF4-FFF2-40B4-BE49-F238E27FC236}">
                <a16:creationId xmlns:a16="http://schemas.microsoft.com/office/drawing/2014/main" id="{1DB7681C-EC25-0004-D114-914F0504C9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4681" y="152400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729C96-05A2-F484-E10E-3BAE37EB4D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190</Words>
  <Application>Microsoft Office PowerPoint</Application>
  <PresentationFormat>Custom</PresentationFormat>
  <Paragraphs>106</Paragraphs>
  <Slides>37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#9Slide07 HoneyCream</vt:lpstr>
      <vt:lpstr>Amatic SC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Cambria</vt:lpstr>
      <vt:lpstr>DomCasual</vt:lpstr>
      <vt:lpstr>Fira Sans</vt:lpstr>
      <vt:lpstr>HP001 4 hàng</vt:lpstr>
      <vt:lpstr>HP001 4H</vt:lpstr>
      <vt:lpstr>HP001 TD 4H</vt:lpstr>
      <vt:lpstr>Times New Roman</vt:lpstr>
      <vt:lpstr>Office Theme</vt:lpstr>
      <vt:lpstr>1_Office 主题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104</cp:revision>
  <dcterms:created xsi:type="dcterms:W3CDTF">2021-05-08T14:00:55Z</dcterms:created>
  <dcterms:modified xsi:type="dcterms:W3CDTF">2026-02-02T00:25:22Z</dcterms:modified>
</cp:coreProperties>
</file>