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45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32"/>
  </p:notesMasterIdLst>
  <p:sldIdLst>
    <p:sldId id="295" r:id="rId9"/>
    <p:sldId id="266" r:id="rId10"/>
    <p:sldId id="256" r:id="rId11"/>
    <p:sldId id="2007577117" r:id="rId12"/>
    <p:sldId id="269" r:id="rId13"/>
    <p:sldId id="2007577119" r:id="rId14"/>
    <p:sldId id="322" r:id="rId15"/>
    <p:sldId id="323" r:id="rId16"/>
    <p:sldId id="324" r:id="rId17"/>
    <p:sldId id="2007577120" r:id="rId18"/>
    <p:sldId id="325" r:id="rId19"/>
    <p:sldId id="2007577121" r:id="rId20"/>
    <p:sldId id="2007577118" r:id="rId21"/>
    <p:sldId id="328" r:id="rId22"/>
    <p:sldId id="329" r:id="rId23"/>
    <p:sldId id="268" r:id="rId24"/>
    <p:sldId id="271" r:id="rId25"/>
    <p:sldId id="2007577115" r:id="rId26"/>
    <p:sldId id="2007577116" r:id="rId27"/>
    <p:sldId id="6507" r:id="rId28"/>
    <p:sldId id="276" r:id="rId29"/>
    <p:sldId id="29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chúa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1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6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0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51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8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37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7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33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7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5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7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33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3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7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67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2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3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61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8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7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6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907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75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7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9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6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2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24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9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56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36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5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3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1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4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4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5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6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3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07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49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9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94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6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2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A8C4E1-EBEC-C783-D757-31CA9CDDAA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0CEAB90-BE37-C4CC-9C64-49515C67A42D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925E03-C296-FF7D-9E1D-4EEE2EFC2544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6948A7-1527-4EA3-9A6D-184930A03A3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E2D94434-7A90-5A18-6625-B0FBDADDEE6A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CC6181-0260-5E0E-E64D-0DFCD1A2A912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759570-680F-C799-0AC3-FE07D627B2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12FFB6-9F88-F733-DA5F-DEE918CFDA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0" y="177800"/>
            <a:ext cx="1638101" cy="16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9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1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1.wav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1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.xml"/><Relationship Id="rId18" Type="http://schemas.openxmlformats.org/officeDocument/2006/relationships/slide" Target="slide11.xml"/><Relationship Id="rId3" Type="http://schemas.openxmlformats.org/officeDocument/2006/relationships/image" Target="../media/image21.jp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slide" Target="slide7.xml"/><Relationship Id="rId10" Type="http://schemas.openxmlformats.org/officeDocument/2006/relationships/image" Target="../media/image15.png"/><Relationship Id="rId4" Type="http://schemas.openxmlformats.org/officeDocument/2006/relationships/slide" Target="slide14.xml"/><Relationship Id="rId9" Type="http://schemas.openxmlformats.org/officeDocument/2006/relationships/image" Target="../media/image14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85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E0DC-592A-1B13-3DD2-95B8C876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584" y="139418"/>
            <a:ext cx="811447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C17D70D5-C890-1302-CC9A-DBEBDFD40AA3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89A918A-2E77-5140-61E9-C680E25F2B33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EFDDB86-4F16-F86E-837F-63DE35CA24FA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B06FA5B-6EB5-F974-274C-D26AD68ED5D8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1800C2E-AE5B-7954-D09D-24E5CC169273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E1C5989-1EB8-F28B-4A5A-D7ED8EC3FCBC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68790E6-523A-499D-A58B-A863D87DF660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E0AA79D-F1C7-FC8B-F86B-49D89AF3A421}"/>
              </a:ext>
            </a:extLst>
          </p:cNvPr>
          <p:cNvSpPr txBox="1">
            <a:spLocks/>
          </p:cNvSpPr>
          <p:nvPr/>
        </p:nvSpPr>
        <p:spPr>
          <a:xfrm>
            <a:off x="10145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0F633F3-5778-E3E6-697D-971839173497}"/>
              </a:ext>
            </a:extLst>
          </p:cNvPr>
          <p:cNvSpPr txBox="1">
            <a:spLocks/>
          </p:cNvSpPr>
          <p:nvPr/>
        </p:nvSpPr>
        <p:spPr>
          <a:xfrm>
            <a:off x="2132600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42A1D04-227F-377B-9D91-272A9CB36EB0}"/>
              </a:ext>
            </a:extLst>
          </p:cNvPr>
          <p:cNvSpPr txBox="1">
            <a:spLocks/>
          </p:cNvSpPr>
          <p:nvPr/>
        </p:nvSpPr>
        <p:spPr>
          <a:xfrm>
            <a:off x="4163742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BD8792A-0FEA-1516-B301-3F4466482271}"/>
              </a:ext>
            </a:extLst>
          </p:cNvPr>
          <p:cNvSpPr txBox="1">
            <a:spLocks/>
          </p:cNvSpPr>
          <p:nvPr/>
        </p:nvSpPr>
        <p:spPr>
          <a:xfrm>
            <a:off x="616585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06F4547-85E2-60AC-4A12-A738982E009D}"/>
              </a:ext>
            </a:extLst>
          </p:cNvPr>
          <p:cNvSpPr txBox="1">
            <a:spLocks/>
          </p:cNvSpPr>
          <p:nvPr/>
        </p:nvSpPr>
        <p:spPr>
          <a:xfrm>
            <a:off x="808088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01F9332-CCD6-E93C-6193-388582625B58}"/>
              </a:ext>
            </a:extLst>
          </p:cNvPr>
          <p:cNvSpPr txBox="1">
            <a:spLocks/>
          </p:cNvSpPr>
          <p:nvPr/>
        </p:nvSpPr>
        <p:spPr>
          <a:xfrm>
            <a:off x="9981404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E44A496-584C-CF5D-27D8-2591A1079A36}"/>
              </a:ext>
            </a:extLst>
          </p:cNvPr>
          <p:cNvSpPr txBox="1">
            <a:spLocks/>
          </p:cNvSpPr>
          <p:nvPr/>
        </p:nvSpPr>
        <p:spPr>
          <a:xfrm>
            <a:off x="2520622" y="3397445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943F015D-E409-3797-A8EF-3E02B5AB3AD8}"/>
              </a:ext>
            </a:extLst>
          </p:cNvPr>
          <p:cNvSpPr txBox="1">
            <a:spLocks/>
          </p:cNvSpPr>
          <p:nvPr/>
        </p:nvSpPr>
        <p:spPr>
          <a:xfrm>
            <a:off x="602902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59288105-F9A3-378D-8D09-BBF6848C9DA5}"/>
              </a:ext>
            </a:extLst>
          </p:cNvPr>
          <p:cNvSpPr txBox="1">
            <a:spLocks/>
          </p:cNvSpPr>
          <p:nvPr/>
        </p:nvSpPr>
        <p:spPr>
          <a:xfrm>
            <a:off x="2630667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B4600C9-6FF6-C1BB-0DBA-85BDC3F45F22}"/>
              </a:ext>
            </a:extLst>
          </p:cNvPr>
          <p:cNvSpPr txBox="1">
            <a:spLocks/>
          </p:cNvSpPr>
          <p:nvPr/>
        </p:nvSpPr>
        <p:spPr>
          <a:xfrm>
            <a:off x="4673316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05EAE76-1F14-048C-D2C6-AFA197CEB5D6}"/>
              </a:ext>
            </a:extLst>
          </p:cNvPr>
          <p:cNvSpPr txBox="1">
            <a:spLocks/>
          </p:cNvSpPr>
          <p:nvPr/>
        </p:nvSpPr>
        <p:spPr>
          <a:xfrm>
            <a:off x="6586084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0D2BF6A4-DB48-A5A4-AFFE-A3DAFF4A256C}"/>
              </a:ext>
            </a:extLst>
          </p:cNvPr>
          <p:cNvSpPr txBox="1">
            <a:spLocks/>
          </p:cNvSpPr>
          <p:nvPr/>
        </p:nvSpPr>
        <p:spPr>
          <a:xfrm>
            <a:off x="8498108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B841256-224B-0E05-C16A-E6D97640CF18}"/>
              </a:ext>
            </a:extLst>
          </p:cNvPr>
          <p:cNvSpPr txBox="1">
            <a:spLocks/>
          </p:cNvSpPr>
          <p:nvPr/>
        </p:nvSpPr>
        <p:spPr>
          <a:xfrm>
            <a:off x="10409589" y="507031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CB306D-C113-B2F1-02E6-7B818FA1873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5" name="Rounded Rectangle 34">
              <a:extLst>
                <a:ext uri="{FF2B5EF4-FFF2-40B4-BE49-F238E27FC236}">
                  <a16:creationId xmlns:a16="http://schemas.microsoft.com/office/drawing/2014/main" id="{F8151199-C77B-07BD-EE98-DCD5163DDBE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486CC9A-B68C-7578-E68B-5431D0FBA33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38B7FB1-0F5F-7042-E979-C9933378419E}"/>
              </a:ext>
            </a:extLst>
          </p:cNvPr>
          <p:cNvCxnSpPr/>
          <p:nvPr/>
        </p:nvCxnSpPr>
        <p:spPr>
          <a:xfrm>
            <a:off x="461048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D6FEF51-96B9-13BF-D169-4F69B84B4E66}"/>
              </a:ext>
            </a:extLst>
          </p:cNvPr>
          <p:cNvCxnSpPr/>
          <p:nvPr/>
        </p:nvCxnSpPr>
        <p:spPr>
          <a:xfrm>
            <a:off x="2456895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7EEA02-2C14-E187-794B-3F2AEF986F6D}"/>
              </a:ext>
            </a:extLst>
          </p:cNvPr>
          <p:cNvCxnSpPr/>
          <p:nvPr/>
        </p:nvCxnSpPr>
        <p:spPr>
          <a:xfrm>
            <a:off x="4505194" y="626633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AF9CEB-9100-66C4-EE19-E34CDA5C7657}"/>
              </a:ext>
            </a:extLst>
          </p:cNvPr>
          <p:cNvCxnSpPr/>
          <p:nvPr/>
        </p:nvCxnSpPr>
        <p:spPr>
          <a:xfrm>
            <a:off x="6523755" y="6268994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3B601F9-6C00-C7B0-C970-F83671B78EF2}"/>
              </a:ext>
            </a:extLst>
          </p:cNvPr>
          <p:cNvCxnSpPr/>
          <p:nvPr/>
        </p:nvCxnSpPr>
        <p:spPr>
          <a:xfrm>
            <a:off x="8476060" y="6268994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087F47-C27B-7E8F-2B31-D468701E581F}"/>
              </a:ext>
            </a:extLst>
          </p:cNvPr>
          <p:cNvCxnSpPr/>
          <p:nvPr/>
        </p:nvCxnSpPr>
        <p:spPr>
          <a:xfrm>
            <a:off x="10393733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1D7B5F92-3D36-6447-F0B4-75A4D1A43591}"/>
              </a:ext>
            </a:extLst>
          </p:cNvPr>
          <p:cNvSpPr txBox="1">
            <a:spLocks/>
          </p:cNvSpPr>
          <p:nvPr/>
        </p:nvSpPr>
        <p:spPr>
          <a:xfrm>
            <a:off x="10409589" y="507031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</p:spTree>
    <p:extLst>
      <p:ext uri="{BB962C8B-B14F-4D97-AF65-F5344CB8AC3E}">
        <p14:creationId xmlns:p14="http://schemas.microsoft.com/office/powerpoint/2010/main" val="30489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5BB490-0870-4492-9A30-467EB32FC5D3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</a:t>
            </a:r>
            <a:r>
              <a:rPr lang="en-US" sz="1200" dirty="0" err="1"/>
              <a:t>zalo</a:t>
            </a:r>
            <a:r>
              <a:rPr lang="en-US" sz="1200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81FB6A2-5D3E-9996-CDCD-98AA2C7F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1" y="-384544"/>
            <a:ext cx="10515600" cy="62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19E4F8-717A-EB00-9B43-31E5B7A7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4794715"/>
            <a:ext cx="11131327" cy="245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A7A917-7A8F-44F2-C4DE-6CA8B36C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954" y="1361774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73CE1C-80AB-D4F4-12A6-BF517B40E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05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ô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9866" y="31241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cổ cò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12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1524000" y="381000"/>
            <a:ext cx="909150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63" y="544708"/>
            <a:ext cx="9034626" cy="472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A43B88-100C-ADEC-1272-98D75CAD443A}"/>
              </a:ext>
            </a:extLst>
          </p:cNvPr>
          <p:cNvSpPr txBox="1">
            <a:spLocks/>
          </p:cNvSpPr>
          <p:nvPr/>
        </p:nvSpPr>
        <p:spPr>
          <a:xfrm>
            <a:off x="1936656" y="5234731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Bố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bê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bể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cá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F307A3-1148-7A3B-E621-8E607D2C30E0}"/>
              </a:ext>
            </a:extLst>
          </p:cNvPr>
          <p:cNvSpPr txBox="1">
            <a:spLocks/>
          </p:cNvSpPr>
          <p:nvPr/>
        </p:nvSpPr>
        <p:spPr>
          <a:xfrm>
            <a:off x="4347689" y="523473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cs typeface="Arial-Rounded" pitchFamily="34" charset="0"/>
              </a:rPr>
              <a:t>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12DDEA-50D3-A7B7-5F4A-3536288442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0988" y="1572176"/>
            <a:ext cx="4422551" cy="1957834"/>
          </a:xfrm>
          <a:prstGeom prst="rect">
            <a:avLst/>
          </a:prstGeom>
        </p:spPr>
      </p:pic>
      <p:sp>
        <p:nvSpPr>
          <p:cNvPr id="3" name="AutoShape 2" descr="Trắc nghiệm - Bài 2 Chuyển động thẳng đều">
            <a:extLst>
              <a:ext uri="{FF2B5EF4-FFF2-40B4-BE49-F238E27FC236}">
                <a16:creationId xmlns:a16="http://schemas.microsoft.com/office/drawing/2014/main" id="{433B6AEA-BB74-2765-DE48-2595F1A0A5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4691671-B418-C799-8573-8C0A6B812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cartoon of a child riding a scooter&#10;&#10;AI-generated content may be incorrect.">
            <a:extLst>
              <a:ext uri="{FF2B5EF4-FFF2-40B4-BE49-F238E27FC236}">
                <a16:creationId xmlns:a16="http://schemas.microsoft.com/office/drawing/2014/main" id="{5F131180-00DF-AC7B-E73A-50A64D46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9" y="2693469"/>
            <a:ext cx="4118345" cy="3732250"/>
          </a:xfrm>
          <a:prstGeom prst="rect">
            <a:avLst/>
          </a:prstGeom>
        </p:spPr>
      </p:pic>
      <p:pic>
        <p:nvPicPr>
          <p:cNvPr id="1030" name="Picture 6" descr="Hơn 200 Nhãn dán và GIF động miễn phí về Xe Đạp và Xe Hơi - Pixabay">
            <a:extLst>
              <a:ext uri="{FF2B5EF4-FFF2-40B4-BE49-F238E27FC236}">
                <a16:creationId xmlns:a16="http://schemas.microsoft.com/office/drawing/2014/main" id="{38D91C8A-B2C1-BF45-42D9-16AA91AF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7" y="575930"/>
            <a:ext cx="3519376" cy="35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010401" y="4191000"/>
            <a:ext cx="2158419" cy="2447692"/>
          </a:xfrm>
          <a:custGeom>
            <a:avLst/>
            <a:gdLst/>
            <a:ahLst/>
            <a:cxnLst/>
            <a:rect l="l" t="t" r="r" b="b"/>
            <a:pathLst>
              <a:path w="3237629" h="3671538">
                <a:moveTo>
                  <a:pt x="3237629" y="0"/>
                </a:moveTo>
                <a:lnTo>
                  <a:pt x="0" y="0"/>
                </a:lnTo>
                <a:lnTo>
                  <a:pt x="0" y="3671539"/>
                </a:lnTo>
                <a:lnTo>
                  <a:pt x="3237629" y="3671539"/>
                </a:lnTo>
                <a:lnTo>
                  <a:pt x="32376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8968067" y="4193276"/>
            <a:ext cx="3103296" cy="2443141"/>
          </a:xfrm>
          <a:custGeom>
            <a:avLst/>
            <a:gdLst/>
            <a:ahLst/>
            <a:cxnLst/>
            <a:rect l="l" t="t" r="r" b="b"/>
            <a:pathLst>
              <a:path w="4654944" h="3664711">
                <a:moveTo>
                  <a:pt x="4654944" y="0"/>
                </a:moveTo>
                <a:lnTo>
                  <a:pt x="0" y="0"/>
                </a:lnTo>
                <a:lnTo>
                  <a:pt x="0" y="3664711"/>
                </a:lnTo>
                <a:lnTo>
                  <a:pt x="4654944" y="3664711"/>
                </a:lnTo>
                <a:lnTo>
                  <a:pt x="46549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05266" y="2056000"/>
            <a:ext cx="2828899" cy="2443141"/>
          </a:xfrm>
          <a:custGeom>
            <a:avLst/>
            <a:gdLst/>
            <a:ahLst/>
            <a:cxnLst/>
            <a:rect l="l" t="t" r="r" b="b"/>
            <a:pathLst>
              <a:path w="4243349" h="3664711">
                <a:moveTo>
                  <a:pt x="0" y="0"/>
                </a:moveTo>
                <a:lnTo>
                  <a:pt x="4243349" y="0"/>
                </a:lnTo>
                <a:lnTo>
                  <a:pt x="4243349" y="3664711"/>
                </a:lnTo>
                <a:lnTo>
                  <a:pt x="0" y="3664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26000" y="228600"/>
            <a:ext cx="1717070" cy="1136388"/>
          </a:xfrm>
          <a:custGeom>
            <a:avLst/>
            <a:gdLst/>
            <a:ahLst/>
            <a:cxnLst/>
            <a:rect l="l" t="t" r="r" b="b"/>
            <a:pathLst>
              <a:path w="2575605" h="1704582">
                <a:moveTo>
                  <a:pt x="0" y="0"/>
                </a:moveTo>
                <a:lnTo>
                  <a:pt x="2575605" y="0"/>
                </a:lnTo>
                <a:lnTo>
                  <a:pt x="2575605" y="1704582"/>
                </a:lnTo>
                <a:lnTo>
                  <a:pt x="0" y="1704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57200" y="279400"/>
            <a:ext cx="1614035" cy="1358724"/>
          </a:xfrm>
          <a:custGeom>
            <a:avLst/>
            <a:gdLst/>
            <a:ahLst/>
            <a:cxnLst/>
            <a:rect l="l" t="t" r="r" b="b"/>
            <a:pathLst>
              <a:path w="2421052" h="2038086">
                <a:moveTo>
                  <a:pt x="0" y="0"/>
                </a:moveTo>
                <a:lnTo>
                  <a:pt x="2421052" y="0"/>
                </a:lnTo>
                <a:lnTo>
                  <a:pt x="2421052" y="2038085"/>
                </a:lnTo>
                <a:lnTo>
                  <a:pt x="0" y="203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026593">
            <a:off x="8188739" y="413931"/>
            <a:ext cx="999261" cy="563220"/>
          </a:xfrm>
          <a:custGeom>
            <a:avLst/>
            <a:gdLst/>
            <a:ahLst/>
            <a:cxnLst/>
            <a:rect l="l" t="t" r="r" b="b"/>
            <a:pathLst>
              <a:path w="1498892" h="844830">
                <a:moveTo>
                  <a:pt x="0" y="0"/>
                </a:moveTo>
                <a:lnTo>
                  <a:pt x="1498893" y="0"/>
                </a:lnTo>
                <a:lnTo>
                  <a:pt x="1498893" y="844831"/>
                </a:lnTo>
                <a:lnTo>
                  <a:pt x="0" y="844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2583193" y="2242685"/>
            <a:ext cx="609903" cy="641390"/>
          </a:xfrm>
          <a:custGeom>
            <a:avLst/>
            <a:gdLst/>
            <a:ahLst/>
            <a:cxnLst/>
            <a:rect l="l" t="t" r="r" b="b"/>
            <a:pathLst>
              <a:path w="914855" h="962085">
                <a:moveTo>
                  <a:pt x="914855" y="0"/>
                </a:moveTo>
                <a:lnTo>
                  <a:pt x="0" y="0"/>
                </a:lnTo>
                <a:lnTo>
                  <a:pt x="0" y="962085"/>
                </a:lnTo>
                <a:lnTo>
                  <a:pt x="914855" y="962085"/>
                </a:lnTo>
                <a:lnTo>
                  <a:pt x="91485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972021" y="2208880"/>
            <a:ext cx="243735" cy="295436"/>
          </a:xfrm>
          <a:custGeom>
            <a:avLst/>
            <a:gdLst/>
            <a:ahLst/>
            <a:cxnLst/>
            <a:rect l="l" t="t" r="r" b="b"/>
            <a:pathLst>
              <a:path w="365602" h="443154">
                <a:moveTo>
                  <a:pt x="0" y="0"/>
                </a:moveTo>
                <a:lnTo>
                  <a:pt x="365601" y="0"/>
                </a:lnTo>
                <a:lnTo>
                  <a:pt x="365601" y="443153"/>
                </a:lnTo>
                <a:lnTo>
                  <a:pt x="0" y="4431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0076" y="933498"/>
            <a:ext cx="219153" cy="349247"/>
          </a:xfrm>
          <a:custGeom>
            <a:avLst/>
            <a:gdLst/>
            <a:ahLst/>
            <a:cxnLst/>
            <a:rect l="l" t="t" r="r" b="b"/>
            <a:pathLst>
              <a:path w="328729" h="523870">
                <a:moveTo>
                  <a:pt x="0" y="0"/>
                </a:moveTo>
                <a:lnTo>
                  <a:pt x="328728" y="0"/>
                </a:lnTo>
                <a:lnTo>
                  <a:pt x="328728" y="523871"/>
                </a:lnTo>
                <a:lnTo>
                  <a:pt x="0" y="5238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11FE093F-3832-68CF-3F3E-D8E677670B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955800"/>
            <a:ext cx="7366000" cy="24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5493" y="4831321"/>
            <a:ext cx="2895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cò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01001" y="1384791"/>
            <a:ext cx="33527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384791"/>
            <a:ext cx="3201824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9646" r="1068" b="9646"/>
          <a:stretch/>
        </p:blipFill>
        <p:spPr>
          <a:xfrm>
            <a:off x="4280754" y="260721"/>
            <a:ext cx="3020719" cy="3023740"/>
          </a:xfrm>
          <a:prstGeom prst="rect">
            <a:avLst/>
          </a:prstGeom>
        </p:spPr>
      </p:pic>
      <p:pic>
        <p:nvPicPr>
          <p:cNvPr id="6146" name="Picture 2" descr="Giá bán Princ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65" y="314518"/>
            <a:ext cx="2729400" cy="35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re's why Elsa won't have a love interest in 'Frozen 2'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5668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9455" y="1384791"/>
            <a:ext cx="3276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bé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89618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bế bể cá.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70119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/>
        </p:blipFill>
        <p:spPr>
          <a:xfrm>
            <a:off x="609600" y="314519"/>
            <a:ext cx="2355850" cy="3168943"/>
          </a:xfrm>
          <a:prstGeom prst="rect">
            <a:avLst/>
          </a:prstGeom>
        </p:spPr>
      </p:pic>
      <p:pic>
        <p:nvPicPr>
          <p:cNvPr id="6150" name="Picture 6" descr="Support for the lovely Anna ❤️ - High-res wallpaper - Frozen | Anna disney,  Disney princess wallpaper, Disney princess froz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7" y="3863812"/>
            <a:ext cx="2441075" cy="267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-794" r="-1926" b="8519"/>
          <a:stretch/>
        </p:blipFill>
        <p:spPr>
          <a:xfrm>
            <a:off x="8618195" y="3863812"/>
            <a:ext cx="2267460" cy="269010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0CE035-50A5-70A4-8ABF-0C6132216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3D94B23-1FDC-CCB7-527A-7DACA954EC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Content Placeholder 12" descr="A video game of a person holding a pointer&#10;&#10;Description automatically generated">
            <a:extLst>
              <a:ext uri="{FF2B5EF4-FFF2-40B4-BE49-F238E27FC236}">
                <a16:creationId xmlns:a16="http://schemas.microsoft.com/office/drawing/2014/main" id="{33B86565-1BBB-6628-3AAD-81ADD2168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729CA7-6EDD-152D-092F-41C89026B7DA}"/>
              </a:ext>
            </a:extLst>
          </p:cNvPr>
          <p:cNvSpPr/>
          <p:nvPr/>
        </p:nvSpPr>
        <p:spPr>
          <a:xfrm>
            <a:off x="276446" y="320786"/>
            <a:ext cx="11504428" cy="6216428"/>
          </a:xfrm>
          <a:prstGeom prst="round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76AA1-F2D6-2714-5670-B0C26B7E82B1}"/>
              </a:ext>
            </a:extLst>
          </p:cNvPr>
          <p:cNvSpPr txBox="1"/>
          <p:nvPr/>
        </p:nvSpPr>
        <p:spPr>
          <a:xfrm>
            <a:off x="4550735" y="701749"/>
            <a:ext cx="295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E6F1-5167-2584-1F91-42C6E7488BBF}"/>
              </a:ext>
            </a:extLst>
          </p:cNvPr>
          <p:cNvSpPr txBox="1"/>
          <p:nvPr/>
        </p:nvSpPr>
        <p:spPr>
          <a:xfrm>
            <a:off x="4014326" y="2726892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080BA-5FCC-BAD7-90DF-690D39A9B0F3}"/>
              </a:ext>
            </a:extLst>
          </p:cNvPr>
          <p:cNvSpPr txBox="1"/>
          <p:nvPr/>
        </p:nvSpPr>
        <p:spPr>
          <a:xfrm>
            <a:off x="4014326" y="1947516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4D7E-CCB1-97A6-FADA-AA9E375DEEA5}"/>
              </a:ext>
            </a:extLst>
          </p:cNvPr>
          <p:cNvSpPr txBox="1"/>
          <p:nvPr/>
        </p:nvSpPr>
        <p:spPr>
          <a:xfrm>
            <a:off x="4014326" y="3506268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DCEFF-8483-E01D-2494-D01C5953D606}"/>
              </a:ext>
            </a:extLst>
          </p:cNvPr>
          <p:cNvSpPr txBox="1"/>
          <p:nvPr/>
        </p:nvSpPr>
        <p:spPr>
          <a:xfrm>
            <a:off x="4014326" y="4343178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 descr="A cartoon of a child writing on a book&#10;&#10;Description automatically generated">
            <a:extLst>
              <a:ext uri="{FF2B5EF4-FFF2-40B4-BE49-F238E27FC236}">
                <a16:creationId xmlns:a16="http://schemas.microsoft.com/office/drawing/2014/main" id="{7F2A7DC5-32D1-BC92-758D-F01785E01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8" t="26658" r="42791" b="33653"/>
          <a:stretch/>
        </p:blipFill>
        <p:spPr>
          <a:xfrm>
            <a:off x="9025612" y="3688272"/>
            <a:ext cx="2464981" cy="2804603"/>
          </a:xfrm>
          <a:prstGeom prst="rect">
            <a:avLst/>
          </a:prstGeom>
        </p:spPr>
      </p:pic>
      <p:pic>
        <p:nvPicPr>
          <p:cNvPr id="15" name="Picture 14" descr="A video game of a person holding a pointer&#10;&#10;Description automatically generated">
            <a:extLst>
              <a:ext uri="{FF2B5EF4-FFF2-40B4-BE49-F238E27FC236}">
                <a16:creationId xmlns:a16="http://schemas.microsoft.com/office/drawing/2014/main" id="{B974C5D6-8492-E4FF-130C-83F348106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3" t="29561" r="45145" b="29922"/>
          <a:stretch/>
        </p:blipFill>
        <p:spPr>
          <a:xfrm>
            <a:off x="838200" y="2194235"/>
            <a:ext cx="1713535" cy="41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holding hands outside a school&#10;&#10;Description automatically generated">
            <a:extLst>
              <a:ext uri="{FF2B5EF4-FFF2-40B4-BE49-F238E27FC236}">
                <a16:creationId xmlns:a16="http://schemas.microsoft.com/office/drawing/2014/main" id="{4612C763-D1CF-9459-980F-E09ADC2A5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986248"/>
            <a:ext cx="5129784" cy="28855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FA7FDC47-4161-840B-D112-3925B38D2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542464"/>
            <a:ext cx="5129784" cy="177307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8F3D5E-4941-2EF6-B333-CBB783D3C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931ACF2-15E3-6E59-E85C-FBA185586FCB}"/>
              </a:ext>
            </a:extLst>
          </p:cNvPr>
          <p:cNvSpPr/>
          <p:nvPr/>
        </p:nvSpPr>
        <p:spPr>
          <a:xfrm>
            <a:off x="668077" y="1711842"/>
            <a:ext cx="10910778" cy="4763385"/>
          </a:xfrm>
          <a:prstGeom prst="flowChartTerminator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ink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200AD36-8E4F-ACB7-5427-3A6C354F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27907" r="27529" b="41705"/>
          <a:stretch/>
        </p:blipFill>
        <p:spPr>
          <a:xfrm>
            <a:off x="3363432" y="491066"/>
            <a:ext cx="5465135" cy="2222206"/>
          </a:xfrm>
          <a:prstGeom prst="rect">
            <a:avLst/>
          </a:prstGeom>
        </p:spPr>
      </p:pic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FE586FEE-1059-3AEE-1EDE-DF2299C6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7715478" y="126190"/>
            <a:ext cx="1916871" cy="2083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34A062-A8DE-BE99-E49B-1AB547134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73" y="657704"/>
            <a:ext cx="4993057" cy="2225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7B819-148D-D339-2519-896B4F42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8" y="32047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82125-15DD-1DEF-1CB5-77CF412310BD}"/>
              </a:ext>
            </a:extLst>
          </p:cNvPr>
          <p:cNvSpPr txBox="1"/>
          <p:nvPr/>
        </p:nvSpPr>
        <p:spPr>
          <a:xfrm>
            <a:off x="2449073" y="3051658"/>
            <a:ext cx="1127504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7BB72-F437-A2FE-3C87-16465E820A54}"/>
              </a:ext>
            </a:extLst>
          </p:cNvPr>
          <p:cNvSpPr txBox="1"/>
          <p:nvPr/>
        </p:nvSpPr>
        <p:spPr>
          <a:xfrm>
            <a:off x="3441827" y="3703236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00206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16CE74-1A4D-9CA8-2FF0-B028A7273242}"/>
              </a:ext>
            </a:extLst>
          </p:cNvPr>
          <p:cNvGrpSpPr/>
          <p:nvPr/>
        </p:nvGrpSpPr>
        <p:grpSpPr>
          <a:xfrm>
            <a:off x="1474630" y="3622810"/>
            <a:ext cx="10717370" cy="1501088"/>
            <a:chOff x="841468" y="-40257"/>
            <a:chExt cx="10717370" cy="150108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4859257-76AD-952F-AD91-8C3238542E05}"/>
                </a:ext>
              </a:extLst>
            </p:cNvPr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		ô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B52BFF-61B6-0D62-D6CC-B753E3127EC7}"/>
                </a:ext>
              </a:extLst>
            </p:cNvPr>
            <p:cNvSpPr txBox="1"/>
            <p:nvPr/>
          </p:nvSpPr>
          <p:spPr>
            <a:xfrm>
              <a:off x="7909719" y="584775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•</a:t>
              </a:r>
            </a:p>
          </p:txBody>
        </p:sp>
      </p:grp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169CB0-7E05-B830-39A0-BC6D3A30A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AA8C1B8-E6C6-FBEB-DDE5-593590E23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657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E4CD2-5849-DEE5-2447-525E04C4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89" y="1468099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fe3d1c12-1c6b-48a3-9990-9298fe9ef935_seed1948628108">
            <a:hlinkClick r:id="" action="ppaction://media"/>
            <a:extLst>
              <a:ext uri="{FF2B5EF4-FFF2-40B4-BE49-F238E27FC236}">
                <a16:creationId xmlns:a16="http://schemas.microsoft.com/office/drawing/2014/main" id="{FB564D81-5832-30A5-02F6-63003FC332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6999"/>
            <a:ext cx="12186094" cy="6656573"/>
          </a:xfrm>
          <a:prstGeom prst="rect">
            <a:avLst/>
          </a:prstGeom>
        </p:spPr>
      </p:pic>
      <p:pic>
        <p:nvPicPr>
          <p:cNvPr id="3" name="speech (3)">
            <a:hlinkClick r:id="" action="ppaction://media"/>
            <a:extLst>
              <a:ext uri="{FF2B5EF4-FFF2-40B4-BE49-F238E27FC236}">
                <a16:creationId xmlns:a16="http://schemas.microsoft.com/office/drawing/2014/main" id="{44213556-A3E2-B264-BB5D-B0EB5B01B6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8121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771091" y="5529936"/>
            <a:ext cx="8117734" cy="830999"/>
            <a:chOff x="3911808" y="5818255"/>
            <a:chExt cx="8179261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6984149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97887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51444" y="408222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162</Words>
  <Application>Microsoft Office PowerPoint</Application>
  <PresentationFormat>Widescreen</PresentationFormat>
  <Paragraphs>77</Paragraphs>
  <Slides>23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.VnCooper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HP001 4 hàng</vt:lpstr>
      <vt:lpstr>HP001 TD 4H</vt:lpstr>
      <vt:lpstr>Quicksand Medium</vt:lpstr>
      <vt:lpstr>1_Office Theme</vt:lpstr>
      <vt:lpstr>1_Office 主题​​</vt:lpstr>
      <vt:lpstr>4_Office Theme</vt:lpstr>
      <vt:lpstr>2_Office Theme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31</cp:revision>
  <dcterms:created xsi:type="dcterms:W3CDTF">2021-08-13T13:51:01Z</dcterms:created>
  <dcterms:modified xsi:type="dcterms:W3CDTF">2026-02-02T00:11:58Z</dcterms:modified>
</cp:coreProperties>
</file>