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jpg" ContentType="image/jpeg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0" r:id="rId2"/>
    <p:sldMasterId id="2147483708" r:id="rId3"/>
    <p:sldMasterId id="2147483720" r:id="rId4"/>
  </p:sldMasterIdLst>
  <p:notesMasterIdLst>
    <p:notesMasterId r:id="rId35"/>
  </p:notesMasterIdLst>
  <p:sldIdLst>
    <p:sldId id="259" r:id="rId5"/>
    <p:sldId id="309" r:id="rId6"/>
    <p:sldId id="308" r:id="rId7"/>
    <p:sldId id="310" r:id="rId8"/>
    <p:sldId id="318" r:id="rId9"/>
    <p:sldId id="320" r:id="rId10"/>
    <p:sldId id="321" r:id="rId11"/>
    <p:sldId id="257" r:id="rId12"/>
    <p:sldId id="377" r:id="rId13"/>
    <p:sldId id="386" r:id="rId14"/>
    <p:sldId id="285" r:id="rId15"/>
    <p:sldId id="378" r:id="rId16"/>
    <p:sldId id="379" r:id="rId17"/>
    <p:sldId id="380" r:id="rId18"/>
    <p:sldId id="277" r:id="rId19"/>
    <p:sldId id="381" r:id="rId20"/>
    <p:sldId id="368" r:id="rId21"/>
    <p:sldId id="342" r:id="rId22"/>
    <p:sldId id="344" r:id="rId23"/>
    <p:sldId id="354" r:id="rId24"/>
    <p:sldId id="346" r:id="rId25"/>
    <p:sldId id="343" r:id="rId26"/>
    <p:sldId id="387" r:id="rId27"/>
    <p:sldId id="361" r:id="rId28"/>
    <p:sldId id="382" r:id="rId29"/>
    <p:sldId id="383" r:id="rId30"/>
    <p:sldId id="376" r:id="rId31"/>
    <p:sldId id="366" r:id="rId32"/>
    <p:sldId id="384" r:id="rId33"/>
    <p:sldId id="273" r:id="rId3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D7F3"/>
    <a:srgbClr val="C3F1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3792" autoAdjust="0"/>
  </p:normalViewPr>
  <p:slideViewPr>
    <p:cSldViewPr snapToGrid="0">
      <p:cViewPr>
        <p:scale>
          <a:sx n="68" d="100"/>
          <a:sy n="68" d="100"/>
        </p:scale>
        <p:origin x="-2232" y="-9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ableStyles" Target="tableStyles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3595B-8F9F-45B8-A8D6-66B437C11F52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F29FAB-40EF-42E5-ABFA-6E31892777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244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x-none" dirty="0"/>
              <a:t>Click trứng để đến câu hỏi</a:t>
            </a:r>
          </a:p>
          <a:p>
            <a:r>
              <a:rPr lang="x-none" dirty="0"/>
              <a:t>Click khủng long to để đến bài học</a:t>
            </a:r>
          </a:p>
          <a:p>
            <a:r>
              <a:rPr lang="x-none" dirty="0"/>
              <a:t>Dẫn dắt: Có một cô khủng long mẹ bị lạc mất </a:t>
            </a:r>
            <a:r>
              <a:rPr lang="en-US" dirty="0"/>
              <a:t>4</a:t>
            </a:r>
            <a:r>
              <a:rPr lang="x-none" dirty="0"/>
              <a:t>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x-none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Khi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chúng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phép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10, 100, 1000, …. 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thế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nhẩm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quả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nhanh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Cô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cùng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ngày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hôm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nay: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chia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10, 100, 1000,…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F29FAB-40EF-42E5-ABFA-6E31892777B3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4386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2026/1/28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5447720"/>
      </p:ext>
    </p:extLst>
  </p:cSld>
  <p:clrMapOvr>
    <a:masterClrMapping/>
  </p:clrMapOvr>
  <p:transition spd="slow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2026/1/28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4368843"/>
      </p:ext>
    </p:extLst>
  </p:cSld>
  <p:clrMapOvr>
    <a:masterClrMapping/>
  </p:clrMapOvr>
  <p:transition spd="slow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2026/1/28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4714930"/>
      </p:ext>
    </p:extLst>
  </p:cSld>
  <p:clrMapOvr>
    <a:masterClrMapping/>
  </p:clrMapOvr>
  <p:transition spd="slow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79286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75854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721177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35907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5229300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755184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4352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993909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2026/1/28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7503048"/>
      </p:ext>
    </p:extLst>
  </p:cSld>
  <p:clrMapOvr>
    <a:masterClrMapping/>
  </p:clrMapOvr>
  <p:transition spd="slow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6141289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436016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243486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463807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560301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3114940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1118144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9792921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842061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84403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2026/1/28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5584289"/>
      </p:ext>
    </p:extLst>
  </p:cSld>
  <p:clrMapOvr>
    <a:masterClrMapping/>
  </p:clrMapOvr>
  <p:transition spd="slow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6844867-8B1C-577F-7F4D-6FA169E40BB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25FD831F-76FC-7717-C39A-67373ED7A0A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6E308B4-9675-EDA0-23AC-0378F1982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2EB5086-9633-0541-2206-FAEFCA4E92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BE1421A-AE81-DFE4-1222-BB77EBC79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76930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12F7DFD-1D33-0858-3FA1-28CFE6D84D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0B2B4969-6CCC-7971-67D7-0712368412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470FF6FD-EDB9-54E0-2B03-BCA4F1521A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8F73C340-3364-8918-2DB1-20B19A78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8169424-83CD-6E8E-954E-912832A59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75230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B6E20EE-37A1-1ED1-5C65-FA15B180A7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A3C306A8-243F-D3FC-496F-0D8406717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E47A8C4-5021-345F-EAC6-932932F627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DDCDF364-96CA-7C2A-34A1-E1FE8CE927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F00DEBE-AD39-72A4-12A3-84A5FBB1C3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55005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CD99413-0514-8F95-B2FD-A74B227C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69EC4C4A-C4C1-A196-6570-1C2D5D83515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5DFBD962-DCCB-24BB-0009-C3CD7390F1F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C49230A-2EAB-BA94-55BC-5307A7DC03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F76D2508-51FA-F21C-59E3-F76836ABB8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005C66A-CAB0-3268-52F1-70F27D1EB7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59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968D486-CD82-E1E9-9563-C67112AF77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DB22484E-A28E-ED86-58C3-57F978790ED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64DBA452-C519-8FDA-1EC8-BB2F0A1825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F1EF124-AEDF-685A-6EFA-2025A8B3BBB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FA0F457F-54A2-51B4-36F7-A946B42D56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63626E60-E64C-43FF-4248-173DCF3E06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A67DA62-40C9-544B-C1AD-EFDD63272F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C4B3563-DEF2-58E6-967C-FCCAAFF417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636104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E4A2C87-FE0C-229A-F587-9ADF8C6C4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E05342B5-3DE8-0E8F-1BCD-7CCAA476E0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E34476D1-1AD9-AA94-5A30-FD335DD26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98AD6853-BAD2-F845-2752-B296258D39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67396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D8CF5562-B5E2-5624-4689-BB86514E0E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D9F75AF0-EB1C-0453-B739-8396661C8E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A440943A-E125-E201-3CDD-B25C1AA90D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3427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1ED04F1-9465-6F68-3CE8-26FE9B3DEC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8FF18046-637F-8DE8-FA03-71ED8A1A71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11DF02A3-C0CD-8C5D-D6A7-94B81BEF4F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D5940F27-C04A-D52E-EFE0-DAC3B3BA78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08F30D30-1BB6-0971-70D0-D45AC12622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5000C77-1DEA-890B-7AEC-DC7E9751B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42459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169611F-D1F9-ACD8-4E9B-CCD17DC4E0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52834C18-B610-3767-B874-C47341D9BED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3358E97E-4D64-253B-F082-4F87022D97B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F65DB2A6-CFE8-1A98-5A2A-CD51285EE8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9878D150-D7D1-8BCC-380D-84190D6CDD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DFF35B0-94B1-50F7-16B0-0EB6B04685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49989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6D41217-B25C-4FDD-CC88-45B8970EEF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48FAEC75-5B0A-A95E-40F3-FC1F6CF97D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79DAF79-C8D8-0E62-EE56-5F65B8E3B8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33F86E66-6FD4-5D8D-1A86-65FD202658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D2872F5-1346-EA86-46B7-4CA5D3221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42878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2026/1/28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8651217"/>
      </p:ext>
    </p:extLst>
  </p:cSld>
  <p:clrMapOvr>
    <a:masterClrMapping/>
  </p:clrMapOvr>
  <p:transition spd="slow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C6B0B1F9-BB78-3DFC-0F58-A0D752234F0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9AD68BDE-B5AC-16DD-547C-01BC7E34E7D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9F56E3FB-CDE2-387C-C25F-FB3B793426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ED6B08C-71D6-20E5-A53A-A5F3376094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F022BA9A-1CEA-9D23-1EE6-2D80CA406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694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2026/1/28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662353"/>
      </p:ext>
    </p:extLst>
  </p:cSld>
  <p:clrMapOvr>
    <a:masterClrMapping/>
  </p:clrMapOvr>
  <p:transition spd="slow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2026/1/28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4002666"/>
      </p:ext>
    </p:extLst>
  </p:cSld>
  <p:clrMapOvr>
    <a:masterClrMapping/>
  </p:clrMapOvr>
  <p:transition spd="slow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39E1D406-F291-65F1-A672-43BF0DE633B3}"/>
              </a:ext>
            </a:extLst>
          </p:cNvPr>
          <p:cNvSpPr/>
          <p:nvPr userDrawn="1"/>
        </p:nvSpPr>
        <p:spPr>
          <a:xfrm>
            <a:off x="319316" y="296528"/>
            <a:ext cx="11553368" cy="626494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2961B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0687697"/>
      </p:ext>
    </p:extLst>
  </p:cSld>
  <p:clrMapOvr>
    <a:masterClrMapping/>
  </p:clrMapOvr>
  <p:transition spd="slow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2026/1/28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6526410"/>
      </p:ext>
    </p:extLst>
  </p:cSld>
  <p:clrMapOvr>
    <a:masterClrMapping/>
  </p:clrMapOvr>
  <p:transition spd="slow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2026/1/28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2915593"/>
      </p:ext>
    </p:extLst>
  </p:cSld>
  <p:clrMapOvr>
    <a:masterClrMapping/>
  </p:clrMapOvr>
  <p:transition spd="slow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CF2D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59156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715314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42000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DF88ADA8-CD88-02BC-E677-74AA83931A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3A138404-7EE5-4F1E-45AD-CD9CF31A31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8CCB368-17D2-0A8F-1C98-E1B59CB6186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9E54D5-6404-4D59-8C24-8812E9E11034}" type="datetimeFigureOut">
              <a:rPr lang="en-US" smtClean="0"/>
              <a:t>1/28/2026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84C34A7-E60D-DAFF-D119-12CB336A700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7BE99D4-32D0-3A0E-2F92-3C3FC287E1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2780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2.wdp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30.png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4.png"/><Relationship Id="rId5" Type="http://schemas.openxmlformats.org/officeDocument/2006/relationships/image" Target="../media/image33.jpg"/><Relationship Id="rId4" Type="http://schemas.openxmlformats.org/officeDocument/2006/relationships/audio" Target="../media/audio5.wav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5.png"/><Relationship Id="rId4" Type="http://schemas.openxmlformats.org/officeDocument/2006/relationships/image" Target="../media/image33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6.png"/><Relationship Id="rId4" Type="http://schemas.openxmlformats.org/officeDocument/2006/relationships/image" Target="../media/image33.jp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5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audio" Target="../media/audio1.wav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7.png"/><Relationship Id="rId4" Type="http://schemas.openxmlformats.org/officeDocument/2006/relationships/image" Target="../media/image33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8.png"/><Relationship Id="rId4" Type="http://schemas.openxmlformats.org/officeDocument/2006/relationships/image" Target="../media/image33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7.png"/><Relationship Id="rId4" Type="http://schemas.openxmlformats.org/officeDocument/2006/relationships/image" Target="../media/image33.jp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4" Type="http://schemas.openxmlformats.org/officeDocument/2006/relationships/image" Target="../media/image39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5" Type="http://schemas.openxmlformats.org/officeDocument/2006/relationships/image" Target="../media/image42.png"/><Relationship Id="rId4" Type="http://schemas.openxmlformats.org/officeDocument/2006/relationships/image" Target="../media/image2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4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4.mp4"/><Relationship Id="rId1" Type="http://schemas.openxmlformats.org/officeDocument/2006/relationships/video" Target="NULL" TargetMode="External"/><Relationship Id="rId4" Type="http://schemas.openxmlformats.org/officeDocument/2006/relationships/image" Target="../media/image46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6.wdp"/><Relationship Id="rId18" Type="http://schemas.openxmlformats.org/officeDocument/2006/relationships/image" Target="../media/image13.png"/><Relationship Id="rId3" Type="http://schemas.openxmlformats.org/officeDocument/2006/relationships/image" Target="../media/image7.jpg"/><Relationship Id="rId21" Type="http://schemas.openxmlformats.org/officeDocument/2006/relationships/image" Target="../media/image14.png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slide" Target="slide4.xml"/><Relationship Id="rId2" Type="http://schemas.openxmlformats.org/officeDocument/2006/relationships/notesSlide" Target="../notesSlides/notesSlide1.xml"/><Relationship Id="rId16" Type="http://schemas.microsoft.com/office/2007/relationships/hdphoto" Target="../media/hdphoto7.wdp"/><Relationship Id="rId20" Type="http://schemas.openxmlformats.org/officeDocument/2006/relationships/slide" Target="slide7.xml"/><Relationship Id="rId1" Type="http://schemas.openxmlformats.org/officeDocument/2006/relationships/slideLayout" Target="../slideLayouts/slideLayout13.xml"/><Relationship Id="rId6" Type="http://schemas.microsoft.com/office/2007/relationships/hdphoto" Target="../media/hdphoto3.wdp"/><Relationship Id="rId11" Type="http://schemas.openxmlformats.org/officeDocument/2006/relationships/slide" Target="slide6.xml"/><Relationship Id="rId24" Type="http://schemas.openxmlformats.org/officeDocument/2006/relationships/image" Target="../media/image16.png"/><Relationship Id="rId5" Type="http://schemas.openxmlformats.org/officeDocument/2006/relationships/image" Target="../media/image8.png"/><Relationship Id="rId15" Type="http://schemas.openxmlformats.org/officeDocument/2006/relationships/image" Target="../media/image12.png"/><Relationship Id="rId23" Type="http://schemas.microsoft.com/office/2007/relationships/hdphoto" Target="../media/hdphoto9.wdp"/><Relationship Id="rId10" Type="http://schemas.microsoft.com/office/2007/relationships/hdphoto" Target="../media/hdphoto5.wdp"/><Relationship Id="rId19" Type="http://schemas.microsoft.com/office/2007/relationships/hdphoto" Target="../media/hdphoto8.wdp"/><Relationship Id="rId4" Type="http://schemas.openxmlformats.org/officeDocument/2006/relationships/slide" Target="slide8.xml"/><Relationship Id="rId9" Type="http://schemas.openxmlformats.org/officeDocument/2006/relationships/image" Target="../media/image10.png"/><Relationship Id="rId14" Type="http://schemas.openxmlformats.org/officeDocument/2006/relationships/slide" Target="slide5.xml"/><Relationship Id="rId22" Type="http://schemas.openxmlformats.org/officeDocument/2006/relationships/image" Target="../media/image15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media5.mp3"/><Relationship Id="rId7" Type="http://schemas.openxmlformats.org/officeDocument/2006/relationships/image" Target="../media/image48.png"/><Relationship Id="rId2" Type="http://schemas.microsoft.com/office/2007/relationships/media" Target="../media/media5.mp3"/><Relationship Id="rId1" Type="http://schemas.openxmlformats.org/officeDocument/2006/relationships/tags" Target="../tags/tag6.xml"/><Relationship Id="rId6" Type="http://schemas.openxmlformats.org/officeDocument/2006/relationships/image" Target="../media/image47.png"/><Relationship Id="rId11" Type="http://schemas.openxmlformats.org/officeDocument/2006/relationships/image" Target="../media/image50.png"/><Relationship Id="rId5" Type="http://schemas.openxmlformats.org/officeDocument/2006/relationships/image" Target="../media/image1.png"/><Relationship Id="rId10" Type="http://schemas.openxmlformats.org/officeDocument/2006/relationships/image" Target="../media/image49.png"/><Relationship Id="rId4" Type="http://schemas.openxmlformats.org/officeDocument/2006/relationships/slideLayout" Target="../slideLayouts/slideLayout1.xml"/><Relationship Id="rId9" Type="http://schemas.microsoft.com/office/2007/relationships/hdphoto" Target="../media/hdphoto11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2.wav"/><Relationship Id="rId7" Type="http://schemas.microsoft.com/office/2007/relationships/hdphoto" Target="../media/hdphoto8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3.png"/><Relationship Id="rId5" Type="http://schemas.openxmlformats.org/officeDocument/2006/relationships/slide" Target="slide3.xml"/><Relationship Id="rId4" Type="http://schemas.openxmlformats.org/officeDocument/2006/relationships/image" Target="../media/image17.jpg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2.wav"/><Relationship Id="rId7" Type="http://schemas.microsoft.com/office/2007/relationships/hdphoto" Target="../media/hdphoto7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2.png"/><Relationship Id="rId5" Type="http://schemas.openxmlformats.org/officeDocument/2006/relationships/slide" Target="slide3.xml"/><Relationship Id="rId4" Type="http://schemas.openxmlformats.org/officeDocument/2006/relationships/image" Target="../media/image19.jpg"/><Relationship Id="rId9" Type="http://schemas.microsoft.com/office/2007/relationships/hdphoto" Target="../media/hdphoto10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2.wav"/><Relationship Id="rId7" Type="http://schemas.microsoft.com/office/2007/relationships/hdphoto" Target="../media/hdphoto6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1.png"/><Relationship Id="rId5" Type="http://schemas.openxmlformats.org/officeDocument/2006/relationships/slide" Target="slide3.xml"/><Relationship Id="rId4" Type="http://schemas.openxmlformats.org/officeDocument/2006/relationships/image" Target="../media/image20.jpg"/><Relationship Id="rId9" Type="http://schemas.microsoft.com/office/2007/relationships/hdphoto" Target="../media/hdphoto10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2.wav"/><Relationship Id="rId7" Type="http://schemas.microsoft.com/office/2007/relationships/hdphoto" Target="../media/hdphoto8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4.png"/><Relationship Id="rId5" Type="http://schemas.openxmlformats.org/officeDocument/2006/relationships/slide" Target="slide3.xml"/><Relationship Id="rId4" Type="http://schemas.openxmlformats.org/officeDocument/2006/relationships/image" Target="../media/image21.jpg"/><Relationship Id="rId9" Type="http://schemas.microsoft.com/office/2007/relationships/hdphoto" Target="../media/hdphoto10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1.png"/><Relationship Id="rId7" Type="http://schemas.openxmlformats.org/officeDocument/2006/relationships/image" Target="../media/image24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microsoft.com/office/2007/relationships/hdphoto" Target="../media/hdphoto11.wdp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26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-4445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A9BEB794-5E22-9233-B29D-49D4078E91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9494" y="1790769"/>
            <a:ext cx="985199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587931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snaptik.vn_y4N8E">
            <a:hlinkClick r:id="" action="ppaction://media"/>
            <a:extLst>
              <a:ext uri="{FF2B5EF4-FFF2-40B4-BE49-F238E27FC236}">
                <a16:creationId xmlns:a16="http://schemas.microsoft.com/office/drawing/2014/main" xmlns="" id="{E8F1785B-7767-8C79-54CF-DEDF1870E3D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rcRect r="4867"/>
          <a:stretch/>
        </p:blipFill>
        <p:spPr>
          <a:xfrm>
            <a:off x="0" y="0"/>
            <a:ext cx="12192000" cy="685799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20648174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013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C6F98404-E61B-1A1B-3721-C416C7A5102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516" y="251286"/>
            <a:ext cx="2151418" cy="107570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EA28DC5B-312D-1C9B-6013-FAA3863D8D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05507" y="1550586"/>
            <a:ext cx="8942427" cy="4262386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xmlns="" id="{D21569F2-1945-A75B-44A6-048B2D94EFD9}"/>
              </a:ext>
            </a:extLst>
          </p:cNvPr>
          <p:cNvSpPr/>
          <p:nvPr/>
        </p:nvSpPr>
        <p:spPr>
          <a:xfrm>
            <a:off x="2106202" y="2743200"/>
            <a:ext cx="2024009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tất</a:t>
            </a:r>
            <a:r>
              <a:rPr lang="en-US" sz="2000" dirty="0"/>
              <a:t> </a:t>
            </a:r>
            <a:r>
              <a:rPr lang="en-US" sz="2000" dirty="0" err="1"/>
              <a:t>cả</a:t>
            </a:r>
            <a:r>
              <a:rPr lang="en-US" sz="2000" dirty="0"/>
              <a:t> bao </a:t>
            </a:r>
            <a:r>
              <a:rPr lang="en-US" sz="2000" dirty="0" err="1"/>
              <a:t>nhiêu</a:t>
            </a:r>
            <a:r>
              <a:rPr lang="en-US" sz="2000" dirty="0"/>
              <a:t> </a:t>
            </a:r>
            <a:r>
              <a:rPr lang="en-US" sz="2000" dirty="0" err="1"/>
              <a:t>lá</a:t>
            </a:r>
            <a:r>
              <a:rPr lang="en-US" sz="2000" dirty="0"/>
              <a:t> </a:t>
            </a:r>
            <a:r>
              <a:rPr lang="en-US" sz="2000" dirty="0" err="1"/>
              <a:t>cờ</a:t>
            </a:r>
            <a:r>
              <a:rPr lang="en-US" sz="2000" dirty="0"/>
              <a:t> </a:t>
            </a:r>
            <a:r>
              <a:rPr lang="en-US" sz="2000" dirty="0" err="1"/>
              <a:t>nhỉ</a:t>
            </a:r>
            <a:r>
              <a:rPr lang="en-US" sz="2000" dirty="0"/>
              <a:t>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xmlns="" id="{29621A02-9FDF-AF64-2426-D345B8511918}"/>
              </a:ext>
            </a:extLst>
          </p:cNvPr>
          <p:cNvSpPr/>
          <p:nvPr/>
        </p:nvSpPr>
        <p:spPr>
          <a:xfrm>
            <a:off x="4315146" y="2784297"/>
            <a:ext cx="1263722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/>
              <a:t>36 x 10</a:t>
            </a:r>
          </a:p>
        </p:txBody>
      </p:sp>
      <p:sp>
        <p:nvSpPr>
          <p:cNvPr id="15" name="Speech Bubble: Rectangle with Corners Rounded 14">
            <a:extLst>
              <a:ext uri="{FF2B5EF4-FFF2-40B4-BE49-F238E27FC236}">
                <a16:creationId xmlns:a16="http://schemas.microsoft.com/office/drawing/2014/main" xmlns="" id="{271F9A16-588F-CE8B-1187-24ACE47C96A3}"/>
              </a:ext>
            </a:extLst>
          </p:cNvPr>
          <p:cNvSpPr/>
          <p:nvPr/>
        </p:nvSpPr>
        <p:spPr>
          <a:xfrm>
            <a:off x="6061752" y="2938409"/>
            <a:ext cx="2619910" cy="924674"/>
          </a:xfrm>
          <a:prstGeom prst="wedgeRoundRectCallout">
            <a:avLst>
              <a:gd name="adj1" fmla="val -46880"/>
              <a:gd name="adj2" fmla="val 597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Có</a:t>
            </a:r>
            <a:r>
              <a:rPr lang="en-US" sz="2400" dirty="0"/>
              <a:t> 10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r>
              <a:rPr lang="en-US" sz="2400" dirty="0"/>
              <a:t>,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36 </a:t>
            </a:r>
            <a:r>
              <a:rPr lang="en-US" sz="2400" dirty="0" err="1"/>
              <a:t>lá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endParaRPr lang="en-US" sz="2400" dirty="0"/>
          </a:p>
        </p:txBody>
      </p:sp>
      <p:sp>
        <p:nvSpPr>
          <p:cNvPr id="16" name="Speech Bubble: Rectangle with Corners Rounded 15">
            <a:extLst>
              <a:ext uri="{FF2B5EF4-FFF2-40B4-BE49-F238E27FC236}">
                <a16:creationId xmlns:a16="http://schemas.microsoft.com/office/drawing/2014/main" xmlns="" id="{96D43F1F-6B9F-3CE5-824D-740FE99B1AD8}"/>
              </a:ext>
            </a:extLst>
          </p:cNvPr>
          <p:cNvSpPr/>
          <p:nvPr/>
        </p:nvSpPr>
        <p:spPr>
          <a:xfrm>
            <a:off x="8096034" y="4109663"/>
            <a:ext cx="3030877" cy="924674"/>
          </a:xfrm>
          <a:prstGeom prst="wedgeRoundRectCallout">
            <a:avLst>
              <a:gd name="adj1" fmla="val -61390"/>
              <a:gd name="adj2" fmla="val -3611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Tớ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thể</a:t>
            </a:r>
            <a:r>
              <a:rPr lang="en-US" sz="2400" dirty="0"/>
              <a:t> </a:t>
            </a:r>
            <a:r>
              <a:rPr lang="en-US" sz="2400" dirty="0" err="1"/>
              <a:t>nhẩm</a:t>
            </a:r>
            <a:r>
              <a:rPr lang="en-US" sz="2400" dirty="0"/>
              <a:t> </a:t>
            </a:r>
            <a:r>
              <a:rPr lang="en-US" sz="2400" dirty="0" err="1"/>
              <a:t>ngay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đấy</a:t>
            </a:r>
            <a:r>
              <a:rPr lang="en-US" sz="2400" dirty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5" grpId="0" animBg="1"/>
      <p:bldP spid="1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8A9D86D7-8EEC-6987-3A30-5CA81B80F4A7}"/>
              </a:ext>
            </a:extLst>
          </p:cNvPr>
          <p:cNvSpPr txBox="1"/>
          <p:nvPr/>
        </p:nvSpPr>
        <p:spPr>
          <a:xfrm>
            <a:off x="452063" y="595901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a)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EC0490E8-7AD8-3534-FFA8-C49F92FEAB92}"/>
              </a:ext>
            </a:extLst>
          </p:cNvPr>
          <p:cNvSpPr/>
          <p:nvPr/>
        </p:nvSpPr>
        <p:spPr>
          <a:xfrm>
            <a:off x="1345913" y="369870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5D3CF30-69EC-097B-1FED-0A906AFA39AD}"/>
              </a:ext>
            </a:extLst>
          </p:cNvPr>
          <p:cNvSpPr txBox="1"/>
          <p:nvPr/>
        </p:nvSpPr>
        <p:spPr>
          <a:xfrm>
            <a:off x="1664412" y="493160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57F46548-7FBE-61B1-D0E0-5D2D9DE0AFEF}"/>
              </a:ext>
            </a:extLst>
          </p:cNvPr>
          <p:cNvSpPr txBox="1"/>
          <p:nvPr/>
        </p:nvSpPr>
        <p:spPr>
          <a:xfrm>
            <a:off x="1654138" y="1078787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10 x 36. </a:t>
            </a:r>
            <a:r>
              <a:rPr lang="en-US" sz="3200" dirty="0" err="1"/>
              <a:t>Nhẩm</a:t>
            </a:r>
            <a:r>
              <a:rPr lang="en-US" sz="3200" dirty="0"/>
              <a:t>: 1 </a:t>
            </a:r>
            <a:r>
              <a:rPr lang="en-US" sz="3200" dirty="0" err="1"/>
              <a:t>chục</a:t>
            </a:r>
            <a:r>
              <a:rPr lang="en-US" sz="3200" dirty="0"/>
              <a:t> x 36 = 36 </a:t>
            </a:r>
            <a:r>
              <a:rPr lang="en-US" sz="3200" dirty="0" err="1"/>
              <a:t>chục</a:t>
            </a:r>
            <a:r>
              <a:rPr lang="en-US" sz="3200" dirty="0"/>
              <a:t> = 360.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A5488950-7E2C-E021-AE02-7909676A1912}"/>
              </a:ext>
            </a:extLst>
          </p:cNvPr>
          <p:cNvSpPr txBox="1"/>
          <p:nvPr/>
        </p:nvSpPr>
        <p:spPr>
          <a:xfrm>
            <a:off x="1684961" y="1684962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Vậy</a:t>
            </a:r>
            <a:r>
              <a:rPr lang="en-US" sz="3200" dirty="0"/>
              <a:t>: 36 x 10 = 360.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4FF64A27-CDEE-40CE-A921-76F02715ABC1}"/>
              </a:ext>
            </a:extLst>
          </p:cNvPr>
          <p:cNvSpPr txBox="1"/>
          <p:nvPr/>
        </p:nvSpPr>
        <p:spPr>
          <a:xfrm>
            <a:off x="1684961" y="2188396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Ngược</a:t>
            </a:r>
            <a:r>
              <a:rPr lang="en-US" sz="3200" dirty="0"/>
              <a:t> </a:t>
            </a:r>
            <a:r>
              <a:rPr lang="en-US" sz="3200" dirty="0" err="1"/>
              <a:t>lại</a:t>
            </a:r>
            <a:r>
              <a:rPr lang="en-US" sz="3200" dirty="0"/>
              <a:t>, </a:t>
            </a:r>
            <a:r>
              <a:rPr lang="en-US" sz="3200" dirty="0" err="1"/>
              <a:t>từ</a:t>
            </a:r>
            <a:r>
              <a:rPr lang="en-US" sz="3200" dirty="0"/>
              <a:t> 36 x 10 = 360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679CF985-67FD-6E6B-2A14-91A2FE95A247}"/>
              </a:ext>
            </a:extLst>
          </p:cNvPr>
          <p:cNvSpPr txBox="1"/>
          <p:nvPr/>
        </p:nvSpPr>
        <p:spPr>
          <a:xfrm>
            <a:off x="2845941" y="2732926"/>
            <a:ext cx="80138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Ta </a:t>
            </a:r>
            <a:r>
              <a:rPr lang="en-US" sz="3200" dirty="0" err="1"/>
              <a:t>có</a:t>
            </a:r>
            <a:r>
              <a:rPr lang="en-US" sz="3200" dirty="0"/>
              <a:t>: 360 : 10 = 36.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3A4D46FF-B8B1-2891-C32B-E36DABE879B0}"/>
              </a:ext>
            </a:extLst>
          </p:cNvPr>
          <p:cNvSpPr txBox="1"/>
          <p:nvPr/>
        </p:nvSpPr>
        <p:spPr>
          <a:xfrm>
            <a:off x="544530" y="3626778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b)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BE54CC0C-5A91-66E5-1A80-8C8B010F0C4F}"/>
              </a:ext>
            </a:extLst>
          </p:cNvPr>
          <p:cNvSpPr/>
          <p:nvPr/>
        </p:nvSpPr>
        <p:spPr>
          <a:xfrm>
            <a:off x="1356187" y="3421295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4BC2AA6D-A62F-DAFB-C1EA-1E6705F07BAF}"/>
              </a:ext>
            </a:extLst>
          </p:cNvPr>
          <p:cNvSpPr txBox="1"/>
          <p:nvPr/>
        </p:nvSpPr>
        <p:spPr>
          <a:xfrm>
            <a:off x="1674686" y="3544585"/>
            <a:ext cx="30616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490786E0-17CE-D3D6-E7E2-5D26618405E3}"/>
              </a:ext>
            </a:extLst>
          </p:cNvPr>
          <p:cNvSpPr txBox="1"/>
          <p:nvPr/>
        </p:nvSpPr>
        <p:spPr>
          <a:xfrm>
            <a:off x="1664412" y="3976100"/>
            <a:ext cx="985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36 x (10 x 10) = (36 x 10) x 10 = 360 x 10 = 3 600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0891DF8E-D088-841E-1F82-89A243A88D26}"/>
              </a:ext>
            </a:extLst>
          </p:cNvPr>
          <p:cNvSpPr txBox="1"/>
          <p:nvPr/>
        </p:nvSpPr>
        <p:spPr>
          <a:xfrm>
            <a:off x="1664412" y="4376791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Ngược</a:t>
            </a:r>
            <a:r>
              <a:rPr lang="en-US" sz="2800" dirty="0"/>
              <a:t> </a:t>
            </a:r>
            <a:r>
              <a:rPr lang="en-US" sz="2800" dirty="0" err="1"/>
              <a:t>lại</a:t>
            </a:r>
            <a:r>
              <a:rPr lang="en-US" sz="2800" dirty="0"/>
              <a:t>, 3 600 : 100 = 36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B108778A-8A30-71CA-4888-B2EF00E059E2}"/>
              </a:ext>
            </a:extLst>
          </p:cNvPr>
          <p:cNvSpPr txBox="1"/>
          <p:nvPr/>
        </p:nvSpPr>
        <p:spPr>
          <a:xfrm>
            <a:off x="1674687" y="4839128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Tương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, ta </a:t>
            </a:r>
            <a:r>
              <a:rPr lang="en-US" sz="2800" dirty="0" err="1"/>
              <a:t>có</a:t>
            </a:r>
            <a:r>
              <a:rPr lang="en-US" sz="2800" dirty="0"/>
              <a:t>: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C3B0D7EE-770E-67E3-8214-89AE536AC618}"/>
              </a:ext>
            </a:extLst>
          </p:cNvPr>
          <p:cNvSpPr txBox="1"/>
          <p:nvPr/>
        </p:nvSpPr>
        <p:spPr>
          <a:xfrm>
            <a:off x="1684961" y="5322013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1 000 = 36 000;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5E847E7F-7796-B816-7A4D-C4F9A045A8BD}"/>
              </a:ext>
            </a:extLst>
          </p:cNvPr>
          <p:cNvSpPr txBox="1"/>
          <p:nvPr/>
        </p:nvSpPr>
        <p:spPr>
          <a:xfrm>
            <a:off x="1674687" y="5825447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36 000 : 1 000 = 36.</a:t>
            </a:r>
          </a:p>
        </p:txBody>
      </p:sp>
    </p:spTree>
    <p:extLst>
      <p:ext uri="{BB962C8B-B14F-4D97-AF65-F5344CB8AC3E}">
        <p14:creationId xmlns:p14="http://schemas.microsoft.com/office/powerpoint/2010/main" val="13283404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0140593" cy="3770616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6177BCE0-1DB2-10BB-7147-7C641E3F5CF3}"/>
              </a:ext>
            </a:extLst>
          </p:cNvPr>
          <p:cNvSpPr txBox="1"/>
          <p:nvPr/>
        </p:nvSpPr>
        <p:spPr>
          <a:xfrm>
            <a:off x="1294542" y="1345915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/>
              <a:t>Nhận</a:t>
            </a:r>
            <a:r>
              <a:rPr lang="en-US" sz="3200" b="1" dirty="0"/>
              <a:t> </a:t>
            </a:r>
            <a:r>
              <a:rPr lang="en-US" sz="3200" b="1" dirty="0" err="1"/>
              <a:t>xét</a:t>
            </a:r>
            <a:r>
              <a:rPr lang="en-US" sz="3200" b="1" dirty="0"/>
              <a:t>: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CB08669F-F339-7120-095D-28939F0EA1B5}"/>
              </a:ext>
            </a:extLst>
          </p:cNvPr>
          <p:cNvSpPr txBox="1"/>
          <p:nvPr/>
        </p:nvSpPr>
        <p:spPr>
          <a:xfrm>
            <a:off x="1304816" y="2065106"/>
            <a:ext cx="97296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</a:t>
            </a:r>
            <a:r>
              <a:rPr lang="en-US" sz="3200" dirty="0" err="1"/>
              <a:t>nhân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tự</a:t>
            </a:r>
            <a:r>
              <a:rPr lang="en-US" sz="3200" dirty="0"/>
              <a:t> </a:t>
            </a:r>
            <a:r>
              <a:rPr lang="en-US" sz="3200" dirty="0" err="1"/>
              <a:t>nhiên</a:t>
            </a:r>
            <a:r>
              <a:rPr lang="en-US" sz="3200" dirty="0"/>
              <a:t> </a:t>
            </a:r>
            <a:r>
              <a:rPr lang="en-US" sz="3200" dirty="0" err="1"/>
              <a:t>với</a:t>
            </a:r>
            <a:r>
              <a:rPr lang="en-US" sz="3200" dirty="0"/>
              <a:t> 10, 100, 1000,... ta </a:t>
            </a:r>
            <a:r>
              <a:rPr lang="en-US" sz="3200" dirty="0" err="1"/>
              <a:t>viết</a:t>
            </a:r>
            <a:r>
              <a:rPr lang="en-US" sz="3200" dirty="0"/>
              <a:t> </a:t>
            </a:r>
            <a:r>
              <a:rPr lang="en-US" sz="3200" dirty="0" err="1"/>
              <a:t>thêm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</a:t>
            </a:r>
            <a:r>
              <a:rPr lang="en-US" sz="3200" dirty="0" err="1"/>
              <a:t>vào</a:t>
            </a:r>
            <a:r>
              <a:rPr lang="en-US" sz="3200" dirty="0"/>
              <a:t>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23C3E91C-0B24-C361-0CA2-6CBB1E826EF0}"/>
              </a:ext>
            </a:extLst>
          </p:cNvPr>
          <p:cNvSpPr txBox="1"/>
          <p:nvPr/>
        </p:nvSpPr>
        <p:spPr>
          <a:xfrm>
            <a:off x="1294542" y="3226085"/>
            <a:ext cx="97296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chia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chục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trăm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nghìn</a:t>
            </a:r>
            <a:r>
              <a:rPr lang="en-US" sz="3200" dirty="0"/>
              <a:t>,... </a:t>
            </a:r>
            <a:r>
              <a:rPr lang="en-US" sz="3200" dirty="0" err="1"/>
              <a:t>cho</a:t>
            </a:r>
            <a:r>
              <a:rPr lang="en-US" sz="3200" dirty="0"/>
              <a:t> 10, 100, 1 000,... ta </a:t>
            </a:r>
            <a:r>
              <a:rPr lang="en-US" sz="3200" dirty="0" err="1"/>
              <a:t>bỏ</a:t>
            </a:r>
            <a:r>
              <a:rPr lang="en-US" sz="3200" dirty="0"/>
              <a:t> </a:t>
            </a:r>
            <a:r>
              <a:rPr lang="en-US" sz="3200" dirty="0" err="1"/>
              <a:t>bớt</a:t>
            </a:r>
            <a:r>
              <a:rPr lang="en-US" sz="3200" dirty="0"/>
              <a:t> </a:t>
            </a:r>
            <a:r>
              <a:rPr lang="en-US" sz="3200" dirty="0" err="1"/>
              <a:t>đi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ở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847407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11" grpId="0"/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900721" cy="842481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6177BCE0-1DB2-10BB-7147-7C641E3F5CF3}"/>
              </a:ext>
            </a:extLst>
          </p:cNvPr>
          <p:cNvSpPr txBox="1"/>
          <p:nvPr/>
        </p:nvSpPr>
        <p:spPr>
          <a:xfrm>
            <a:off x="1294542" y="1253447"/>
            <a:ext cx="30616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Ví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dụ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0497A25-E0CA-7593-4F5D-3549DCF47047}"/>
              </a:ext>
            </a:extLst>
          </p:cNvPr>
          <p:cNvSpPr txBox="1"/>
          <p:nvPr/>
        </p:nvSpPr>
        <p:spPr>
          <a:xfrm>
            <a:off x="3996647" y="1119883"/>
            <a:ext cx="55685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effectLst/>
                <a:latin typeface="+mj-lt"/>
                <a:ea typeface="Cambria" panose="02040503050406030204" pitchFamily="18" charset="0"/>
              </a:rPr>
              <a:t>68 x 10 = 680 </a:t>
            </a:r>
            <a:endParaRPr lang="en-US" sz="6600" dirty="0">
              <a:latin typeface="+mj-lt"/>
              <a:ea typeface="Cambria" panose="0204050305040603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F08A4E1D-7E6B-5B14-4122-E502C936E978}"/>
              </a:ext>
            </a:extLst>
          </p:cNvPr>
          <p:cNvSpPr txBox="1"/>
          <p:nvPr/>
        </p:nvSpPr>
        <p:spPr>
          <a:xfrm>
            <a:off x="3904180" y="2732926"/>
            <a:ext cx="773644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latin typeface="+mj-lt"/>
                <a:ea typeface="Cambria" panose="02040503050406030204" pitchFamily="18" charset="0"/>
              </a:rPr>
              <a:t>990 000 : 1 000 = 990</a:t>
            </a:r>
          </a:p>
        </p:txBody>
      </p:sp>
    </p:spTree>
    <p:extLst>
      <p:ext uri="{BB962C8B-B14F-4D97-AF65-F5344CB8AC3E}">
        <p14:creationId xmlns:p14="http://schemas.microsoft.com/office/powerpoint/2010/main" val="27598995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5" grpId="0"/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26D26EA4-DABA-2DFA-F750-882D64496D1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7991" y="2073762"/>
            <a:ext cx="8370533" cy="25666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9D14F2E3-A74F-9A07-760E-81D7FAFF59A2}"/>
              </a:ext>
            </a:extLst>
          </p:cNvPr>
          <p:cNvGrpSpPr/>
          <p:nvPr/>
        </p:nvGrpSpPr>
        <p:grpSpPr>
          <a:xfrm>
            <a:off x="1705530" y="519236"/>
            <a:ext cx="3328808" cy="757542"/>
            <a:chOff x="2188414" y="252108"/>
            <a:chExt cx="7329212" cy="1355662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xmlns="" id="{2C1CBA58-DAB8-218F-CE4B-DB7B990038D3}"/>
                </a:ext>
              </a:extLst>
            </p:cNvPr>
            <p:cNvSpPr/>
            <p:nvPr/>
          </p:nvSpPr>
          <p:spPr>
            <a:xfrm>
              <a:off x="2188414" y="252108"/>
              <a:ext cx="7329212" cy="1355662"/>
            </a:xfrm>
            <a:prstGeom prst="roundRect">
              <a:avLst/>
            </a:prstGeom>
            <a:solidFill>
              <a:srgbClr val="F2C61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9B6DB5FB-EDB2-4D18-5D6A-B087A9E40496}"/>
                </a:ext>
              </a:extLst>
            </p:cNvPr>
            <p:cNvSpPr txBox="1"/>
            <p:nvPr/>
          </p:nvSpPr>
          <p:spPr>
            <a:xfrm>
              <a:off x="2451122" y="304710"/>
              <a:ext cx="6803797" cy="11566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257257BF-8FDE-9F0A-4E93-825BDC3B9E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932" y="156774"/>
            <a:ext cx="1347333" cy="160338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EEDD72DB-5F41-33C4-9946-02C220B6C3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723" y="2035550"/>
            <a:ext cx="11205681" cy="163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16111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14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18 390 :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1 839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1 348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134 800</a:t>
            </a:r>
            <a:endParaRPr kumimoji="0" lang="zh-CN" alt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xmlns="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xmlns="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9530" y="1828452"/>
                <a:ext cx="337929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328 000 :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3 280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863029" y="1450174"/>
              <a:ext cx="3579599" cy="1612050"/>
              <a:chOff x="863029" y="1450174"/>
              <a:chExt cx="3579599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63029" y="1837849"/>
                <a:ext cx="353430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 5 629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904126" y="3898612"/>
            <a:ext cx="3493213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altLang="zh-CN" sz="4400" b="1" kern="0">
                <a:solidFill>
                  <a:srgbClr val="FFFFFF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5 629 000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67611" y="1828452"/>
                <a:ext cx="345121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378 000 :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378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ô-bốt chạy 10 vòng quanh sân vận động. Biết mỗi vòng quanh sân dài 375 m. Hỏi Rô-bốtđã chạy bao nhiêu mét">
            <a:hlinkClick r:id="" action="ppaction://media"/>
            <a:extLst>
              <a:ext uri="{FF2B5EF4-FFF2-40B4-BE49-F238E27FC236}">
                <a16:creationId xmlns:a16="http://schemas.microsoft.com/office/drawing/2014/main" xmlns="" id="{CAA59875-3CB6-BF1E-CE0A-964991FD37D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7675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87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xmlns="" id="{7D131A58-2D3D-E8E5-9E05-7EF3D4931378}"/>
              </a:ext>
            </a:extLst>
          </p:cNvPr>
          <p:cNvSpPr/>
          <p:nvPr/>
        </p:nvSpPr>
        <p:spPr>
          <a:xfrm>
            <a:off x="791110" y="534256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375 m.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61080226-EE84-9B63-7B99-85192BCAF1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63829" y="1957849"/>
            <a:ext cx="4497833" cy="255603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77A6AA9A-83A8-3B72-F1D0-E866ED2FE419}"/>
              </a:ext>
            </a:extLst>
          </p:cNvPr>
          <p:cNvSpPr txBox="1"/>
          <p:nvPr/>
        </p:nvSpPr>
        <p:spPr>
          <a:xfrm>
            <a:off x="1150706" y="2363056"/>
            <a:ext cx="446925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375 m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... ? 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F2FF94B2-43D7-59B4-2E1D-439F8E61A603}"/>
              </a:ext>
            </a:extLst>
          </p:cNvPr>
          <p:cNvSpPr txBox="1"/>
          <p:nvPr/>
        </p:nvSpPr>
        <p:spPr>
          <a:xfrm>
            <a:off x="739739" y="4232952"/>
            <a:ext cx="6554913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Rô-bốt đã chạy được số mét là:</a:t>
            </a: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375 x 10 = 3 750 (m)</a:t>
            </a:r>
          </a:p>
          <a:p>
            <a:pPr algn="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3 750 m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xmlns="" id="{7D131A58-2D3D-E8E5-9E05-7EF3D4931378}"/>
              </a:ext>
            </a:extLst>
          </p:cNvPr>
          <p:cNvSpPr/>
          <p:nvPr/>
        </p:nvSpPr>
        <p:spPr>
          <a:xfrm>
            <a:off x="914400" y="523982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rồi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65D1BD3F-7B9A-1554-0D4A-0191A920C3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4131" y="1358544"/>
            <a:ext cx="7267575" cy="24765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99637A8D-19CF-68F2-F331-00A1905DED86}"/>
              </a:ext>
            </a:extLst>
          </p:cNvPr>
          <p:cNvSpPr txBox="1"/>
          <p:nvPr/>
        </p:nvSpPr>
        <p:spPr>
          <a:xfrm>
            <a:off x="965770" y="4222679"/>
            <a:ext cx="104899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28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hội trường, các hàng ghế được xếp đều nhau ở hai bên lối đi. Biết mỗi hàng ghế ở hai bên lối đi đều có 8 chỗ ngồi. Hỏi hội trường có tất cả bao nhiêu chỗ ngồi?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78515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8E66E8E5-FC08-EE0C-91A2-BAFD16346092}"/>
              </a:ext>
            </a:extLst>
          </p:cNvPr>
          <p:cNvSpPr txBox="1"/>
          <p:nvPr/>
        </p:nvSpPr>
        <p:spPr>
          <a:xfrm>
            <a:off x="384960" y="1017785"/>
            <a:ext cx="58674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 bên có số chỗ ngồi 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 x 10 =  80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80 x 2 = 160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xmlns="" id="{4316B084-518E-4115-F1FB-6E071F8CE2F7}"/>
              </a:ext>
            </a:extLst>
          </p:cNvPr>
          <p:cNvCxnSpPr>
            <a:cxnSpLocks/>
          </p:cNvCxnSpPr>
          <p:nvPr/>
        </p:nvCxnSpPr>
        <p:spPr>
          <a:xfrm>
            <a:off x="6452385" y="1102439"/>
            <a:ext cx="0" cy="323850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7851ABFB-F168-CC44-7B04-93C137E0F71F}"/>
              </a:ext>
            </a:extLst>
          </p:cNvPr>
          <p:cNvSpPr txBox="1"/>
          <p:nvPr/>
        </p:nvSpPr>
        <p:spPr>
          <a:xfrm>
            <a:off x="6633895" y="1624726"/>
            <a:ext cx="523875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x 10 x 2 = 160 (chỗ)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</p:spTree>
    <p:extLst>
      <p:ext uri="{BB962C8B-B14F-4D97-AF65-F5344CB8AC3E}">
        <p14:creationId xmlns:p14="http://schemas.microsoft.com/office/powerpoint/2010/main" val="334376830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5BC75C75-C99E-30E2-7AF8-76303C44BC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631" y="1639229"/>
            <a:ext cx="8841573" cy="30740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299274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each with palm trees and rocks&#10;&#10;Description automatically generated with low confidence">
            <a:extLst>
              <a:ext uri="{FF2B5EF4-FFF2-40B4-BE49-F238E27FC236}">
                <a16:creationId xmlns:a16="http://schemas.microsoft.com/office/drawing/2014/main" xmlns="" id="{C307B223-13C6-DBF5-CF4F-F2F2D2DA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89" b="418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CA96F7AD-2567-496A-0182-FF7AC85FF3CD}"/>
              </a:ext>
            </a:extLst>
          </p:cNvPr>
          <p:cNvSpPr/>
          <p:nvPr/>
        </p:nvSpPr>
        <p:spPr>
          <a:xfrm>
            <a:off x="469323" y="384465"/>
            <a:ext cx="11253354" cy="6172200"/>
          </a:xfrm>
          <a:prstGeom prst="roundRect">
            <a:avLst>
              <a:gd name="adj" fmla="val 14201"/>
            </a:avLst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cartoon of a child with a megaphone&#10;&#10;Description automatically generated with medium confidence">
            <a:extLst>
              <a:ext uri="{FF2B5EF4-FFF2-40B4-BE49-F238E27FC236}">
                <a16:creationId xmlns:a16="http://schemas.microsoft.com/office/drawing/2014/main" xmlns="" id="{F39E27E1-99DC-5B3A-93C7-83E96334420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74" y="2434398"/>
            <a:ext cx="3574265" cy="3782291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DB5CDB2-237C-640A-EECD-29BBCBD4287A}"/>
              </a:ext>
            </a:extLst>
          </p:cNvPr>
          <p:cNvGrpSpPr/>
          <p:nvPr/>
        </p:nvGrpSpPr>
        <p:grpSpPr>
          <a:xfrm>
            <a:off x="4752295" y="807336"/>
            <a:ext cx="6478430" cy="4138674"/>
            <a:chOff x="4932814" y="2502786"/>
            <a:chExt cx="6190926" cy="4138674"/>
          </a:xfrm>
        </p:grpSpPr>
        <p:pic>
          <p:nvPicPr>
            <p:cNvPr id="9" name="Picture 8" descr="A blackboard with a wooden frame&#10;&#10;Description automatically generated with low confidence">
              <a:extLst>
                <a:ext uri="{FF2B5EF4-FFF2-40B4-BE49-F238E27FC236}">
                  <a16:creationId xmlns:a16="http://schemas.microsoft.com/office/drawing/2014/main" xmlns="" id="{7F784E85-2B11-B1BC-CB2F-86DEB440E9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3" b="15000"/>
            <a:stretch/>
          </p:blipFill>
          <p:spPr>
            <a:xfrm>
              <a:off x="4932814" y="2502786"/>
              <a:ext cx="6190926" cy="4138674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876508B5-6CDC-B946-4D3A-21CBDC498285}"/>
                </a:ext>
              </a:extLst>
            </p:cNvPr>
            <p:cNvSpPr txBox="1"/>
            <p:nvPr/>
          </p:nvSpPr>
          <p:spPr>
            <a:xfrm>
              <a:off x="5576869" y="3354530"/>
              <a:ext cx="509421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Trò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chơi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: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lang="en-US" sz="7200" b="1" dirty="0">
                <a:solidFill>
                  <a:schemeClr val="bg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379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8FBBBFF9-1ADB-CC31-9DF5-F3A7B754D5AA}"/>
              </a:ext>
            </a:extLst>
          </p:cNvPr>
          <p:cNvSpPr txBox="1"/>
          <p:nvPr/>
        </p:nvSpPr>
        <p:spPr>
          <a:xfrm>
            <a:off x="1008794" y="450651"/>
            <a:ext cx="1008922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2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 học sinh sẽ nêu một phép tính một số nhân với 10, 100 hoặc 1000 để đố bạn.</a:t>
            </a:r>
            <a:endParaRPr lang="en-US" sz="32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4" name="To_video_hot_202512220958_x3jam">
            <a:hlinkClick r:id="" action="ppaction://media"/>
            <a:extLst>
              <a:ext uri="{FF2B5EF4-FFF2-40B4-BE49-F238E27FC236}">
                <a16:creationId xmlns:a16="http://schemas.microsoft.com/office/drawing/2014/main" xmlns="" id="{5D3C4693-1ABD-2FF8-17FB-F13AD409F15D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end="4341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974850" y="1645920"/>
            <a:ext cx="8243570" cy="46370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627501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365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xmlns="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xmlns="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xmlns="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xmlns="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4" name="Picture 13">
            <a:hlinkClick r:id="rId20" action="ppaction://hlinksldjump"/>
            <a:extLst>
              <a:ext uri="{FF2B5EF4-FFF2-40B4-BE49-F238E27FC236}">
                <a16:creationId xmlns:a16="http://schemas.microsoft.com/office/drawing/2014/main" xmlns="" id="{D33E3868-7A21-1940-893C-3FD217CFE303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7994740" y="3904288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86595012-6EED-2841-A522-4C9C7E3304EA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4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47 0.01049 C -0.01216 0.00957 -0.01684 0.00741 -0.02136 0.00803 C -0.03264 0.00895 -0.03212 0.01173 -0.03941 0.01543 C -0.04132 0.01636 -0.04323 0.01698 -0.04497 0.0179 C -0.04827 0.01945 -0.05157 0.02099 -0.05469 0.02284 C -0.05625 0.02346 -0.05764 0.02407 -0.05886 0.02531 C -0.0691 0.03303 -0.0599 0.02809 -0.06997 0.03272 C -0.07379 0.04228 -0.07362 0.04074 -0.07553 0.05494 C -0.07605 0.05803 -0.07622 0.06173 -0.07691 0.06482 C -0.07761 0.06728 -0.07917 0.06945 -0.07969 0.07222 C -0.08091 0.07685 -0.08091 0.08272 -0.08247 0.08704 C -0.09046 0.10803 -0.08091 0.08117 -0.08664 0.10185 C -0.0875 0.10432 -0.08889 0.10648 -0.08941 0.10926 C -0.09063 0.11389 -0.09132 0.11914 -0.09219 0.12407 L -0.09636 0.1463 L -0.09775 0.1537 C -0.09827 0.15617 -0.09827 0.15926 -0.09914 0.16111 L -0.10053 0.16358 " pathEditMode="relative" ptsTypes="AAAAAAAAAAAAAAAAAA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xmlns="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xmlns="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18" name="60498cdaead9d">
            <a:hlinkClick r:id="" action="ppaction://media"/>
            <a:extLst>
              <a:ext uri="{FF2B5EF4-FFF2-40B4-BE49-F238E27FC236}">
                <a16:creationId xmlns:a16="http://schemas.microsoft.com/office/drawing/2014/main" xmlns="" id="{B7F59637-8F60-4A58-B259-1BC49B0CD2E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80466" y="-798753"/>
            <a:ext cx="406400" cy="406400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xmlns="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9FB85B3F-5096-3F4A-ED7B-86CAF15ADE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99464" y="927704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4970809-FA02-304B-7EDF-E81EB86321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36416" y="2000693"/>
            <a:ext cx="8340051" cy="36944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5663239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xmlns="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xmlns="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2 x 10 = ?</a:t>
            </a:r>
            <a:endParaRPr lang="x-none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xmlns="" id="{E53E6D25-CDBB-344A-A27C-BC280083E33E}"/>
              </a:ext>
            </a:extLst>
          </p:cNvPr>
          <p:cNvSpPr/>
          <p:nvPr/>
        </p:nvSpPr>
        <p:spPr>
          <a:xfrm>
            <a:off x="4850791" y="4301606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20</a:t>
            </a:r>
            <a:endParaRPr sz="5333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5" action="ppaction://hlinksldjump"/>
            <a:extLst>
              <a:ext uri="{FF2B5EF4-FFF2-40B4-BE49-F238E27FC236}">
                <a16:creationId xmlns:a16="http://schemas.microsoft.com/office/drawing/2014/main" xmlns="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xmlns="" id="{F5630724-88A7-AE47-9F34-B990C41CD1AD}"/>
              </a:ext>
            </a:extLst>
          </p:cNvPr>
          <p:cNvSpPr/>
          <p:nvPr/>
        </p:nvSpPr>
        <p:spPr>
          <a:xfrm>
            <a:off x="3178378" y="325730"/>
            <a:ext cx="583524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6 x 100 = ?</a:t>
            </a:r>
            <a:endParaRPr lang="x-none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xmlns="" id="{2C03082C-CFEA-FF43-82DD-D2281873BE5E}"/>
              </a:ext>
            </a:extLst>
          </p:cNvPr>
          <p:cNvSpPr/>
          <p:nvPr/>
        </p:nvSpPr>
        <p:spPr>
          <a:xfrm>
            <a:off x="4657463" y="3429001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272942" y="4293629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5" action="ppaction://hlinksldjump"/>
            <a:extLst>
              <a:ext uri="{FF2B5EF4-FFF2-40B4-BE49-F238E27FC236}">
                <a16:creationId xmlns:a16="http://schemas.microsoft.com/office/drawing/2014/main" xmlns="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xmlns="" id="{A0A8DA84-3600-5E48-8E23-434074EB8D48}"/>
              </a:ext>
            </a:extLst>
          </p:cNvPr>
          <p:cNvSpPr/>
          <p:nvPr/>
        </p:nvSpPr>
        <p:spPr>
          <a:xfrm>
            <a:off x="3178378" y="335964"/>
            <a:ext cx="5835245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>
                <a:solidFill>
                  <a:srgbClr val="141447"/>
                </a:solidFill>
                <a:latin typeface="Arial" panose="020B0604020202020204"/>
                <a:sym typeface="Arial"/>
              </a:rPr>
              <a:t>9 x 100 = 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?</a:t>
            </a:r>
            <a:endParaRPr lang="x-none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xmlns="" id="{C612A10E-0710-3F41-9B10-1ADB9EDD90A7}"/>
              </a:ext>
            </a:extLst>
          </p:cNvPr>
          <p:cNvSpPr/>
          <p:nvPr/>
        </p:nvSpPr>
        <p:spPr>
          <a:xfrm>
            <a:off x="5008921" y="277406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900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624400" y="3638697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5" action="ppaction://hlinksldjump"/>
            <a:extLst>
              <a:ext uri="{FF2B5EF4-FFF2-40B4-BE49-F238E27FC236}">
                <a16:creationId xmlns:a16="http://schemas.microsoft.com/office/drawing/2014/main" xmlns="" id="{F41CC455-0D8F-0E44-BC56-82AA769D579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10636340" y="5834688"/>
            <a:ext cx="654904" cy="884816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xmlns="" id="{675FC40C-8D20-2747-B362-AF680A1C110F}"/>
              </a:ext>
            </a:extLst>
          </p:cNvPr>
          <p:cNvSpPr/>
          <p:nvPr/>
        </p:nvSpPr>
        <p:spPr>
          <a:xfrm>
            <a:off x="3178378" y="599130"/>
            <a:ext cx="6508547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50 : 10 = ?</a:t>
            </a:r>
            <a:endParaRPr lang="x-none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xmlns="" id="{E39B454E-8395-9844-9121-DD5ACEA1521D}"/>
              </a:ext>
            </a:extLst>
          </p:cNvPr>
          <p:cNvSpPr/>
          <p:nvPr/>
        </p:nvSpPr>
        <p:spPr>
          <a:xfrm>
            <a:off x="5352584" y="3792202"/>
            <a:ext cx="224483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579F0BF8-8321-AD4E-9028-596BBDC3334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279728" y="3868402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004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xmlns="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xmlns="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14942" y="4270916"/>
            <a:ext cx="2791716" cy="2669887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xmlns="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F5AD7238-C897-E1D4-6C1F-9F60DD8DFF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91653" y="1195652"/>
            <a:ext cx="2237426" cy="107298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9C8AD7C6-7C72-10B1-515C-111EE8882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35146" y="2256228"/>
            <a:ext cx="8925318" cy="252396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4118083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 mod="1"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D785FFCA-E7A0-2F62-0542-6BB561E707F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5872" y="2056894"/>
            <a:ext cx="9382557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4637624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</TotalTime>
  <Words>1118</Words>
  <Application>Microsoft Office PowerPoint</Application>
  <PresentationFormat>Custom</PresentationFormat>
  <Paragraphs>316</Paragraphs>
  <Slides>30</Slides>
  <Notes>5</Notes>
  <HiddenSlides>0</HiddenSlides>
  <MMClips>5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30</vt:i4>
      </vt:variant>
    </vt:vector>
  </HeadingPairs>
  <TitlesOfParts>
    <vt:vector size="34" baseType="lpstr">
      <vt:lpstr>Office 主题</vt:lpstr>
      <vt:lpstr>Craft With Numbers by Slidesgo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User</cp:lastModifiedBy>
  <cp:revision>69</cp:revision>
  <dcterms:created xsi:type="dcterms:W3CDTF">2023-10-27T11:23:56Z</dcterms:created>
  <dcterms:modified xsi:type="dcterms:W3CDTF">2026-01-28T06:58:56Z</dcterms:modified>
</cp:coreProperties>
</file>