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45" r:id="rId3"/>
    <p:sldMasterId id="2147483757" r:id="rId4"/>
  </p:sldMasterIdLst>
  <p:notesMasterIdLst>
    <p:notesMasterId r:id="rId22"/>
  </p:notesMasterIdLst>
  <p:sldIdLst>
    <p:sldId id="258" r:id="rId5"/>
    <p:sldId id="291" r:id="rId6"/>
    <p:sldId id="2007577134" r:id="rId7"/>
    <p:sldId id="297" r:id="rId8"/>
    <p:sldId id="314" r:id="rId9"/>
    <p:sldId id="2007577137" r:id="rId10"/>
    <p:sldId id="2007577135" r:id="rId11"/>
    <p:sldId id="4416" r:id="rId12"/>
    <p:sldId id="2007577136" r:id="rId13"/>
    <p:sldId id="2007577103" r:id="rId14"/>
    <p:sldId id="2007577122" r:id="rId15"/>
    <p:sldId id="2007577118" r:id="rId16"/>
    <p:sldId id="260" r:id="rId17"/>
    <p:sldId id="375" r:id="rId18"/>
    <p:sldId id="376" r:id="rId19"/>
    <p:sldId id="37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DAD1B-700B-4971-B781-538523193C1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CC4AD-3121-4E68-B519-40C2DE131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7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4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3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2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55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174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sX0" fmla="*/ 0 w 11738344"/>
              <a:gd name="csY0" fmla="*/ 0 h 6507125"/>
              <a:gd name="csX1" fmla="*/ 586917 w 11738344"/>
              <a:gd name="csY1" fmla="*/ 0 h 6507125"/>
              <a:gd name="csX2" fmla="*/ 939068 w 11738344"/>
              <a:gd name="csY2" fmla="*/ 0 h 6507125"/>
              <a:gd name="csX3" fmla="*/ 1525985 w 11738344"/>
              <a:gd name="csY3" fmla="*/ 0 h 6507125"/>
              <a:gd name="csX4" fmla="*/ 1760752 w 11738344"/>
              <a:gd name="csY4" fmla="*/ 0 h 6507125"/>
              <a:gd name="csX5" fmla="*/ 2347669 w 11738344"/>
              <a:gd name="csY5" fmla="*/ 0 h 6507125"/>
              <a:gd name="csX6" fmla="*/ 3051969 w 11738344"/>
              <a:gd name="csY6" fmla="*/ 0 h 6507125"/>
              <a:gd name="csX7" fmla="*/ 3521503 w 11738344"/>
              <a:gd name="csY7" fmla="*/ 0 h 6507125"/>
              <a:gd name="csX8" fmla="*/ 3756270 w 11738344"/>
              <a:gd name="csY8" fmla="*/ 0 h 6507125"/>
              <a:gd name="csX9" fmla="*/ 4577954 w 11738344"/>
              <a:gd name="csY9" fmla="*/ 0 h 6507125"/>
              <a:gd name="csX10" fmla="*/ 5164871 w 11738344"/>
              <a:gd name="csY10" fmla="*/ 0 h 6507125"/>
              <a:gd name="csX11" fmla="*/ 5751789 w 11738344"/>
              <a:gd name="csY11" fmla="*/ 0 h 6507125"/>
              <a:gd name="csX12" fmla="*/ 6221322 w 11738344"/>
              <a:gd name="csY12" fmla="*/ 0 h 6507125"/>
              <a:gd name="csX13" fmla="*/ 7043006 w 11738344"/>
              <a:gd name="csY13" fmla="*/ 0 h 6507125"/>
              <a:gd name="csX14" fmla="*/ 7277773 w 11738344"/>
              <a:gd name="csY14" fmla="*/ 0 h 6507125"/>
              <a:gd name="csX15" fmla="*/ 7629924 w 11738344"/>
              <a:gd name="csY15" fmla="*/ 0 h 6507125"/>
              <a:gd name="csX16" fmla="*/ 8216841 w 11738344"/>
              <a:gd name="csY16" fmla="*/ 0 h 6507125"/>
              <a:gd name="csX17" fmla="*/ 9038525 w 11738344"/>
              <a:gd name="csY17" fmla="*/ 0 h 6507125"/>
              <a:gd name="csX18" fmla="*/ 9273292 w 11738344"/>
              <a:gd name="csY18" fmla="*/ 0 h 6507125"/>
              <a:gd name="csX19" fmla="*/ 9742826 w 11738344"/>
              <a:gd name="csY19" fmla="*/ 0 h 6507125"/>
              <a:gd name="csX20" fmla="*/ 10564510 w 11738344"/>
              <a:gd name="csY20" fmla="*/ 0 h 6507125"/>
              <a:gd name="csX21" fmla="*/ 11151427 w 11738344"/>
              <a:gd name="csY21" fmla="*/ 0 h 6507125"/>
              <a:gd name="csX22" fmla="*/ 11738344 w 11738344"/>
              <a:gd name="csY22" fmla="*/ 0 h 6507125"/>
              <a:gd name="csX23" fmla="*/ 11738344 w 11738344"/>
              <a:gd name="csY23" fmla="*/ 721699 h 6507125"/>
              <a:gd name="csX24" fmla="*/ 11738344 w 11738344"/>
              <a:gd name="csY24" fmla="*/ 1183114 h 6507125"/>
              <a:gd name="csX25" fmla="*/ 11738344 w 11738344"/>
              <a:gd name="csY25" fmla="*/ 1644528 h 6507125"/>
              <a:gd name="csX26" fmla="*/ 11738344 w 11738344"/>
              <a:gd name="csY26" fmla="*/ 2236085 h 6507125"/>
              <a:gd name="csX27" fmla="*/ 11738344 w 11738344"/>
              <a:gd name="csY27" fmla="*/ 2827642 h 6507125"/>
              <a:gd name="csX28" fmla="*/ 11738344 w 11738344"/>
              <a:gd name="csY28" fmla="*/ 3223985 h 6507125"/>
              <a:gd name="csX29" fmla="*/ 11738344 w 11738344"/>
              <a:gd name="csY29" fmla="*/ 3815541 h 6507125"/>
              <a:gd name="csX30" fmla="*/ 11738344 w 11738344"/>
              <a:gd name="csY30" fmla="*/ 4537241 h 6507125"/>
              <a:gd name="csX31" fmla="*/ 11738344 w 11738344"/>
              <a:gd name="csY31" fmla="*/ 4998655 h 6507125"/>
              <a:gd name="csX32" fmla="*/ 11738344 w 11738344"/>
              <a:gd name="csY32" fmla="*/ 5394998 h 6507125"/>
              <a:gd name="csX33" fmla="*/ 11738344 w 11738344"/>
              <a:gd name="csY33" fmla="*/ 5986555 h 6507125"/>
              <a:gd name="csX34" fmla="*/ 11738344 w 11738344"/>
              <a:gd name="csY34" fmla="*/ 6507125 h 6507125"/>
              <a:gd name="csX35" fmla="*/ 11034043 w 11738344"/>
              <a:gd name="csY35" fmla="*/ 6507125 h 6507125"/>
              <a:gd name="csX36" fmla="*/ 10799276 w 11738344"/>
              <a:gd name="csY36" fmla="*/ 6507125 h 6507125"/>
              <a:gd name="csX37" fmla="*/ 10094976 w 11738344"/>
              <a:gd name="csY37" fmla="*/ 6507125 h 6507125"/>
              <a:gd name="csX38" fmla="*/ 9860209 w 11738344"/>
              <a:gd name="csY38" fmla="*/ 6507125 h 6507125"/>
              <a:gd name="csX39" fmla="*/ 9155908 w 11738344"/>
              <a:gd name="csY39" fmla="*/ 6507125 h 6507125"/>
              <a:gd name="csX40" fmla="*/ 8803758 w 11738344"/>
              <a:gd name="csY40" fmla="*/ 6507125 h 6507125"/>
              <a:gd name="csX41" fmla="*/ 8334224 w 11738344"/>
              <a:gd name="csY41" fmla="*/ 6507125 h 6507125"/>
              <a:gd name="csX42" fmla="*/ 8099457 w 11738344"/>
              <a:gd name="csY42" fmla="*/ 6507125 h 6507125"/>
              <a:gd name="csX43" fmla="*/ 7629924 w 11738344"/>
              <a:gd name="csY43" fmla="*/ 6507125 h 6507125"/>
              <a:gd name="csX44" fmla="*/ 6808240 w 11738344"/>
              <a:gd name="csY44" fmla="*/ 6507125 h 6507125"/>
              <a:gd name="csX45" fmla="*/ 6573473 w 11738344"/>
              <a:gd name="csY45" fmla="*/ 6507125 h 6507125"/>
              <a:gd name="csX46" fmla="*/ 5869172 w 11738344"/>
              <a:gd name="csY46" fmla="*/ 6507125 h 6507125"/>
              <a:gd name="csX47" fmla="*/ 5282255 w 11738344"/>
              <a:gd name="csY47" fmla="*/ 6507125 h 6507125"/>
              <a:gd name="csX48" fmla="*/ 4930104 w 11738344"/>
              <a:gd name="csY48" fmla="*/ 6507125 h 6507125"/>
              <a:gd name="csX49" fmla="*/ 4577954 w 11738344"/>
              <a:gd name="csY49" fmla="*/ 6507125 h 6507125"/>
              <a:gd name="csX50" fmla="*/ 4108420 w 11738344"/>
              <a:gd name="csY50" fmla="*/ 6507125 h 6507125"/>
              <a:gd name="csX51" fmla="*/ 3521503 w 11738344"/>
              <a:gd name="csY51" fmla="*/ 6507125 h 6507125"/>
              <a:gd name="csX52" fmla="*/ 2699819 w 11738344"/>
              <a:gd name="csY52" fmla="*/ 6507125 h 6507125"/>
              <a:gd name="csX53" fmla="*/ 1995518 w 11738344"/>
              <a:gd name="csY53" fmla="*/ 6507125 h 6507125"/>
              <a:gd name="csX54" fmla="*/ 1760752 w 11738344"/>
              <a:gd name="csY54" fmla="*/ 6507125 h 6507125"/>
              <a:gd name="csX55" fmla="*/ 939068 w 11738344"/>
              <a:gd name="csY55" fmla="*/ 6507125 h 6507125"/>
              <a:gd name="csX56" fmla="*/ 0 w 11738344"/>
              <a:gd name="csY56" fmla="*/ 6507125 h 6507125"/>
              <a:gd name="csX57" fmla="*/ 0 w 11738344"/>
              <a:gd name="csY57" fmla="*/ 5785426 h 6507125"/>
              <a:gd name="csX58" fmla="*/ 0 w 11738344"/>
              <a:gd name="csY58" fmla="*/ 5128798 h 6507125"/>
              <a:gd name="csX59" fmla="*/ 0 w 11738344"/>
              <a:gd name="csY59" fmla="*/ 4537241 h 6507125"/>
              <a:gd name="csX60" fmla="*/ 0 w 11738344"/>
              <a:gd name="csY60" fmla="*/ 3880613 h 6507125"/>
              <a:gd name="csX61" fmla="*/ 0 w 11738344"/>
              <a:gd name="csY61" fmla="*/ 3158913 h 6507125"/>
              <a:gd name="csX62" fmla="*/ 0 w 11738344"/>
              <a:gd name="csY62" fmla="*/ 2437214 h 6507125"/>
              <a:gd name="csX63" fmla="*/ 0 w 11738344"/>
              <a:gd name="csY63" fmla="*/ 1715515 h 6507125"/>
              <a:gd name="csX64" fmla="*/ 0 w 11738344"/>
              <a:gd name="csY64" fmla="*/ 1319172 h 6507125"/>
              <a:gd name="csX65" fmla="*/ 0 w 11738344"/>
              <a:gd name="csY65" fmla="*/ 662544 h 6507125"/>
              <a:gd name="csX66" fmla="*/ 0 w 11738344"/>
              <a:gd name="csY66" fmla="*/ 0 h 6507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01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4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22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6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66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49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03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22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8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322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69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8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7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4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5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2361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73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" name="Google Shape;104;p7"/>
          <p:cNvSpPr txBox="1">
            <a:spLocks noGrp="1"/>
          </p:cNvSpPr>
          <p:nvPr/>
        </p:nvSpPr>
        <p:spPr>
          <a:xfrm>
            <a:off x="2737235" y="1226325"/>
            <a:ext cx="67188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05;p7"/>
          <p:cNvSpPr txBox="1">
            <a:spLocks noGrp="1"/>
          </p:cNvSpPr>
          <p:nvPr>
            <p:ph type="body" idx="13"/>
          </p:nvPr>
        </p:nvSpPr>
        <p:spPr>
          <a:xfrm>
            <a:off x="1748435" y="2824458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107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711933" y="4040884"/>
            <a:ext cx="8768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846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5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6982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46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111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03422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4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6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851F64-1FED-81F3-AE79-0DC34AF3B0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99" y="20722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7BEE26-B0CC-3D20-E552-E8668E085F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99" y="20722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880FD3-33BB-643F-F228-99683F03BB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99" y="20722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52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11" Type="http://schemas.openxmlformats.org/officeDocument/2006/relationships/image" Target="../media/image37.emf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11" Type="http://schemas.openxmlformats.org/officeDocument/2006/relationships/image" Target="../media/image75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7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9.xml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60.svg"/><Relationship Id="rId10" Type="http://schemas.openxmlformats.org/officeDocument/2006/relationships/image" Target="../media/image62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svg"/><Relationship Id="rId11" Type="http://schemas.openxmlformats.org/officeDocument/2006/relationships/image" Target="../media/image68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9A236E-D663-B75B-45B7-432FBB1F0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-750600" y="2908608"/>
            <a:ext cx="13501295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163004-78DC-26B2-ACE3-FFA6EC494299}"/>
              </a:ext>
            </a:extLst>
          </p:cNvPr>
          <p:cNvSpPr/>
          <p:nvPr/>
        </p:nvSpPr>
        <p:spPr>
          <a:xfrm>
            <a:off x="1940353" y="3377939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91599-1C60-B14D-A2AC-2BF9A660AC82}"/>
              </a:ext>
            </a:extLst>
          </p:cNvPr>
          <p:cNvSpPr/>
          <p:nvPr/>
        </p:nvSpPr>
        <p:spPr>
          <a:xfrm>
            <a:off x="1609743" y="4323400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410B0-4689-B9CF-323C-0D24C3DE74CE}"/>
              </a:ext>
            </a:extLst>
          </p:cNvPr>
          <p:cNvSpPr/>
          <p:nvPr/>
        </p:nvSpPr>
        <p:spPr>
          <a:xfrm>
            <a:off x="1614556" y="38638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A2566-F830-C78B-05AD-868A0091459D}"/>
              </a:ext>
            </a:extLst>
          </p:cNvPr>
          <p:cNvCxnSpPr>
            <a:cxnSpLocks/>
          </p:cNvCxnSpPr>
          <p:nvPr/>
        </p:nvCxnSpPr>
        <p:spPr>
          <a:xfrm flipV="1">
            <a:off x="1594875" y="5025314"/>
            <a:ext cx="1444707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AC923B2-02F4-B563-CF8F-E4C63114978A}"/>
              </a:ext>
            </a:extLst>
          </p:cNvPr>
          <p:cNvSpPr/>
          <p:nvPr/>
        </p:nvSpPr>
        <p:spPr>
          <a:xfrm>
            <a:off x="2214468" y="5292329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682623-55D4-DB9E-0AA8-C2B0C084FD1F}"/>
              </a:ext>
            </a:extLst>
          </p:cNvPr>
          <p:cNvSpPr/>
          <p:nvPr/>
        </p:nvSpPr>
        <p:spPr>
          <a:xfrm>
            <a:off x="1917653" y="5292329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748CEC-2E73-9730-1AFA-007C5E8D3ECA}"/>
              </a:ext>
            </a:extLst>
          </p:cNvPr>
          <p:cNvSpPr/>
          <p:nvPr/>
        </p:nvSpPr>
        <p:spPr>
          <a:xfrm>
            <a:off x="374304" y="22429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A3D3428-06C8-E135-BE43-C88781B1EA19}"/>
              </a:ext>
            </a:extLst>
          </p:cNvPr>
          <p:cNvSpPr txBox="1">
            <a:spLocks/>
          </p:cNvSpPr>
          <p:nvPr/>
        </p:nvSpPr>
        <p:spPr>
          <a:xfrm>
            <a:off x="1041055" y="44377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 tính rồi tính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725C4AD-122A-EED6-5F2C-29E96FB0E129}"/>
              </a:ext>
            </a:extLst>
          </p:cNvPr>
          <p:cNvSpPr/>
          <p:nvPr/>
        </p:nvSpPr>
        <p:spPr>
          <a:xfrm>
            <a:off x="978533" y="1470765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 + 8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E810E11D-C6EB-B094-B82C-168BBCC2AC61}"/>
              </a:ext>
            </a:extLst>
          </p:cNvPr>
          <p:cNvSpPr/>
          <p:nvPr/>
        </p:nvSpPr>
        <p:spPr>
          <a:xfrm>
            <a:off x="4770582" y="1381417"/>
            <a:ext cx="2814591" cy="1016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71 + 5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62B3ABAF-DF84-529F-A96D-E04A0662A7B6}"/>
              </a:ext>
            </a:extLst>
          </p:cNvPr>
          <p:cNvSpPr/>
          <p:nvPr/>
        </p:nvSpPr>
        <p:spPr>
          <a:xfrm>
            <a:off x="8572634" y="1397359"/>
            <a:ext cx="2814591" cy="1016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94 + 4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DAA62B-B5A4-5F4D-6F8A-60EFF9B9E355}"/>
              </a:ext>
            </a:extLst>
          </p:cNvPr>
          <p:cNvSpPr/>
          <p:nvPr/>
        </p:nvSpPr>
        <p:spPr>
          <a:xfrm>
            <a:off x="2291238" y="3371556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2723D5-6593-ED6D-35AE-A10A607BAE99}"/>
              </a:ext>
            </a:extLst>
          </p:cNvPr>
          <p:cNvSpPr/>
          <p:nvPr/>
        </p:nvSpPr>
        <p:spPr>
          <a:xfrm>
            <a:off x="5730471" y="3364707"/>
            <a:ext cx="55495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E65E4-82E9-1C70-5530-2FEDF387013B}"/>
              </a:ext>
            </a:extLst>
          </p:cNvPr>
          <p:cNvSpPr/>
          <p:nvPr/>
        </p:nvSpPr>
        <p:spPr>
          <a:xfrm>
            <a:off x="5470392" y="4310168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BC4BB4-A02C-E2D5-81CA-0653CF079D19}"/>
              </a:ext>
            </a:extLst>
          </p:cNvPr>
          <p:cNvSpPr/>
          <p:nvPr/>
        </p:nvSpPr>
        <p:spPr>
          <a:xfrm>
            <a:off x="5475206" y="3850660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7A188C-8E79-6B2D-D08F-D4BB346355C9}"/>
              </a:ext>
            </a:extLst>
          </p:cNvPr>
          <p:cNvCxnSpPr>
            <a:cxnSpLocks/>
          </p:cNvCxnSpPr>
          <p:nvPr/>
        </p:nvCxnSpPr>
        <p:spPr>
          <a:xfrm flipV="1">
            <a:off x="5455524" y="5012082"/>
            <a:ext cx="1444707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52AB59F-42CF-7D8B-EC3E-78390AC991E3}"/>
              </a:ext>
            </a:extLst>
          </p:cNvPr>
          <p:cNvSpPr/>
          <p:nvPr/>
        </p:nvSpPr>
        <p:spPr>
          <a:xfrm>
            <a:off x="6075117" y="5293965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AC5267-FCE3-F61A-9331-78C1441525C7}"/>
              </a:ext>
            </a:extLst>
          </p:cNvPr>
          <p:cNvSpPr/>
          <p:nvPr/>
        </p:nvSpPr>
        <p:spPr>
          <a:xfrm>
            <a:off x="5707771" y="5293965"/>
            <a:ext cx="55495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E277A-12A1-DECA-09E7-B2651AD446FC}"/>
              </a:ext>
            </a:extLst>
          </p:cNvPr>
          <p:cNvSpPr/>
          <p:nvPr/>
        </p:nvSpPr>
        <p:spPr>
          <a:xfrm>
            <a:off x="6151888" y="3358324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52F170-9BCF-200E-4429-CD0F04354D12}"/>
              </a:ext>
            </a:extLst>
          </p:cNvPr>
          <p:cNvSpPr/>
          <p:nvPr/>
        </p:nvSpPr>
        <p:spPr>
          <a:xfrm>
            <a:off x="9676476" y="3377939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3C130A-E828-D84C-23F4-0BBA5EEC0915}"/>
              </a:ext>
            </a:extLst>
          </p:cNvPr>
          <p:cNvSpPr/>
          <p:nvPr/>
        </p:nvSpPr>
        <p:spPr>
          <a:xfrm>
            <a:off x="9415154" y="4323400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EBD7B4-8349-E112-A8FA-F694A31BC27A}"/>
              </a:ext>
            </a:extLst>
          </p:cNvPr>
          <p:cNvSpPr/>
          <p:nvPr/>
        </p:nvSpPr>
        <p:spPr>
          <a:xfrm>
            <a:off x="9419967" y="38638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AD577A-CFEA-D130-AED5-F82DD579F350}"/>
              </a:ext>
            </a:extLst>
          </p:cNvPr>
          <p:cNvCxnSpPr>
            <a:cxnSpLocks/>
          </p:cNvCxnSpPr>
          <p:nvPr/>
        </p:nvCxnSpPr>
        <p:spPr>
          <a:xfrm flipV="1">
            <a:off x="9400285" y="5025314"/>
            <a:ext cx="1444707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3012075-1C67-C397-E053-74B7F351A1C7}"/>
              </a:ext>
            </a:extLst>
          </p:cNvPr>
          <p:cNvSpPr/>
          <p:nvPr/>
        </p:nvSpPr>
        <p:spPr>
          <a:xfrm>
            <a:off x="10058986" y="5307197"/>
            <a:ext cx="55175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BCD3FAD-13C7-F406-18DB-AB6D8E1132AE}"/>
              </a:ext>
            </a:extLst>
          </p:cNvPr>
          <p:cNvSpPr/>
          <p:nvPr/>
        </p:nvSpPr>
        <p:spPr>
          <a:xfrm>
            <a:off x="9653776" y="5307197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780921-8C03-4358-0188-499E38EE9244}"/>
              </a:ext>
            </a:extLst>
          </p:cNvPr>
          <p:cNvSpPr/>
          <p:nvPr/>
        </p:nvSpPr>
        <p:spPr>
          <a:xfrm>
            <a:off x="10006881" y="3371556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 defTabSz="1219170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8" grpId="0"/>
      <p:bldP spid="41" grpId="0"/>
      <p:bldP spid="42" grpId="0"/>
      <p:bldP spid="44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5">
            <a:extLst>
              <a:ext uri="{FF2B5EF4-FFF2-40B4-BE49-F238E27FC236}">
                <a16:creationId xmlns:a16="http://schemas.microsoft.com/office/drawing/2014/main" id="{4C5A75D2-FED6-B3C1-BAD4-93F09DEAC6FF}"/>
              </a:ext>
            </a:extLst>
          </p:cNvPr>
          <p:cNvSpPr/>
          <p:nvPr/>
        </p:nvSpPr>
        <p:spPr>
          <a:xfrm>
            <a:off x="6604000" y="3862021"/>
            <a:ext cx="3860800" cy="1367979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37A32298-5A82-A190-F971-082AB64E28D0}"/>
              </a:ext>
            </a:extLst>
          </p:cNvPr>
          <p:cNvSpPr/>
          <p:nvPr/>
        </p:nvSpPr>
        <p:spPr>
          <a:xfrm>
            <a:off x="6604000" y="5433191"/>
            <a:ext cx="3860800" cy="1367979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7547AA45-E08B-AAA1-C09B-FB43A52260BA}"/>
              </a:ext>
            </a:extLst>
          </p:cNvPr>
          <p:cNvSpPr/>
          <p:nvPr/>
        </p:nvSpPr>
        <p:spPr>
          <a:xfrm>
            <a:off x="6604000" y="2329556"/>
            <a:ext cx="3860800" cy="1367979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28">
            <a:extLst>
              <a:ext uri="{FF2B5EF4-FFF2-40B4-BE49-F238E27FC236}">
                <a16:creationId xmlns:a16="http://schemas.microsoft.com/office/drawing/2014/main" id="{24397366-A036-2B6C-80CC-F18877DB3A82}"/>
              </a:ext>
            </a:extLst>
          </p:cNvPr>
          <p:cNvSpPr/>
          <p:nvPr/>
        </p:nvSpPr>
        <p:spPr>
          <a:xfrm>
            <a:off x="6604000" y="797091"/>
            <a:ext cx="3860800" cy="1367979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2F28F568-6E7E-3383-C906-1925FDB75912}"/>
              </a:ext>
            </a:extLst>
          </p:cNvPr>
          <p:cNvSpPr/>
          <p:nvPr/>
        </p:nvSpPr>
        <p:spPr>
          <a:xfrm>
            <a:off x="1422400" y="3823308"/>
            <a:ext cx="3860800" cy="1367979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D89319CB-C786-AEDF-7CB7-7DD77232B26B}"/>
              </a:ext>
            </a:extLst>
          </p:cNvPr>
          <p:cNvSpPr/>
          <p:nvPr/>
        </p:nvSpPr>
        <p:spPr>
          <a:xfrm>
            <a:off x="1422400" y="5394477"/>
            <a:ext cx="3860800" cy="1367979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BA357947-4699-70A8-B115-B8092875CF5D}"/>
              </a:ext>
            </a:extLst>
          </p:cNvPr>
          <p:cNvSpPr/>
          <p:nvPr/>
        </p:nvSpPr>
        <p:spPr>
          <a:xfrm>
            <a:off x="1422400" y="2290843"/>
            <a:ext cx="3860800" cy="1367979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65087534-B4D9-AF71-9C25-56FC6BEA8342}"/>
              </a:ext>
            </a:extLst>
          </p:cNvPr>
          <p:cNvSpPr/>
          <p:nvPr/>
        </p:nvSpPr>
        <p:spPr>
          <a:xfrm>
            <a:off x="1422400" y="758377"/>
            <a:ext cx="3860800" cy="1367979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3E9EC6C-87EE-2B46-7E98-2C65C204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20" y="438371"/>
            <a:ext cx="7823200" cy="625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73B25870-38DA-2CF4-BF7D-7C2850C38EAD}"/>
              </a:ext>
            </a:extLst>
          </p:cNvPr>
          <p:cNvSpPr txBox="1">
            <a:spLocks/>
          </p:cNvSpPr>
          <p:nvPr/>
        </p:nvSpPr>
        <p:spPr>
          <a:xfrm>
            <a:off x="757221" y="-1524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vật</a:t>
            </a:r>
            <a:endParaRPr lang="en-US" sz="37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C4442FF-8154-255F-7022-0D998163F519}"/>
              </a:ext>
            </a:extLst>
          </p:cNvPr>
          <p:cNvSpPr/>
          <p:nvPr/>
        </p:nvSpPr>
        <p:spPr>
          <a:xfrm>
            <a:off x="5422901" y="1371600"/>
            <a:ext cx="1028700" cy="1574800"/>
          </a:xfrm>
          <a:custGeom>
            <a:avLst/>
            <a:gdLst>
              <a:gd name="connsiteX0" fmla="*/ 0 w 771525"/>
              <a:gd name="connsiteY0" fmla="*/ 0 h 1181100"/>
              <a:gd name="connsiteX1" fmla="*/ 400050 w 771525"/>
              <a:gd name="connsiteY1" fmla="*/ 285750 h 1181100"/>
              <a:gd name="connsiteX2" fmla="*/ 428625 w 771525"/>
              <a:gd name="connsiteY2" fmla="*/ 895350 h 1181100"/>
              <a:gd name="connsiteX3" fmla="*/ 771525 w 7715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525" h="1181100">
                <a:moveTo>
                  <a:pt x="0" y="0"/>
                </a:moveTo>
                <a:cubicBezTo>
                  <a:pt x="164306" y="68262"/>
                  <a:pt x="328612" y="136525"/>
                  <a:pt x="400050" y="285750"/>
                </a:cubicBezTo>
                <a:cubicBezTo>
                  <a:pt x="471488" y="434975"/>
                  <a:pt x="366713" y="746125"/>
                  <a:pt x="428625" y="895350"/>
                </a:cubicBezTo>
                <a:cubicBezTo>
                  <a:pt x="490537" y="1044575"/>
                  <a:pt x="631031" y="1112837"/>
                  <a:pt x="771525" y="11811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9A8C142C-8279-C61C-A92B-20B32BCCCD30}"/>
              </a:ext>
            </a:extLst>
          </p:cNvPr>
          <p:cNvSpPr/>
          <p:nvPr/>
        </p:nvSpPr>
        <p:spPr>
          <a:xfrm>
            <a:off x="5448301" y="2933701"/>
            <a:ext cx="1028700" cy="3162300"/>
          </a:xfrm>
          <a:custGeom>
            <a:avLst/>
            <a:gdLst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2371725">
                <a:moveTo>
                  <a:pt x="0" y="0"/>
                </a:moveTo>
                <a:cubicBezTo>
                  <a:pt x="122237" y="794"/>
                  <a:pt x="244475" y="1588"/>
                  <a:pt x="304800" y="133350"/>
                </a:cubicBezTo>
                <a:cubicBezTo>
                  <a:pt x="365125" y="265113"/>
                  <a:pt x="354013" y="523875"/>
                  <a:pt x="361950" y="790575"/>
                </a:cubicBezTo>
                <a:cubicBezTo>
                  <a:pt x="369887" y="1057275"/>
                  <a:pt x="354012" y="1508125"/>
                  <a:pt x="352425" y="1733550"/>
                </a:cubicBezTo>
                <a:cubicBezTo>
                  <a:pt x="350838" y="1958975"/>
                  <a:pt x="320675" y="2013903"/>
                  <a:pt x="352425" y="2143125"/>
                </a:cubicBezTo>
                <a:cubicBezTo>
                  <a:pt x="384175" y="2272347"/>
                  <a:pt x="596900" y="2310606"/>
                  <a:pt x="771525" y="237172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E26505B3-93FE-ADC6-EA1D-0F98207B2455}"/>
              </a:ext>
            </a:extLst>
          </p:cNvPr>
          <p:cNvSpPr/>
          <p:nvPr/>
        </p:nvSpPr>
        <p:spPr>
          <a:xfrm>
            <a:off x="5455920" y="1442721"/>
            <a:ext cx="1016000" cy="3216691"/>
          </a:xfrm>
          <a:custGeom>
            <a:avLst/>
            <a:gdLst>
              <a:gd name="connsiteX0" fmla="*/ 0 w 762000"/>
              <a:gd name="connsiteY0" fmla="*/ 2369820 h 2405445"/>
              <a:gd name="connsiteX1" fmla="*/ 243840 w 762000"/>
              <a:gd name="connsiteY1" fmla="*/ 2316480 h 2405445"/>
              <a:gd name="connsiteX2" fmla="*/ 403860 w 762000"/>
              <a:gd name="connsiteY2" fmla="*/ 1600200 h 2405445"/>
              <a:gd name="connsiteX3" fmla="*/ 525780 w 762000"/>
              <a:gd name="connsiteY3" fmla="*/ 579120 h 2405445"/>
              <a:gd name="connsiteX4" fmla="*/ 601980 w 762000"/>
              <a:gd name="connsiteY4" fmla="*/ 121920 h 2405445"/>
              <a:gd name="connsiteX5" fmla="*/ 762000 w 762000"/>
              <a:gd name="connsiteY5" fmla="*/ 0 h 2405445"/>
              <a:gd name="connsiteX0" fmla="*/ 0 w 762000"/>
              <a:gd name="connsiteY0" fmla="*/ 2407920 h 2430974"/>
              <a:gd name="connsiteX1" fmla="*/ 243840 w 762000"/>
              <a:gd name="connsiteY1" fmla="*/ 2316480 h 2430974"/>
              <a:gd name="connsiteX2" fmla="*/ 403860 w 762000"/>
              <a:gd name="connsiteY2" fmla="*/ 1600200 h 2430974"/>
              <a:gd name="connsiteX3" fmla="*/ 525780 w 762000"/>
              <a:gd name="connsiteY3" fmla="*/ 579120 h 2430974"/>
              <a:gd name="connsiteX4" fmla="*/ 601980 w 762000"/>
              <a:gd name="connsiteY4" fmla="*/ 121920 h 2430974"/>
              <a:gd name="connsiteX5" fmla="*/ 762000 w 762000"/>
              <a:gd name="connsiteY5" fmla="*/ 0 h 2430974"/>
              <a:gd name="connsiteX0" fmla="*/ 0 w 762000"/>
              <a:gd name="connsiteY0" fmla="*/ 2407920 h 2424252"/>
              <a:gd name="connsiteX1" fmla="*/ 243840 w 762000"/>
              <a:gd name="connsiteY1" fmla="*/ 2316480 h 2424252"/>
              <a:gd name="connsiteX2" fmla="*/ 403860 w 762000"/>
              <a:gd name="connsiteY2" fmla="*/ 1600200 h 2424252"/>
              <a:gd name="connsiteX3" fmla="*/ 525780 w 762000"/>
              <a:gd name="connsiteY3" fmla="*/ 579120 h 2424252"/>
              <a:gd name="connsiteX4" fmla="*/ 601980 w 762000"/>
              <a:gd name="connsiteY4" fmla="*/ 121920 h 2424252"/>
              <a:gd name="connsiteX5" fmla="*/ 762000 w 762000"/>
              <a:gd name="connsiteY5" fmla="*/ 0 h 2424252"/>
              <a:gd name="connsiteX0" fmla="*/ 0 w 762000"/>
              <a:gd name="connsiteY0" fmla="*/ 2407920 h 2412518"/>
              <a:gd name="connsiteX1" fmla="*/ 243840 w 762000"/>
              <a:gd name="connsiteY1" fmla="*/ 2316480 h 2412518"/>
              <a:gd name="connsiteX2" fmla="*/ 403860 w 762000"/>
              <a:gd name="connsiteY2" fmla="*/ 1600200 h 2412518"/>
              <a:gd name="connsiteX3" fmla="*/ 525780 w 762000"/>
              <a:gd name="connsiteY3" fmla="*/ 579120 h 2412518"/>
              <a:gd name="connsiteX4" fmla="*/ 601980 w 762000"/>
              <a:gd name="connsiteY4" fmla="*/ 121920 h 2412518"/>
              <a:gd name="connsiteX5" fmla="*/ 762000 w 762000"/>
              <a:gd name="connsiteY5" fmla="*/ 0 h 241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00" h="2412518">
                <a:moveTo>
                  <a:pt x="0" y="2407920"/>
                </a:moveTo>
                <a:cubicBezTo>
                  <a:pt x="111125" y="2430145"/>
                  <a:pt x="207010" y="2367280"/>
                  <a:pt x="243840" y="2316480"/>
                </a:cubicBezTo>
                <a:cubicBezTo>
                  <a:pt x="280670" y="2265680"/>
                  <a:pt x="356870" y="1889760"/>
                  <a:pt x="403860" y="1600200"/>
                </a:cubicBezTo>
                <a:cubicBezTo>
                  <a:pt x="450850" y="1310640"/>
                  <a:pt x="492760" y="825500"/>
                  <a:pt x="525780" y="579120"/>
                </a:cubicBezTo>
                <a:cubicBezTo>
                  <a:pt x="558800" y="332740"/>
                  <a:pt x="562610" y="218440"/>
                  <a:pt x="601980" y="121920"/>
                </a:cubicBezTo>
                <a:cubicBezTo>
                  <a:pt x="641350" y="25400"/>
                  <a:pt x="701675" y="12700"/>
                  <a:pt x="7620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A92D160C-AA9B-A1A8-26AC-97449E30159C}"/>
              </a:ext>
            </a:extLst>
          </p:cNvPr>
          <p:cNvSpPr/>
          <p:nvPr/>
        </p:nvSpPr>
        <p:spPr>
          <a:xfrm>
            <a:off x="5415280" y="4622800"/>
            <a:ext cx="1005840" cy="1473200"/>
          </a:xfrm>
          <a:custGeom>
            <a:avLst/>
            <a:gdLst>
              <a:gd name="connsiteX0" fmla="*/ 0 w 754380"/>
              <a:gd name="connsiteY0" fmla="*/ 1104900 h 1104900"/>
              <a:gd name="connsiteX1" fmla="*/ 754380 w 754380"/>
              <a:gd name="connsiteY1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80" h="1104900">
                <a:moveTo>
                  <a:pt x="0" y="1104900"/>
                </a:moveTo>
                <a:lnTo>
                  <a:pt x="7543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BC68410-0BC1-81DC-EE53-6D898322D554}"/>
              </a:ext>
            </a:extLst>
          </p:cNvPr>
          <p:cNvSpPr/>
          <p:nvPr/>
        </p:nvSpPr>
        <p:spPr>
          <a:xfrm>
            <a:off x="46021" y="4717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963521-D3CB-A653-E27C-B4C8651C43B7}"/>
              </a:ext>
            </a:extLst>
          </p:cNvPr>
          <p:cNvSpPr/>
          <p:nvPr/>
        </p:nvSpPr>
        <p:spPr>
          <a:xfrm>
            <a:off x="1625600" y="1150256"/>
            <a:ext cx="18288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 + 9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0886FF-CC9A-15D5-DF40-FC5A96AD4A61}"/>
              </a:ext>
            </a:extLst>
          </p:cNvPr>
          <p:cNvSpPr/>
          <p:nvPr/>
        </p:nvSpPr>
        <p:spPr>
          <a:xfrm>
            <a:off x="1625600" y="2674256"/>
            <a:ext cx="18288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76 + 2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A35AA7-86E0-6ED1-D020-ABF4874A1374}"/>
              </a:ext>
            </a:extLst>
          </p:cNvPr>
          <p:cNvSpPr/>
          <p:nvPr/>
        </p:nvSpPr>
        <p:spPr>
          <a:xfrm>
            <a:off x="1625600" y="4236960"/>
            <a:ext cx="18288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 + 8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E55828-FAAA-3F71-09D7-2F57E7070916}"/>
              </a:ext>
            </a:extLst>
          </p:cNvPr>
          <p:cNvSpPr/>
          <p:nvPr/>
        </p:nvSpPr>
        <p:spPr>
          <a:xfrm>
            <a:off x="1664305" y="5751288"/>
            <a:ext cx="18288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+ 1</a:t>
            </a: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EC3FA032-5654-8B60-983A-3D4030C3DDBA}"/>
              </a:ext>
            </a:extLst>
          </p:cNvPr>
          <p:cNvSpPr/>
          <p:nvPr/>
        </p:nvSpPr>
        <p:spPr>
          <a:xfrm>
            <a:off x="8737600" y="953336"/>
            <a:ext cx="1219200" cy="1051035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98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D585384C-769F-01FE-E0EC-4392F33AD656}"/>
              </a:ext>
            </a:extLst>
          </p:cNvPr>
          <p:cNvSpPr/>
          <p:nvPr/>
        </p:nvSpPr>
        <p:spPr>
          <a:xfrm>
            <a:off x="8805333" y="2449315"/>
            <a:ext cx="1219200" cy="1051035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315BEE97-1CFF-42B8-E173-C172C8C7688D}"/>
              </a:ext>
            </a:extLst>
          </p:cNvPr>
          <p:cNvSpPr/>
          <p:nvPr/>
        </p:nvSpPr>
        <p:spPr>
          <a:xfrm>
            <a:off x="8805333" y="4067043"/>
            <a:ext cx="1219200" cy="1051035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DB9E19FF-D7BB-231F-59FB-97684AA43297}"/>
              </a:ext>
            </a:extLst>
          </p:cNvPr>
          <p:cNvSpPr/>
          <p:nvPr/>
        </p:nvSpPr>
        <p:spPr>
          <a:xfrm>
            <a:off x="8805333" y="5684771"/>
            <a:ext cx="1219200" cy="1051035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78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3E1F4A1-A767-A3D5-EA25-E33881BC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32" y="1324052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0DAAC6B1-BA3A-77D8-5B34-EB5FF364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32" y="2845411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3DCBDA29-FC1B-1D46-259B-EF875659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32" y="4537867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6B059DBD-F0B3-721D-18A1-CBE3E4B2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32" y="6007711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974FD03F-1CE9-E50B-3C68-CE24F94E5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11" y="1324052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D5A0D2D8-99AD-DABE-D601-CAF5C8F3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11" y="2845411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9F7C3E19-3676-B0ED-B8B8-72CD88E3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11" y="4520933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DCD0B78A-C9B5-5C81-42C8-4B6C62B74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11" y="6007711"/>
            <a:ext cx="176579" cy="1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9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8E6E26E-B4D1-C45D-0955-49BA181FD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40" y="1060687"/>
            <a:ext cx="4999031" cy="40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</a:t>
            </a: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đáp</a:t>
            </a: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án</a:t>
            </a: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đúng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6400" dirty="0">
                <a:solidFill>
                  <a:schemeClr val="bg1">
                    <a:lumMod val="50000"/>
                  </a:schemeClr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AI NHANH</a:t>
            </a:r>
            <a:r>
              <a:rPr lang="en-GB" sz="6400" dirty="0">
                <a:solidFill>
                  <a:srgbClr val="FF0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,</a:t>
            </a:r>
            <a:r>
              <a:rPr lang="en-GB" sz="6400" dirty="0"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 </a:t>
            </a:r>
            <a:br>
              <a:rPr lang="en-GB" sz="6400" dirty="0"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</a:br>
            <a:r>
              <a:rPr lang="en-GB" sz="6400" dirty="0">
                <a:solidFill>
                  <a:srgbClr val="FFC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AI ĐÚNG</a:t>
            </a:r>
            <a:endParaRPr sz="6400" dirty="0">
              <a:solidFill>
                <a:srgbClr val="FFC000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: 91 + 8 = ?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97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98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99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: 73 + 5 = ?</a:t>
            </a: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77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78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79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 err="1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: 85 + 2 = ?</a:t>
            </a: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89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88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87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+ 5 =.?.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5861707" y="282896"/>
            <a:ext cx="5881072" cy="1160411"/>
            <a:chOff x="2540478" y="1598782"/>
            <a:chExt cx="5471576" cy="116041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540478" y="1598782"/>
              <a:ext cx="5471576" cy="738521"/>
            </a:xfrm>
            <a:custGeom>
              <a:avLst/>
              <a:gdLst>
                <a:gd name="csX0" fmla="*/ 0 w 5471576"/>
                <a:gd name="csY0" fmla="*/ 123089 h 738521"/>
                <a:gd name="csX1" fmla="*/ 123089 w 5471576"/>
                <a:gd name="csY1" fmla="*/ 0 h 738521"/>
                <a:gd name="csX2" fmla="*/ 755943 w 5471576"/>
                <a:gd name="csY2" fmla="*/ 0 h 738521"/>
                <a:gd name="csX3" fmla="*/ 1232035 w 5471576"/>
                <a:gd name="csY3" fmla="*/ 0 h 738521"/>
                <a:gd name="csX4" fmla="*/ 1812634 w 5471576"/>
                <a:gd name="csY4" fmla="*/ 0 h 738521"/>
                <a:gd name="csX5" fmla="*/ 2340980 w 5471576"/>
                <a:gd name="csY5" fmla="*/ 0 h 738521"/>
                <a:gd name="csX6" fmla="*/ 2817072 w 5471576"/>
                <a:gd name="csY6" fmla="*/ 0 h 738521"/>
                <a:gd name="csX7" fmla="*/ 3502180 w 5471576"/>
                <a:gd name="csY7" fmla="*/ 0 h 738521"/>
                <a:gd name="csX8" fmla="*/ 3978272 w 5471576"/>
                <a:gd name="csY8" fmla="*/ 0 h 738521"/>
                <a:gd name="csX9" fmla="*/ 4611125 w 5471576"/>
                <a:gd name="csY9" fmla="*/ 0 h 738521"/>
                <a:gd name="csX10" fmla="*/ 5348487 w 5471576"/>
                <a:gd name="csY10" fmla="*/ 0 h 738521"/>
                <a:gd name="csX11" fmla="*/ 5471576 w 5471576"/>
                <a:gd name="csY11" fmla="*/ 123089 h 738521"/>
                <a:gd name="csX12" fmla="*/ 5471576 w 5471576"/>
                <a:gd name="csY12" fmla="*/ 615432 h 738521"/>
                <a:gd name="csX13" fmla="*/ 5348487 w 5471576"/>
                <a:gd name="csY13" fmla="*/ 738521 h 738521"/>
                <a:gd name="csX14" fmla="*/ 4820141 w 5471576"/>
                <a:gd name="csY14" fmla="*/ 738521 h 738521"/>
                <a:gd name="csX15" fmla="*/ 4187287 w 5471576"/>
                <a:gd name="csY15" fmla="*/ 738521 h 738521"/>
                <a:gd name="csX16" fmla="*/ 3763450 w 5471576"/>
                <a:gd name="csY16" fmla="*/ 738521 h 738521"/>
                <a:gd name="csX17" fmla="*/ 3339612 w 5471576"/>
                <a:gd name="csY17" fmla="*/ 738521 h 738521"/>
                <a:gd name="csX18" fmla="*/ 2915774 w 5471576"/>
                <a:gd name="csY18" fmla="*/ 738521 h 738521"/>
                <a:gd name="csX19" fmla="*/ 2439682 w 5471576"/>
                <a:gd name="csY19" fmla="*/ 738521 h 738521"/>
                <a:gd name="csX20" fmla="*/ 1806828 w 5471576"/>
                <a:gd name="csY20" fmla="*/ 738521 h 738521"/>
                <a:gd name="csX21" fmla="*/ 1382991 w 5471576"/>
                <a:gd name="csY21" fmla="*/ 738521 h 738521"/>
                <a:gd name="csX22" fmla="*/ 854645 w 5471576"/>
                <a:gd name="csY22" fmla="*/ 738521 h 738521"/>
                <a:gd name="csX23" fmla="*/ 123089 w 5471576"/>
                <a:gd name="csY23" fmla="*/ 738521 h 738521"/>
                <a:gd name="csX24" fmla="*/ 0 w 5471576"/>
                <a:gd name="csY24" fmla="*/ 615432 h 738521"/>
                <a:gd name="csX25" fmla="*/ 0 w 5471576"/>
                <a:gd name="csY25" fmla="*/ 123089 h 7385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32254" y="1681975"/>
              <a:ext cx="52880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91320" y="233517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 +.?. = 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682360" y="342499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+ 4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362484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= 8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231598" y="236805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+ 3 = .?.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22627" y="3434292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+ 5 =  .?. </a:t>
            </a:r>
          </a:p>
        </p:txBody>
      </p:sp>
      <p:sp>
        <p:nvSpPr>
          <p:cNvPr id="102" name="TextBox 101"/>
          <p:cNvSpPr txBox="1"/>
          <p:nvPr/>
        </p:nvSpPr>
        <p:spPr>
          <a:xfrm flipH="1">
            <a:off x="8657005" y="4460083"/>
            <a:ext cx="8108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+ .?. = 10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542446" y="2345945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+ 4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068778" y="3404909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+ 8=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1012356" y="4457065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31404" y="-1082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C67CD2-E575-3080-7777-4279C62436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18071" y="1097435"/>
            <a:ext cx="4644956" cy="1987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D7917D-D404-5B4C-C8F2-EFA10681C7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6683" y="2722518"/>
            <a:ext cx="8090093" cy="2487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A41D58FF-5B7C-EA4C-3D39-2ED1AC7CD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81" y="19289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6294966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3858C003-B299-927C-743A-DC575520A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48314" y="4363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4D3B9-8623-67E6-0AE4-D93D692748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103" y="1576698"/>
            <a:ext cx="401802" cy="1171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B0DC-7B96-F6EB-364F-010F6E432C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071" y="1576698"/>
            <a:ext cx="401802" cy="1171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9457F5-D4A9-ACF1-D320-4428A1F1675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5040" y="1596368"/>
            <a:ext cx="401802" cy="1171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F4CB6D-807C-9472-D10D-8CAA27FBACF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04240" y="1596368"/>
            <a:ext cx="401802" cy="1171968"/>
          </a:xfrm>
          <a:prstGeom prst="rect">
            <a:avLst/>
          </a:prstGeom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id="{0E1AC7F2-4FE7-4191-B453-967AF1D46BDB}"/>
              </a:ext>
            </a:extLst>
          </p:cNvPr>
          <p:cNvSpPr/>
          <p:nvPr/>
        </p:nvSpPr>
        <p:spPr>
          <a:xfrm>
            <a:off x="3260580" y="1616038"/>
            <a:ext cx="45719" cy="115229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an 33">
            <a:extLst>
              <a:ext uri="{FF2B5EF4-FFF2-40B4-BE49-F238E27FC236}">
                <a16:creationId xmlns:a16="http://schemas.microsoft.com/office/drawing/2014/main" id="{2D5B11CE-CCA4-2017-EEED-0B96150F2508}"/>
              </a:ext>
            </a:extLst>
          </p:cNvPr>
          <p:cNvSpPr/>
          <p:nvPr/>
        </p:nvSpPr>
        <p:spPr>
          <a:xfrm>
            <a:off x="3322664" y="299716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Can 33">
            <a:extLst>
              <a:ext uri="{FF2B5EF4-FFF2-40B4-BE49-F238E27FC236}">
                <a16:creationId xmlns:a16="http://schemas.microsoft.com/office/drawing/2014/main" id="{343953A5-2605-8FF2-7F5E-C9EEAE58B938}"/>
              </a:ext>
            </a:extLst>
          </p:cNvPr>
          <p:cNvSpPr/>
          <p:nvPr/>
        </p:nvSpPr>
        <p:spPr>
          <a:xfrm>
            <a:off x="3484589" y="299716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an 33">
            <a:extLst>
              <a:ext uri="{FF2B5EF4-FFF2-40B4-BE49-F238E27FC236}">
                <a16:creationId xmlns:a16="http://schemas.microsoft.com/office/drawing/2014/main" id="{651175D5-E88A-0EA5-FBDF-F6A00666679E}"/>
              </a:ext>
            </a:extLst>
          </p:cNvPr>
          <p:cNvSpPr/>
          <p:nvPr/>
        </p:nvSpPr>
        <p:spPr>
          <a:xfrm>
            <a:off x="3646514" y="299716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id="{0181E820-646B-582D-2F7D-D69D77003321}"/>
              </a:ext>
            </a:extLst>
          </p:cNvPr>
          <p:cNvSpPr/>
          <p:nvPr/>
        </p:nvSpPr>
        <p:spPr>
          <a:xfrm>
            <a:off x="3808439" y="299716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id="{AA6D5630-0083-5655-9CD6-E704072399F3}"/>
              </a:ext>
            </a:extLst>
          </p:cNvPr>
          <p:cNvSpPr/>
          <p:nvPr/>
        </p:nvSpPr>
        <p:spPr>
          <a:xfrm>
            <a:off x="3970364" y="299716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ED6997-A1F5-1934-73DF-0F075CAC2CE1}"/>
              </a:ext>
            </a:extLst>
          </p:cNvPr>
          <p:cNvSpPr txBox="1"/>
          <p:nvPr/>
        </p:nvSpPr>
        <p:spPr>
          <a:xfrm>
            <a:off x="1043103" y="4648200"/>
            <a:ext cx="3387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41 + 5 = ?</a:t>
            </a:r>
          </a:p>
        </p:txBody>
      </p:sp>
      <p:graphicFrame>
        <p:nvGraphicFramePr>
          <p:cNvPr id="37" name="Table 20">
            <a:extLst>
              <a:ext uri="{FF2B5EF4-FFF2-40B4-BE49-F238E27FC236}">
                <a16:creationId xmlns:a16="http://schemas.microsoft.com/office/drawing/2014/main" id="{A9F31156-E341-531C-9A34-409A48662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64468"/>
              </p:ext>
            </p:extLst>
          </p:nvPr>
        </p:nvGraphicFramePr>
        <p:xfrm>
          <a:off x="4971557" y="555010"/>
          <a:ext cx="4455678" cy="3138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33713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268116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ABD191E-9D09-F4A6-1861-CDB71A9F81B3}"/>
              </a:ext>
            </a:extLst>
          </p:cNvPr>
          <p:cNvSpPr txBox="1"/>
          <p:nvPr/>
        </p:nvSpPr>
        <p:spPr>
          <a:xfrm>
            <a:off x="5663956" y="85737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5B335C-1002-7A83-85FB-AEAC6FD7519D}"/>
              </a:ext>
            </a:extLst>
          </p:cNvPr>
          <p:cNvSpPr txBox="1"/>
          <p:nvPr/>
        </p:nvSpPr>
        <p:spPr>
          <a:xfrm>
            <a:off x="7887481" y="865647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219B99-2981-398D-75FB-F8DDCFAB41BE}"/>
              </a:ext>
            </a:extLst>
          </p:cNvPr>
          <p:cNvSpPr txBox="1"/>
          <p:nvPr/>
        </p:nvSpPr>
        <p:spPr>
          <a:xfrm>
            <a:off x="4971557" y="1576698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1F00CD-4554-4905-C8D0-D4FBABEC766F}"/>
              </a:ext>
            </a:extLst>
          </p:cNvPr>
          <p:cNvCxnSpPr/>
          <p:nvPr/>
        </p:nvCxnSpPr>
        <p:spPr>
          <a:xfrm>
            <a:off x="5047757" y="26171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1D04DCD-5512-9604-42F1-4235430775FB}"/>
              </a:ext>
            </a:extLst>
          </p:cNvPr>
          <p:cNvSpPr txBox="1"/>
          <p:nvPr/>
        </p:nvSpPr>
        <p:spPr>
          <a:xfrm>
            <a:off x="7903112" y="168411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468325-88DB-50A8-A58C-B4718E3099F6}"/>
              </a:ext>
            </a:extLst>
          </p:cNvPr>
          <p:cNvSpPr txBox="1"/>
          <p:nvPr/>
        </p:nvSpPr>
        <p:spPr>
          <a:xfrm>
            <a:off x="7941212" y="2691899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1E9106-104E-2557-4476-2D1A4EA81697}"/>
              </a:ext>
            </a:extLst>
          </p:cNvPr>
          <p:cNvSpPr txBox="1"/>
          <p:nvPr/>
        </p:nvSpPr>
        <p:spPr>
          <a:xfrm>
            <a:off x="5738803" y="260160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DDB7C6C-A8F7-98DB-A214-8C44DA8748B4}"/>
              </a:ext>
            </a:extLst>
          </p:cNvPr>
          <p:cNvSpPr/>
          <p:nvPr/>
        </p:nvSpPr>
        <p:spPr>
          <a:xfrm>
            <a:off x="5061195" y="3943488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FE2A20-3705-76F5-831B-FC87ADD10D8D}"/>
              </a:ext>
            </a:extLst>
          </p:cNvPr>
          <p:cNvSpPr txBox="1"/>
          <p:nvPr/>
        </p:nvSpPr>
        <p:spPr>
          <a:xfrm>
            <a:off x="6663307" y="3954996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1D11EB-FEB9-E7E6-F31F-917C6F561676}"/>
              </a:ext>
            </a:extLst>
          </p:cNvPr>
          <p:cNvSpPr txBox="1"/>
          <p:nvPr/>
        </p:nvSpPr>
        <p:spPr>
          <a:xfrm>
            <a:off x="6663306" y="4588949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B07217-F509-DE2B-03F6-4E93B16E3580}"/>
              </a:ext>
            </a:extLst>
          </p:cNvPr>
          <p:cNvSpPr/>
          <p:nvPr/>
        </p:nvSpPr>
        <p:spPr>
          <a:xfrm>
            <a:off x="5197570" y="38840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88679B-0619-941C-CAE1-7C13863ECD7D}"/>
              </a:ext>
            </a:extLst>
          </p:cNvPr>
          <p:cNvSpPr/>
          <p:nvPr/>
        </p:nvSpPr>
        <p:spPr>
          <a:xfrm>
            <a:off x="5512832" y="474690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B259584-E2EA-7030-32B9-6B960E00C500}"/>
              </a:ext>
            </a:extLst>
          </p:cNvPr>
          <p:cNvSpPr/>
          <p:nvPr/>
        </p:nvSpPr>
        <p:spPr>
          <a:xfrm>
            <a:off x="5210024" y="5603936"/>
            <a:ext cx="1179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3319A34-991A-B9E9-B13D-8DC3E5295D52}"/>
              </a:ext>
            </a:extLst>
          </p:cNvPr>
          <p:cNvCxnSpPr/>
          <p:nvPr/>
        </p:nvCxnSpPr>
        <p:spPr>
          <a:xfrm>
            <a:off x="5210024" y="555165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FFB4C83-2614-A919-F1CD-495B446863C2}"/>
              </a:ext>
            </a:extLst>
          </p:cNvPr>
          <p:cNvSpPr txBox="1"/>
          <p:nvPr/>
        </p:nvSpPr>
        <p:spPr>
          <a:xfrm>
            <a:off x="4971557" y="4485640"/>
            <a:ext cx="527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5" grpId="0" animBg="1"/>
      <p:bldP spid="46" grpId="0" uiExpand="1" build="p"/>
      <p:bldP spid="47" grpId="0" uiExpand="1" build="p"/>
      <p:bldP spid="48" grpId="0"/>
      <p:bldP spid="49" grpId="0"/>
      <p:bldP spid="50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">
            <a:hlinkClick r:id="" action="ppaction://media"/>
            <a:extLst>
              <a:ext uri="{FF2B5EF4-FFF2-40B4-BE49-F238E27FC236}">
                <a16:creationId xmlns:a16="http://schemas.microsoft.com/office/drawing/2014/main" id="{682A447B-B972-357F-D652-923201DC1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4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6294966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B5DF8DD-C9EE-334D-7512-B7B02393F2DA}"/>
              </a:ext>
            </a:extLst>
          </p:cNvPr>
          <p:cNvSpPr/>
          <p:nvPr/>
        </p:nvSpPr>
        <p:spPr>
          <a:xfrm>
            <a:off x="307275" y="911336"/>
            <a:ext cx="6146468" cy="5035328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6C785-93E1-9B80-BF8A-6354307A3FB7}"/>
              </a:ext>
            </a:extLst>
          </p:cNvPr>
          <p:cNvSpPr txBox="1"/>
          <p:nvPr/>
        </p:nvSpPr>
        <p:spPr>
          <a:xfrm>
            <a:off x="1424875" y="5098468"/>
            <a:ext cx="3556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 + 4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69786-03D5-096E-ABF1-DE58969F73DA}"/>
              </a:ext>
            </a:extLst>
          </p:cNvPr>
          <p:cNvSpPr txBox="1"/>
          <p:nvPr/>
        </p:nvSpPr>
        <p:spPr>
          <a:xfrm>
            <a:off x="4005557" y="5073069"/>
            <a:ext cx="975319" cy="748988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0458BD-D5C0-CFCC-1EA5-9FC40AAFC0E0}"/>
              </a:ext>
            </a:extLst>
          </p:cNvPr>
          <p:cNvGraphicFramePr>
            <a:graphicFrameLocks noGrp="1"/>
          </p:cNvGraphicFramePr>
          <p:nvPr/>
        </p:nvGraphicFramePr>
        <p:xfrm>
          <a:off x="7315200" y="685801"/>
          <a:ext cx="4368800" cy="3328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ctr"/>
                      <a:r>
                        <a:rPr lang="en-US" sz="4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4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4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1169">
                <a:tc>
                  <a:txBody>
                    <a:bodyPr/>
                    <a:lstStyle/>
                    <a:p>
                      <a:pPr algn="ctr"/>
                      <a:endParaRPr lang="en-US" sz="43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3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632">
                <a:tc>
                  <a:txBody>
                    <a:bodyPr/>
                    <a:lstStyle/>
                    <a:p>
                      <a:pPr algn="ctr"/>
                      <a:endParaRPr lang="en-US" sz="43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3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F7226B-76E9-1B35-D009-388BB19A6887}"/>
              </a:ext>
            </a:extLst>
          </p:cNvPr>
          <p:cNvSpPr txBox="1"/>
          <p:nvPr/>
        </p:nvSpPr>
        <p:spPr>
          <a:xfrm>
            <a:off x="8384416" y="1458961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848E4-0FD3-6A85-8A61-1D6AA7DDBB72}"/>
              </a:ext>
            </a:extLst>
          </p:cNvPr>
          <p:cNvSpPr txBox="1"/>
          <p:nvPr/>
        </p:nvSpPr>
        <p:spPr>
          <a:xfrm>
            <a:off x="10058400" y="1458961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3E654-EB3A-D586-5C22-8AB905484FB7}"/>
              </a:ext>
            </a:extLst>
          </p:cNvPr>
          <p:cNvSpPr txBox="1"/>
          <p:nvPr/>
        </p:nvSpPr>
        <p:spPr>
          <a:xfrm>
            <a:off x="7929635" y="1916649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45B8F-3F9C-64DD-5C5B-3914856BDF30}"/>
              </a:ext>
            </a:extLst>
          </p:cNvPr>
          <p:cNvSpPr txBox="1"/>
          <p:nvPr/>
        </p:nvSpPr>
        <p:spPr>
          <a:xfrm>
            <a:off x="10058400" y="2199429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2C6EA-62DB-67A4-054A-4612837B1294}"/>
              </a:ext>
            </a:extLst>
          </p:cNvPr>
          <p:cNvSpPr txBox="1"/>
          <p:nvPr/>
        </p:nvSpPr>
        <p:spPr>
          <a:xfrm>
            <a:off x="8394096" y="3113829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B85D10-E51F-3FE1-C874-CBE0003A60DA}"/>
              </a:ext>
            </a:extLst>
          </p:cNvPr>
          <p:cNvSpPr txBox="1"/>
          <p:nvPr/>
        </p:nvSpPr>
        <p:spPr>
          <a:xfrm>
            <a:off x="10058400" y="3113829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495C2-3771-7583-80C7-D01D1BB7E876}"/>
              </a:ext>
            </a:extLst>
          </p:cNvPr>
          <p:cNvSpPr txBox="1"/>
          <p:nvPr/>
        </p:nvSpPr>
        <p:spPr>
          <a:xfrm>
            <a:off x="7038109" y="4173300"/>
            <a:ext cx="1422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101931-877C-3ABE-AE92-A0C1C8FE389B}"/>
              </a:ext>
            </a:extLst>
          </p:cNvPr>
          <p:cNvSpPr txBox="1"/>
          <p:nvPr/>
        </p:nvSpPr>
        <p:spPr>
          <a:xfrm>
            <a:off x="7179733" y="4949359"/>
            <a:ext cx="1422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C426A8-50FD-20CF-B84E-1B9881B28808}"/>
              </a:ext>
            </a:extLst>
          </p:cNvPr>
          <p:cNvSpPr txBox="1"/>
          <p:nvPr/>
        </p:nvSpPr>
        <p:spPr>
          <a:xfrm>
            <a:off x="6587067" y="4536597"/>
            <a:ext cx="1422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F47622-7393-C8ED-0B0A-603BD29CDAE7}"/>
              </a:ext>
            </a:extLst>
          </p:cNvPr>
          <p:cNvCxnSpPr/>
          <p:nvPr/>
        </p:nvCxnSpPr>
        <p:spPr>
          <a:xfrm>
            <a:off x="7033491" y="5630333"/>
            <a:ext cx="109450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FAD3481-84BC-8994-9599-488D92BF4BD1}"/>
              </a:ext>
            </a:extLst>
          </p:cNvPr>
          <p:cNvSpPr txBox="1"/>
          <p:nvPr/>
        </p:nvSpPr>
        <p:spPr>
          <a:xfrm>
            <a:off x="7247467" y="5664200"/>
            <a:ext cx="711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36B1F0-442B-936F-9274-FA2715A5EBB5}"/>
              </a:ext>
            </a:extLst>
          </p:cNvPr>
          <p:cNvSpPr txBox="1"/>
          <p:nvPr/>
        </p:nvSpPr>
        <p:spPr>
          <a:xfrm>
            <a:off x="7535333" y="5661325"/>
            <a:ext cx="711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B2F2AE-F729-76EC-A9C7-992CD69413A4}"/>
              </a:ext>
            </a:extLst>
          </p:cNvPr>
          <p:cNvSpPr txBox="1"/>
          <p:nvPr/>
        </p:nvSpPr>
        <p:spPr>
          <a:xfrm>
            <a:off x="8077201" y="4347241"/>
            <a:ext cx="3798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 defTabSz="1219170">
              <a:buFont typeface="Arial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4,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4.</a:t>
            </a:r>
          </a:p>
          <a:p>
            <a:pPr marL="609585" indent="-609585" algn="just" defTabSz="1219170"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CC6661-AC8D-C5C1-0997-E65F8F1A76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0" y="1673838"/>
            <a:ext cx="2239433" cy="1899657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C0EEE5-240D-8B18-94C6-EA06EE8318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40" y="1673838"/>
            <a:ext cx="2239433" cy="1899657"/>
          </a:xfrm>
          <a:prstGeom prst="rect">
            <a:avLst/>
          </a:prstGeom>
          <a:noFill/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F22B9981-942B-B9DB-905C-3868A1CC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01" y="3763909"/>
            <a:ext cx="924161" cy="90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41B51B0-B5BC-F3EB-87DA-D109B6F0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76" y="3763909"/>
            <a:ext cx="924161" cy="90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74679B0C-F62D-0768-7D18-3D4FC2C6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61" y="3763909"/>
            <a:ext cx="924161" cy="90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09827210-98AA-1C45-2503-70EC58577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81" y="3763909"/>
            <a:ext cx="924161" cy="90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43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8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orange and white text&#10;&#10;Description automatically generated">
            <a:extLst>
              <a:ext uri="{FF2B5EF4-FFF2-40B4-BE49-F238E27FC236}">
                <a16:creationId xmlns:a16="http://schemas.microsoft.com/office/drawing/2014/main" id="{E78363F2-09EF-BD83-8464-13696369BF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0" y="1199171"/>
            <a:ext cx="8277853" cy="32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6294966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53E3DE1-C2C0-E504-4909-E041620DA1C8}"/>
              </a:ext>
            </a:extLst>
          </p:cNvPr>
          <p:cNvSpPr txBox="1">
            <a:spLocks/>
          </p:cNvSpPr>
          <p:nvPr/>
        </p:nvSpPr>
        <p:spPr>
          <a:xfrm>
            <a:off x="1971898" y="1516268"/>
            <a:ext cx="6619009" cy="1346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latin typeface="Arial" pitchFamily="34" charset="0"/>
                <a:cs typeface="Arial" pitchFamily="34" charset="0"/>
              </a:rPr>
              <a:t>Tính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089752-A655-C23D-ED9D-58A53AEE37B8}"/>
              </a:ext>
            </a:extLst>
          </p:cNvPr>
          <p:cNvSpPr/>
          <p:nvPr/>
        </p:nvSpPr>
        <p:spPr>
          <a:xfrm>
            <a:off x="1532423" y="1501311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D43BB-00AE-692F-BDA6-F2F91BFD68E6}"/>
              </a:ext>
            </a:extLst>
          </p:cNvPr>
          <p:cNvSpPr txBox="1"/>
          <p:nvPr/>
        </p:nvSpPr>
        <p:spPr>
          <a:xfrm>
            <a:off x="2851079" y="263952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EF25D-5065-323B-0668-D429C644DB7C}"/>
              </a:ext>
            </a:extLst>
          </p:cNvPr>
          <p:cNvSpPr txBox="1"/>
          <p:nvPr/>
        </p:nvSpPr>
        <p:spPr>
          <a:xfrm>
            <a:off x="5594279" y="263952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71A16-B8B6-C62F-7B6B-18397975AE1C}"/>
              </a:ext>
            </a:extLst>
          </p:cNvPr>
          <p:cNvSpPr txBox="1"/>
          <p:nvPr/>
        </p:nvSpPr>
        <p:spPr>
          <a:xfrm>
            <a:off x="8261279" y="263952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D5CD9-5807-1788-217D-12906D8EDD94}"/>
              </a:ext>
            </a:extLst>
          </p:cNvPr>
          <p:cNvSpPr txBox="1"/>
          <p:nvPr/>
        </p:nvSpPr>
        <p:spPr>
          <a:xfrm>
            <a:off x="3034653" y="353519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0FC3-40B5-995C-4F45-D044399A8318}"/>
              </a:ext>
            </a:extLst>
          </p:cNvPr>
          <p:cNvSpPr txBox="1"/>
          <p:nvPr/>
        </p:nvSpPr>
        <p:spPr>
          <a:xfrm>
            <a:off x="5777853" y="353519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B8D17-6C45-93E7-A3F3-8EE767CDF790}"/>
              </a:ext>
            </a:extLst>
          </p:cNvPr>
          <p:cNvSpPr txBox="1"/>
          <p:nvPr/>
        </p:nvSpPr>
        <p:spPr>
          <a:xfrm>
            <a:off x="8444853" y="353519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68D2D4-117A-0FC1-B5C8-6912354F401B}"/>
              </a:ext>
            </a:extLst>
          </p:cNvPr>
          <p:cNvSpPr txBox="1"/>
          <p:nvPr/>
        </p:nvSpPr>
        <p:spPr>
          <a:xfrm>
            <a:off x="2296897" y="308592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56887-5447-B43F-808D-DED32D801DAA}"/>
              </a:ext>
            </a:extLst>
          </p:cNvPr>
          <p:cNvSpPr txBox="1"/>
          <p:nvPr/>
        </p:nvSpPr>
        <p:spPr>
          <a:xfrm>
            <a:off x="5040097" y="308592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D15FA-824E-9829-1EDC-ED7E7C4052B3}"/>
              </a:ext>
            </a:extLst>
          </p:cNvPr>
          <p:cNvSpPr txBox="1"/>
          <p:nvPr/>
        </p:nvSpPr>
        <p:spPr>
          <a:xfrm>
            <a:off x="7707097" y="308592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9759F8-B798-F0EE-0230-7E9C5D15D972}"/>
              </a:ext>
            </a:extLst>
          </p:cNvPr>
          <p:cNvCxnSpPr/>
          <p:nvPr/>
        </p:nvCxnSpPr>
        <p:spPr>
          <a:xfrm>
            <a:off x="4582897" y="2558756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DF36D-AE18-F8B7-14FE-1BCE3A47DF0D}"/>
              </a:ext>
            </a:extLst>
          </p:cNvPr>
          <p:cNvCxnSpPr/>
          <p:nvPr/>
        </p:nvCxnSpPr>
        <p:spPr>
          <a:xfrm>
            <a:off x="7270679" y="2558756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0D1B22-7922-31A6-E6D7-217F45AE9C38}"/>
              </a:ext>
            </a:extLst>
          </p:cNvPr>
          <p:cNvCxnSpPr/>
          <p:nvPr/>
        </p:nvCxnSpPr>
        <p:spPr>
          <a:xfrm>
            <a:off x="2622479" y="4339761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C39C94-15A3-CFDC-052F-6A0A11C49687}"/>
              </a:ext>
            </a:extLst>
          </p:cNvPr>
          <p:cNvCxnSpPr/>
          <p:nvPr/>
        </p:nvCxnSpPr>
        <p:spPr>
          <a:xfrm>
            <a:off x="5365679" y="4339761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49D892-EEA4-3AAA-1448-B74A9F93BF98}"/>
              </a:ext>
            </a:extLst>
          </p:cNvPr>
          <p:cNvCxnSpPr/>
          <p:nvPr/>
        </p:nvCxnSpPr>
        <p:spPr>
          <a:xfrm>
            <a:off x="8108879" y="4339761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B75883A-AF8F-6D57-555E-AE3EC4FA7555}"/>
              </a:ext>
            </a:extLst>
          </p:cNvPr>
          <p:cNvSpPr txBox="1"/>
          <p:nvPr/>
        </p:nvSpPr>
        <p:spPr>
          <a:xfrm>
            <a:off x="2847615" y="427395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0C84AC-7AEF-40A4-EEFC-4A3706276743}"/>
              </a:ext>
            </a:extLst>
          </p:cNvPr>
          <p:cNvSpPr txBox="1"/>
          <p:nvPr/>
        </p:nvSpPr>
        <p:spPr>
          <a:xfrm>
            <a:off x="5590815" y="427395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7C45BB-5CFD-1CD7-CA5C-C707B9D411E9}"/>
              </a:ext>
            </a:extLst>
          </p:cNvPr>
          <p:cNvSpPr txBox="1"/>
          <p:nvPr/>
        </p:nvSpPr>
        <p:spPr>
          <a:xfrm>
            <a:off x="8257815" y="427395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3ED1A48E-E070-95C2-8963-603262BC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7" y="4429732"/>
            <a:ext cx="1051501" cy="105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3456F7C0-5570-D600-13DF-C7B15362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03" y="4432405"/>
            <a:ext cx="1092952" cy="104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D2E732C4-7C78-6340-6B58-95937392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86" y="4467037"/>
            <a:ext cx="1048353" cy="97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4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353</Words>
  <Application>Microsoft Office PowerPoint</Application>
  <PresentationFormat>Widescreen</PresentationFormat>
  <Paragraphs>123</Paragraphs>
  <Slides>17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#9Slide03 Swiss 721 Black Condensed</vt:lpstr>
      <vt:lpstr>#9Slide07 HoneyCream</vt:lpstr>
      <vt:lpstr>#9SLIDE07 KONI BLACK</vt:lpstr>
      <vt:lpstr>.VnArial</vt:lpstr>
      <vt:lpstr>Arial</vt:lpstr>
      <vt:lpstr>Arial-Rounded</vt:lpstr>
      <vt:lpstr>Calibri</vt:lpstr>
      <vt:lpstr>Calibri Light</vt:lpstr>
      <vt:lpstr>Cambria</vt:lpstr>
      <vt:lpstr>Englebert</vt:lpstr>
      <vt:lpstr>Fredoka One</vt:lpstr>
      <vt:lpstr>HP001 4 hàng</vt:lpstr>
      <vt:lpstr>zihun7hao-wennuantongzhiti</vt:lpstr>
      <vt:lpstr>印品黑体</vt:lpstr>
      <vt:lpstr>3_Office Theme</vt:lpstr>
      <vt:lpstr>Office Theme</vt:lpstr>
      <vt:lpstr>4_Office Theme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NHANH,  AI ĐÚNG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25</cp:revision>
  <dcterms:created xsi:type="dcterms:W3CDTF">2021-12-25T10:00:38Z</dcterms:created>
  <dcterms:modified xsi:type="dcterms:W3CDTF">2026-01-26T14:01:06Z</dcterms:modified>
</cp:coreProperties>
</file>