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19"/>
  </p:notesMasterIdLst>
  <p:sldIdLst>
    <p:sldId id="257" r:id="rId6"/>
    <p:sldId id="271" r:id="rId7"/>
    <p:sldId id="256" r:id="rId8"/>
    <p:sldId id="292" r:id="rId9"/>
    <p:sldId id="258" r:id="rId10"/>
    <p:sldId id="293" r:id="rId11"/>
    <p:sldId id="261" r:id="rId12"/>
    <p:sldId id="287" r:id="rId13"/>
    <p:sldId id="290" r:id="rId14"/>
    <p:sldId id="291" r:id="rId15"/>
    <p:sldId id="273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853D1-0A08-4E9F-BE84-7C7D997E35B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B4918-5E88-4DDF-A06A-C40AE23EC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26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D4DA0-11EE-4FE2-AA47-2AA85E5D65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508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939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0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HS có thể tìm thấy nhiều hơn.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1A1ED5-B953-45A0-8397-5BA84D1397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316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858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1A1ED5-B953-45A0-8397-5BA84D1397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44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29D2F-6A2E-0C9D-B3DA-62F9E935C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7E8C4E-235D-0EE2-4FDE-414638B0A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5A1D5D-D10A-DCF3-6A43-6B50BF844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73B2C-9E1A-7A82-E1F1-5ED24D3E3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D4DA0-11EE-4FE2-AA47-2AA85E5D65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90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1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973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28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D5D25-1F56-4C84-9DD4-0661413F0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54159-556B-0523-DEA3-7710BD678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760D5-2FBA-8240-1AF4-1DC6241E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A9D27-C701-0855-159D-D2EC9800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51E7C-6C6B-2F49-4C61-804377E3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D253CC2-F36B-FB69-768E-C34E46191E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2F0DDCB-53AE-F800-BAA1-06054D623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204" r="14913" b="35371"/>
          <a:stretch/>
        </p:blipFill>
        <p:spPr>
          <a:xfrm>
            <a:off x="-1" y="502921"/>
            <a:ext cx="12192001" cy="63550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AEB886DC-C6BC-9FF2-0F56-11CB41588864}"/>
              </a:ext>
            </a:extLst>
          </p:cNvPr>
          <p:cNvSpPr txBox="1"/>
          <p:nvPr userDrawn="1"/>
        </p:nvSpPr>
        <p:spPr>
          <a:xfrm>
            <a:off x="4754880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D2F652-3F12-211D-8217-A4196B8DD6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7600" y="-266700"/>
            <a:ext cx="2487663" cy="2552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CC734B-727F-91F4-FB53-E30DA82995F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17" y="12306300"/>
            <a:ext cx="2487663" cy="2552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F649EE-4C16-83E9-5805-7DC75FB7846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554200" y="-2095500"/>
            <a:ext cx="5066215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50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256E2-8CD3-DFB9-5EA6-49879326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84AB4-7625-8594-C279-769EB8D12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FC9CB-34DB-2E17-FEF2-6FBE1A00AE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D71BD-7CB9-7682-6952-16A64FEA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138C6-AB24-BE75-777F-AF480DA7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FAB3F44-C63E-08B7-E26E-72BA27330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2333642-4585-406C-4673-3B6E46792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204" r="14913" b="35371"/>
          <a:stretch/>
        </p:blipFill>
        <p:spPr>
          <a:xfrm>
            <a:off x="0" y="570389"/>
            <a:ext cx="12192001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89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F74CB-D8F7-8FA1-0C45-145CFE3C6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1B62B-74CD-F879-6562-FE6DF7F00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26C88-0E98-CCF0-BCF1-44E34FBF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37EC4-4593-C88E-E399-84E85C18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0D489-1330-3A2B-30E5-301AA325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30B8E13-07BC-F19F-E404-5AA0F5C442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560F79-7C90-24E6-95F0-335C1F83FB4B}"/>
              </a:ext>
            </a:extLst>
          </p:cNvPr>
          <p:cNvSpPr/>
          <p:nvPr userDrawn="1"/>
        </p:nvSpPr>
        <p:spPr>
          <a:xfrm>
            <a:off x="232410" y="227806"/>
            <a:ext cx="11727180" cy="6402387"/>
          </a:xfrm>
          <a:custGeom>
            <a:avLst/>
            <a:gdLst>
              <a:gd name="csX0" fmla="*/ 0 w 11727180"/>
              <a:gd name="csY0" fmla="*/ 373131 h 6402387"/>
              <a:gd name="csX1" fmla="*/ 373131 w 11727180"/>
              <a:gd name="csY1" fmla="*/ 0 h 6402387"/>
              <a:gd name="csX2" fmla="*/ 11354049 w 11727180"/>
              <a:gd name="csY2" fmla="*/ 0 h 6402387"/>
              <a:gd name="csX3" fmla="*/ 11727180 w 11727180"/>
              <a:gd name="csY3" fmla="*/ 373131 h 6402387"/>
              <a:gd name="csX4" fmla="*/ 11727180 w 11727180"/>
              <a:gd name="csY4" fmla="*/ 6029256 h 6402387"/>
              <a:gd name="csX5" fmla="*/ 11354049 w 11727180"/>
              <a:gd name="csY5" fmla="*/ 6402387 h 6402387"/>
              <a:gd name="csX6" fmla="*/ 373131 w 11727180"/>
              <a:gd name="csY6" fmla="*/ 6402387 h 6402387"/>
              <a:gd name="csX7" fmla="*/ 0 w 11727180"/>
              <a:gd name="csY7" fmla="*/ 6029256 h 6402387"/>
              <a:gd name="csX8" fmla="*/ 0 w 11727180"/>
              <a:gd name="csY8" fmla="*/ 373131 h 64023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727180" h="6402387" fill="none" extrusionOk="0">
                <a:moveTo>
                  <a:pt x="0" y="373131"/>
                </a:moveTo>
                <a:cubicBezTo>
                  <a:pt x="533" y="181488"/>
                  <a:pt x="180336" y="22288"/>
                  <a:pt x="373131" y="0"/>
                </a:cubicBezTo>
                <a:cubicBezTo>
                  <a:pt x="2776422" y="72427"/>
                  <a:pt x="7003204" y="61419"/>
                  <a:pt x="11354049" y="0"/>
                </a:cubicBezTo>
                <a:cubicBezTo>
                  <a:pt x="11558637" y="-10239"/>
                  <a:pt x="11690867" y="156072"/>
                  <a:pt x="11727180" y="373131"/>
                </a:cubicBezTo>
                <a:cubicBezTo>
                  <a:pt x="11828056" y="3194090"/>
                  <a:pt x="11619867" y="5350668"/>
                  <a:pt x="11727180" y="6029256"/>
                </a:cubicBezTo>
                <a:cubicBezTo>
                  <a:pt x="11730542" y="6218269"/>
                  <a:pt x="11546156" y="6386729"/>
                  <a:pt x="11354049" y="6402387"/>
                </a:cubicBezTo>
                <a:cubicBezTo>
                  <a:pt x="7180450" y="6432214"/>
                  <a:pt x="5287814" y="6323081"/>
                  <a:pt x="373131" y="6402387"/>
                </a:cubicBezTo>
                <a:cubicBezTo>
                  <a:pt x="192165" y="6399549"/>
                  <a:pt x="-18700" y="6239029"/>
                  <a:pt x="0" y="6029256"/>
                </a:cubicBezTo>
                <a:cubicBezTo>
                  <a:pt x="50037" y="4101908"/>
                  <a:pt x="770" y="1048767"/>
                  <a:pt x="0" y="373131"/>
                </a:cubicBezTo>
                <a:close/>
              </a:path>
              <a:path w="11727180" h="6402387" stroke="0" extrusionOk="0">
                <a:moveTo>
                  <a:pt x="0" y="373131"/>
                </a:moveTo>
                <a:cubicBezTo>
                  <a:pt x="8199" y="169291"/>
                  <a:pt x="178320" y="23469"/>
                  <a:pt x="373131" y="0"/>
                </a:cubicBezTo>
                <a:cubicBezTo>
                  <a:pt x="2063992" y="123000"/>
                  <a:pt x="7555999" y="-96860"/>
                  <a:pt x="11354049" y="0"/>
                </a:cubicBezTo>
                <a:cubicBezTo>
                  <a:pt x="11545561" y="-11099"/>
                  <a:pt x="11729306" y="162770"/>
                  <a:pt x="11727180" y="373131"/>
                </a:cubicBezTo>
                <a:cubicBezTo>
                  <a:pt x="11730353" y="1516061"/>
                  <a:pt x="11821447" y="5322694"/>
                  <a:pt x="11727180" y="6029256"/>
                </a:cubicBezTo>
                <a:cubicBezTo>
                  <a:pt x="11700915" y="6244846"/>
                  <a:pt x="11549425" y="6400636"/>
                  <a:pt x="11354049" y="6402387"/>
                </a:cubicBezTo>
                <a:cubicBezTo>
                  <a:pt x="6520386" y="6241680"/>
                  <a:pt x="2432594" y="6442054"/>
                  <a:pt x="373131" y="6402387"/>
                </a:cubicBezTo>
                <a:cubicBezTo>
                  <a:pt x="136456" y="6396207"/>
                  <a:pt x="-24924" y="6224040"/>
                  <a:pt x="0" y="6029256"/>
                </a:cubicBezTo>
                <a:cubicBezTo>
                  <a:pt x="32216" y="4315718"/>
                  <a:pt x="57206" y="1623570"/>
                  <a:pt x="0" y="3731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D604E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582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31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B6DCF-BF1A-60E7-D096-7421826A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1A2BB-FEA2-F01B-61AB-EB5017E34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094DB-2AC7-6377-421A-3779B07DD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2316C-351C-215D-DF86-717C75B1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B5DC1-7697-084A-CF78-B5A09BDC0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8D176-2802-830B-6043-F0823CB0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2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B0EC7-A336-2701-E52F-53902160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17501-89D5-5157-4127-44DFD5363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A83F3-1B39-A01D-D825-9E1DEF83E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222FC-DEA8-93F3-2926-0E66D9284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FE74ED-A8D0-C851-0E9A-73E6DF66C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2B9850-9299-280D-EB59-4FA4C75A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D0D62F-BA46-BE43-DC7D-C66113C3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E235FE-EC20-D0CD-6039-B76A5B44E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1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B920-EDA5-3D12-C66B-CDCDEEDC4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7D705E-61CF-A9FC-EE99-26FC3AA3D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1D49C-66D2-A61A-C763-3CB8BFF5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5A94E-3242-37F8-54E8-2F9D0D7E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55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8EFC7-B4EB-546A-BF61-6B570559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872344-935F-9E21-30D7-BA2186EF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D93F7-8772-AC7F-2DC0-E85D3D38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26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7622A-729E-9BDC-16C9-6D3E18C2E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C31DF-7203-39A7-DB8D-02DC7B02A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885FF-7572-EF3E-D87C-443A3A82A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712DF-6AD2-E97B-40A7-34F30E15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6934D-D894-D2D5-A7FA-27C50852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DFDA5-594B-E748-B032-BE8F4E77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5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073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DBEFE-26D0-71F1-324C-0C06151D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DD20AD-15D9-1E71-7DD5-09CD575B6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13D95-BEF7-C0AF-13EE-6FE0D2697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59813-3D1D-AAD8-69D1-65A671E4B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49473-A46C-BA7A-F1F0-95909ACFE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7FECF-670B-D5A1-36AC-E8178DE2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23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1A71D-2778-152E-80BF-E676A7C32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3B36B-804F-5B9B-6ED0-239567242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019A9-5375-F4B6-A976-34ED7245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C7F4F-1F93-7996-D44B-45D9E5C35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03D94-D801-3344-7C60-82511B61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43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115678-B71B-5DA0-2EB4-4F4799EEBF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4C846-5D15-B684-81EB-AC27DA437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8615F-9BA6-7037-75EE-B4DEC2B1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FA08E-26B2-581E-F003-85E8AB6E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72DE1-EC89-BE78-E864-8EDE133F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35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D5D25-1F56-4C84-9DD4-0661413F0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54159-556B-0523-DEA3-7710BD678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760D5-2FBA-8240-1AF4-1DC6241E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A9D27-C701-0855-159D-D2EC9800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51E7C-6C6B-2F49-4C61-804377E3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D253CC2-F36B-FB69-768E-C34E46191E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2F0DDCB-53AE-F800-BAA1-06054D623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204" r="14913" b="35371"/>
          <a:stretch/>
        </p:blipFill>
        <p:spPr>
          <a:xfrm>
            <a:off x="-1" y="502921"/>
            <a:ext cx="12192001" cy="63550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AEB886DC-C6BC-9FF2-0F56-11CB41588864}"/>
              </a:ext>
            </a:extLst>
          </p:cNvPr>
          <p:cNvSpPr txBox="1"/>
          <p:nvPr userDrawn="1"/>
        </p:nvSpPr>
        <p:spPr>
          <a:xfrm>
            <a:off x="4754880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D2F652-3F12-211D-8217-A4196B8DD6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7600" y="-266700"/>
            <a:ext cx="2487663" cy="2552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CC734B-727F-91F4-FB53-E30DA82995F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17" y="12306300"/>
            <a:ext cx="2487663" cy="2552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F649EE-4C16-83E9-5805-7DC75FB7846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554200" y="-2095500"/>
            <a:ext cx="5066215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18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256E2-8CD3-DFB9-5EA6-49879326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84AB4-7625-8594-C279-769EB8D12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FC9CB-34DB-2E17-FEF2-6FBE1A00AE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D71BD-7CB9-7682-6952-16A64FEA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138C6-AB24-BE75-777F-AF480DA7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FAB3F44-C63E-08B7-E26E-72BA27330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2333642-4585-406C-4673-3B6E46792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204" r="14913" b="35371"/>
          <a:stretch/>
        </p:blipFill>
        <p:spPr>
          <a:xfrm>
            <a:off x="0" y="570389"/>
            <a:ext cx="12192001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25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F74CB-D8F7-8FA1-0C45-145CFE3C6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1B62B-74CD-F879-6562-FE6DF7F00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26C88-0E98-CCF0-BCF1-44E34FBF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37EC4-4593-C88E-E399-84E85C18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0D489-1330-3A2B-30E5-301AA325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30B8E13-07BC-F19F-E404-5AA0F5C442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560F79-7C90-24E6-95F0-335C1F83FB4B}"/>
              </a:ext>
            </a:extLst>
          </p:cNvPr>
          <p:cNvSpPr/>
          <p:nvPr userDrawn="1"/>
        </p:nvSpPr>
        <p:spPr>
          <a:xfrm>
            <a:off x="232410" y="227806"/>
            <a:ext cx="11727180" cy="6402387"/>
          </a:xfrm>
          <a:custGeom>
            <a:avLst/>
            <a:gdLst>
              <a:gd name="csX0" fmla="*/ 0 w 11727180"/>
              <a:gd name="csY0" fmla="*/ 373131 h 6402387"/>
              <a:gd name="csX1" fmla="*/ 373131 w 11727180"/>
              <a:gd name="csY1" fmla="*/ 0 h 6402387"/>
              <a:gd name="csX2" fmla="*/ 11354049 w 11727180"/>
              <a:gd name="csY2" fmla="*/ 0 h 6402387"/>
              <a:gd name="csX3" fmla="*/ 11727180 w 11727180"/>
              <a:gd name="csY3" fmla="*/ 373131 h 6402387"/>
              <a:gd name="csX4" fmla="*/ 11727180 w 11727180"/>
              <a:gd name="csY4" fmla="*/ 6029256 h 6402387"/>
              <a:gd name="csX5" fmla="*/ 11354049 w 11727180"/>
              <a:gd name="csY5" fmla="*/ 6402387 h 6402387"/>
              <a:gd name="csX6" fmla="*/ 373131 w 11727180"/>
              <a:gd name="csY6" fmla="*/ 6402387 h 6402387"/>
              <a:gd name="csX7" fmla="*/ 0 w 11727180"/>
              <a:gd name="csY7" fmla="*/ 6029256 h 6402387"/>
              <a:gd name="csX8" fmla="*/ 0 w 11727180"/>
              <a:gd name="csY8" fmla="*/ 373131 h 64023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727180" h="6402387" fill="none" extrusionOk="0">
                <a:moveTo>
                  <a:pt x="0" y="373131"/>
                </a:moveTo>
                <a:cubicBezTo>
                  <a:pt x="533" y="181488"/>
                  <a:pt x="180336" y="22288"/>
                  <a:pt x="373131" y="0"/>
                </a:cubicBezTo>
                <a:cubicBezTo>
                  <a:pt x="2776422" y="72427"/>
                  <a:pt x="7003204" y="61419"/>
                  <a:pt x="11354049" y="0"/>
                </a:cubicBezTo>
                <a:cubicBezTo>
                  <a:pt x="11558637" y="-10239"/>
                  <a:pt x="11690867" y="156072"/>
                  <a:pt x="11727180" y="373131"/>
                </a:cubicBezTo>
                <a:cubicBezTo>
                  <a:pt x="11828056" y="3194090"/>
                  <a:pt x="11619867" y="5350668"/>
                  <a:pt x="11727180" y="6029256"/>
                </a:cubicBezTo>
                <a:cubicBezTo>
                  <a:pt x="11730542" y="6218269"/>
                  <a:pt x="11546156" y="6386729"/>
                  <a:pt x="11354049" y="6402387"/>
                </a:cubicBezTo>
                <a:cubicBezTo>
                  <a:pt x="7180450" y="6432214"/>
                  <a:pt x="5287814" y="6323081"/>
                  <a:pt x="373131" y="6402387"/>
                </a:cubicBezTo>
                <a:cubicBezTo>
                  <a:pt x="192165" y="6399549"/>
                  <a:pt x="-18700" y="6239029"/>
                  <a:pt x="0" y="6029256"/>
                </a:cubicBezTo>
                <a:cubicBezTo>
                  <a:pt x="50037" y="4101908"/>
                  <a:pt x="770" y="1048767"/>
                  <a:pt x="0" y="373131"/>
                </a:cubicBezTo>
                <a:close/>
              </a:path>
              <a:path w="11727180" h="6402387" stroke="0" extrusionOk="0">
                <a:moveTo>
                  <a:pt x="0" y="373131"/>
                </a:moveTo>
                <a:cubicBezTo>
                  <a:pt x="8199" y="169291"/>
                  <a:pt x="178320" y="23469"/>
                  <a:pt x="373131" y="0"/>
                </a:cubicBezTo>
                <a:cubicBezTo>
                  <a:pt x="2063992" y="123000"/>
                  <a:pt x="7555999" y="-96860"/>
                  <a:pt x="11354049" y="0"/>
                </a:cubicBezTo>
                <a:cubicBezTo>
                  <a:pt x="11545561" y="-11099"/>
                  <a:pt x="11729306" y="162770"/>
                  <a:pt x="11727180" y="373131"/>
                </a:cubicBezTo>
                <a:cubicBezTo>
                  <a:pt x="11730353" y="1516061"/>
                  <a:pt x="11821447" y="5322694"/>
                  <a:pt x="11727180" y="6029256"/>
                </a:cubicBezTo>
                <a:cubicBezTo>
                  <a:pt x="11700915" y="6244846"/>
                  <a:pt x="11549425" y="6400636"/>
                  <a:pt x="11354049" y="6402387"/>
                </a:cubicBezTo>
                <a:cubicBezTo>
                  <a:pt x="6520386" y="6241680"/>
                  <a:pt x="2432594" y="6442054"/>
                  <a:pt x="373131" y="6402387"/>
                </a:cubicBezTo>
                <a:cubicBezTo>
                  <a:pt x="136456" y="6396207"/>
                  <a:pt x="-24924" y="6224040"/>
                  <a:pt x="0" y="6029256"/>
                </a:cubicBezTo>
                <a:cubicBezTo>
                  <a:pt x="32216" y="4315718"/>
                  <a:pt x="57206" y="1623570"/>
                  <a:pt x="0" y="3731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D604E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582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63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B6DCF-BF1A-60E7-D096-7421826A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1A2BB-FEA2-F01B-61AB-EB5017E34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094DB-2AC7-6377-421A-3779B07DD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2316C-351C-215D-DF86-717C75B1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B5DC1-7697-084A-CF78-B5A09BDC0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8D176-2802-830B-6043-F0823CB0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17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B0EC7-A336-2701-E52F-53902160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17501-89D5-5157-4127-44DFD5363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A83F3-1B39-A01D-D825-9E1DEF83E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222FC-DEA8-93F3-2926-0E66D9284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FE74ED-A8D0-C851-0E9A-73E6DF66C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2B9850-9299-280D-EB59-4FA4C75A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D0D62F-BA46-BE43-DC7D-C66113C3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E235FE-EC20-D0CD-6039-B76A5B44E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41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B920-EDA5-3D12-C66B-CDCDEEDC4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7D705E-61CF-A9FC-EE99-26FC3AA3D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1D49C-66D2-A61A-C763-3CB8BFF5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5A94E-3242-37F8-54E8-2F9D0D7E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14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8EFC7-B4EB-546A-BF61-6B570559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872344-935F-9E21-30D7-BA2186EF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D93F7-8772-AC7F-2DC0-E85D3D38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2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0704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7622A-729E-9BDC-16C9-6D3E18C2E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C31DF-7203-39A7-DB8D-02DC7B02A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885FF-7572-EF3E-D87C-443A3A82A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712DF-6AD2-E97B-40A7-34F30E15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6934D-D894-D2D5-A7FA-27C50852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DFDA5-594B-E748-B032-BE8F4E77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877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DBEFE-26D0-71F1-324C-0C06151D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DD20AD-15D9-1E71-7DD5-09CD575B6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13D95-BEF7-C0AF-13EE-6FE0D2697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59813-3D1D-AAD8-69D1-65A671E4B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49473-A46C-BA7A-F1F0-95909ACFE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7FECF-670B-D5A1-36AC-E8178DE2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94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1A71D-2778-152E-80BF-E676A7C32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3B36B-804F-5B9B-6ED0-239567242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019A9-5375-F4B6-A976-34ED7245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C7F4F-1F93-7996-D44B-45D9E5C35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03D94-D801-3344-7C60-82511B61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550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115678-B71B-5DA0-2EB4-4F4799EEBF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4C846-5D15-B684-81EB-AC27DA437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8615F-9BA6-7037-75EE-B4DEC2B1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FA08E-26B2-581E-F003-85E8AB6E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72DE1-EC89-BE78-E864-8EDE133F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90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FD253CC2-F36B-FB69-768E-C34E46191E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2F0DDCB-53AE-F800-BAA1-06054D623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204" r="14913" b="35371"/>
          <a:stretch/>
        </p:blipFill>
        <p:spPr>
          <a:xfrm>
            <a:off x="-1" y="502921"/>
            <a:ext cx="12192001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92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256E2-8CD3-DFB9-5EA6-49879326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84AB4-7625-8594-C279-769EB8D12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FC9CB-34DB-2E17-FEF2-6FBE1A00AE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D71BD-7CB9-7682-6952-16A64FEA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138C6-AB24-BE75-777F-AF480DA7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FAB3F44-C63E-08B7-E26E-72BA27330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2333642-4585-406C-4673-3B6E46792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204" r="14913" b="35371"/>
          <a:stretch/>
        </p:blipFill>
        <p:spPr>
          <a:xfrm>
            <a:off x="0" y="570389"/>
            <a:ext cx="12192001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99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F74CB-D8F7-8FA1-0C45-145CFE3C6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1B62B-74CD-F879-6562-FE6DF7F00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26C88-0E98-CCF0-BCF1-44E34FBF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37EC4-4593-C88E-E399-84E85C18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0D489-1330-3A2B-30E5-301AA325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30B8E13-07BC-F19F-E404-5AA0F5C442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560F79-7C90-24E6-95F0-335C1F83FB4B}"/>
              </a:ext>
            </a:extLst>
          </p:cNvPr>
          <p:cNvSpPr/>
          <p:nvPr userDrawn="1"/>
        </p:nvSpPr>
        <p:spPr>
          <a:xfrm>
            <a:off x="232410" y="227806"/>
            <a:ext cx="11727180" cy="6402387"/>
          </a:xfrm>
          <a:custGeom>
            <a:avLst/>
            <a:gdLst>
              <a:gd name="csX0" fmla="*/ 0 w 11727180"/>
              <a:gd name="csY0" fmla="*/ 373131 h 6402387"/>
              <a:gd name="csX1" fmla="*/ 373131 w 11727180"/>
              <a:gd name="csY1" fmla="*/ 0 h 6402387"/>
              <a:gd name="csX2" fmla="*/ 11354049 w 11727180"/>
              <a:gd name="csY2" fmla="*/ 0 h 6402387"/>
              <a:gd name="csX3" fmla="*/ 11727180 w 11727180"/>
              <a:gd name="csY3" fmla="*/ 373131 h 6402387"/>
              <a:gd name="csX4" fmla="*/ 11727180 w 11727180"/>
              <a:gd name="csY4" fmla="*/ 6029256 h 6402387"/>
              <a:gd name="csX5" fmla="*/ 11354049 w 11727180"/>
              <a:gd name="csY5" fmla="*/ 6402387 h 6402387"/>
              <a:gd name="csX6" fmla="*/ 373131 w 11727180"/>
              <a:gd name="csY6" fmla="*/ 6402387 h 6402387"/>
              <a:gd name="csX7" fmla="*/ 0 w 11727180"/>
              <a:gd name="csY7" fmla="*/ 6029256 h 6402387"/>
              <a:gd name="csX8" fmla="*/ 0 w 11727180"/>
              <a:gd name="csY8" fmla="*/ 373131 h 64023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727180" h="6402387" fill="none" extrusionOk="0">
                <a:moveTo>
                  <a:pt x="0" y="373131"/>
                </a:moveTo>
                <a:cubicBezTo>
                  <a:pt x="533" y="181488"/>
                  <a:pt x="180336" y="22288"/>
                  <a:pt x="373131" y="0"/>
                </a:cubicBezTo>
                <a:cubicBezTo>
                  <a:pt x="2776422" y="72427"/>
                  <a:pt x="7003204" y="61419"/>
                  <a:pt x="11354049" y="0"/>
                </a:cubicBezTo>
                <a:cubicBezTo>
                  <a:pt x="11558637" y="-10239"/>
                  <a:pt x="11690867" y="156072"/>
                  <a:pt x="11727180" y="373131"/>
                </a:cubicBezTo>
                <a:cubicBezTo>
                  <a:pt x="11828056" y="3194090"/>
                  <a:pt x="11619867" y="5350668"/>
                  <a:pt x="11727180" y="6029256"/>
                </a:cubicBezTo>
                <a:cubicBezTo>
                  <a:pt x="11730542" y="6218269"/>
                  <a:pt x="11546156" y="6386729"/>
                  <a:pt x="11354049" y="6402387"/>
                </a:cubicBezTo>
                <a:cubicBezTo>
                  <a:pt x="7180450" y="6432214"/>
                  <a:pt x="5287814" y="6323081"/>
                  <a:pt x="373131" y="6402387"/>
                </a:cubicBezTo>
                <a:cubicBezTo>
                  <a:pt x="192165" y="6399549"/>
                  <a:pt x="-18700" y="6239029"/>
                  <a:pt x="0" y="6029256"/>
                </a:cubicBezTo>
                <a:cubicBezTo>
                  <a:pt x="50037" y="4101908"/>
                  <a:pt x="770" y="1048767"/>
                  <a:pt x="0" y="373131"/>
                </a:cubicBezTo>
                <a:close/>
              </a:path>
              <a:path w="11727180" h="6402387" stroke="0" extrusionOk="0">
                <a:moveTo>
                  <a:pt x="0" y="373131"/>
                </a:moveTo>
                <a:cubicBezTo>
                  <a:pt x="8199" y="169291"/>
                  <a:pt x="178320" y="23469"/>
                  <a:pt x="373131" y="0"/>
                </a:cubicBezTo>
                <a:cubicBezTo>
                  <a:pt x="2063992" y="123000"/>
                  <a:pt x="7555999" y="-96860"/>
                  <a:pt x="11354049" y="0"/>
                </a:cubicBezTo>
                <a:cubicBezTo>
                  <a:pt x="11545561" y="-11099"/>
                  <a:pt x="11729306" y="162770"/>
                  <a:pt x="11727180" y="373131"/>
                </a:cubicBezTo>
                <a:cubicBezTo>
                  <a:pt x="11730353" y="1516061"/>
                  <a:pt x="11821447" y="5322694"/>
                  <a:pt x="11727180" y="6029256"/>
                </a:cubicBezTo>
                <a:cubicBezTo>
                  <a:pt x="11700915" y="6244846"/>
                  <a:pt x="11549425" y="6400636"/>
                  <a:pt x="11354049" y="6402387"/>
                </a:cubicBezTo>
                <a:cubicBezTo>
                  <a:pt x="6520386" y="6241680"/>
                  <a:pt x="2432594" y="6442054"/>
                  <a:pt x="373131" y="6402387"/>
                </a:cubicBezTo>
                <a:cubicBezTo>
                  <a:pt x="136456" y="6396207"/>
                  <a:pt x="-24924" y="6224040"/>
                  <a:pt x="0" y="6029256"/>
                </a:cubicBezTo>
                <a:cubicBezTo>
                  <a:pt x="32216" y="4315718"/>
                  <a:pt x="57206" y="1623570"/>
                  <a:pt x="0" y="3731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D604E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582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18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B6DCF-BF1A-60E7-D096-7421826A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1A2BB-FEA2-F01B-61AB-EB5017E34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094DB-2AC7-6377-421A-3779B07DD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2316C-351C-215D-DF86-717C75B1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B5DC1-7697-084A-CF78-B5A09BDC0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8D176-2802-830B-6043-F0823CB0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00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B0EC7-A336-2701-E52F-53902160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17501-89D5-5157-4127-44DFD5363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A83F3-1B39-A01D-D825-9E1DEF83E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222FC-DEA8-93F3-2926-0E66D9284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FE74ED-A8D0-C851-0E9A-73E6DF66C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2B9850-9299-280D-EB59-4FA4C75A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D0D62F-BA46-BE43-DC7D-C66113C3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E235FE-EC20-D0CD-6039-B76A5B44E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243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B920-EDA5-3D12-C66B-CDCDEEDC4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7D705E-61CF-A9FC-EE99-26FC3AA3D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1D49C-66D2-A61A-C763-3CB8BFF5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5A94E-3242-37F8-54E8-2F9D0D7E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4474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8EFC7-B4EB-546A-BF61-6B570559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872344-935F-9E21-30D7-BA2186EF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D93F7-8772-AC7F-2DC0-E85D3D38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322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7622A-729E-9BDC-16C9-6D3E18C2E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C31DF-7203-39A7-DB8D-02DC7B02A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885FF-7572-EF3E-D87C-443A3A82A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712DF-6AD2-E97B-40A7-34F30E15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6934D-D894-D2D5-A7FA-27C50852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DFDA5-594B-E748-B032-BE8F4E77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384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DBEFE-26D0-71F1-324C-0C06151D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DD20AD-15D9-1E71-7DD5-09CD575B6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13D95-BEF7-C0AF-13EE-6FE0D2697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59813-3D1D-AAD8-69D1-65A671E4B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49473-A46C-BA7A-F1F0-95909ACFE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7FECF-670B-D5A1-36AC-E8178DE2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540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1A71D-2778-152E-80BF-E676A7C32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3B36B-804F-5B9B-6ED0-239567242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019A9-5375-F4B6-A976-34ED7245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C7F4F-1F93-7996-D44B-45D9E5C35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03D94-D801-3344-7C60-82511B61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907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115678-B71B-5DA0-2EB4-4F4799EEBF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4C846-5D15-B684-81EB-AC27DA437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8615F-9BA6-7037-75EE-B4DEC2B1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FA08E-26B2-581E-F003-85E8AB6E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72DE1-EC89-BE78-E864-8EDE133F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868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D5D25-1F56-4C84-9DD4-0661413F0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D253CC2-F36B-FB69-768E-C34E46191E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2F0DDCB-53AE-F800-BAA1-06054D623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204" r="14913" b="35371"/>
          <a:stretch/>
        </p:blipFill>
        <p:spPr>
          <a:xfrm>
            <a:off x="-1" y="502921"/>
            <a:ext cx="12192001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09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256E2-8CD3-DFB9-5EA6-49879326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84AB4-7625-8594-C279-769EB8D12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FC9CB-34DB-2E17-FEF2-6FBE1A00AE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D71BD-7CB9-7682-6952-16A64FEA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138C6-AB24-BE75-777F-AF480DA7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FAB3F44-C63E-08B7-E26E-72BA27330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2333642-4585-406C-4673-3B6E46792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204" r="14913" b="35371"/>
          <a:stretch/>
        </p:blipFill>
        <p:spPr>
          <a:xfrm>
            <a:off x="0" y="570389"/>
            <a:ext cx="12192001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22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F74CB-D8F7-8FA1-0C45-145CFE3C6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1B62B-74CD-F879-6562-FE6DF7F00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26C88-0E98-CCF0-BCF1-44E34FBF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37EC4-4593-C88E-E399-84E85C18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0D489-1330-3A2B-30E5-301AA325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30B8E13-07BC-F19F-E404-5AA0F5C442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560F79-7C90-24E6-95F0-335C1F83FB4B}"/>
              </a:ext>
            </a:extLst>
          </p:cNvPr>
          <p:cNvSpPr/>
          <p:nvPr userDrawn="1"/>
        </p:nvSpPr>
        <p:spPr>
          <a:xfrm>
            <a:off x="232410" y="227806"/>
            <a:ext cx="11727180" cy="6402387"/>
          </a:xfrm>
          <a:custGeom>
            <a:avLst/>
            <a:gdLst>
              <a:gd name="csX0" fmla="*/ 0 w 11727180"/>
              <a:gd name="csY0" fmla="*/ 373131 h 6402387"/>
              <a:gd name="csX1" fmla="*/ 373131 w 11727180"/>
              <a:gd name="csY1" fmla="*/ 0 h 6402387"/>
              <a:gd name="csX2" fmla="*/ 11354049 w 11727180"/>
              <a:gd name="csY2" fmla="*/ 0 h 6402387"/>
              <a:gd name="csX3" fmla="*/ 11727180 w 11727180"/>
              <a:gd name="csY3" fmla="*/ 373131 h 6402387"/>
              <a:gd name="csX4" fmla="*/ 11727180 w 11727180"/>
              <a:gd name="csY4" fmla="*/ 6029256 h 6402387"/>
              <a:gd name="csX5" fmla="*/ 11354049 w 11727180"/>
              <a:gd name="csY5" fmla="*/ 6402387 h 6402387"/>
              <a:gd name="csX6" fmla="*/ 373131 w 11727180"/>
              <a:gd name="csY6" fmla="*/ 6402387 h 6402387"/>
              <a:gd name="csX7" fmla="*/ 0 w 11727180"/>
              <a:gd name="csY7" fmla="*/ 6029256 h 6402387"/>
              <a:gd name="csX8" fmla="*/ 0 w 11727180"/>
              <a:gd name="csY8" fmla="*/ 373131 h 64023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727180" h="6402387" fill="none" extrusionOk="0">
                <a:moveTo>
                  <a:pt x="0" y="373131"/>
                </a:moveTo>
                <a:cubicBezTo>
                  <a:pt x="533" y="181488"/>
                  <a:pt x="180336" y="22288"/>
                  <a:pt x="373131" y="0"/>
                </a:cubicBezTo>
                <a:cubicBezTo>
                  <a:pt x="2776422" y="72427"/>
                  <a:pt x="7003204" y="61419"/>
                  <a:pt x="11354049" y="0"/>
                </a:cubicBezTo>
                <a:cubicBezTo>
                  <a:pt x="11558637" y="-10239"/>
                  <a:pt x="11690867" y="156072"/>
                  <a:pt x="11727180" y="373131"/>
                </a:cubicBezTo>
                <a:cubicBezTo>
                  <a:pt x="11828056" y="3194090"/>
                  <a:pt x="11619867" y="5350668"/>
                  <a:pt x="11727180" y="6029256"/>
                </a:cubicBezTo>
                <a:cubicBezTo>
                  <a:pt x="11730542" y="6218269"/>
                  <a:pt x="11546156" y="6386729"/>
                  <a:pt x="11354049" y="6402387"/>
                </a:cubicBezTo>
                <a:cubicBezTo>
                  <a:pt x="7180450" y="6432214"/>
                  <a:pt x="5287814" y="6323081"/>
                  <a:pt x="373131" y="6402387"/>
                </a:cubicBezTo>
                <a:cubicBezTo>
                  <a:pt x="192165" y="6399549"/>
                  <a:pt x="-18700" y="6239029"/>
                  <a:pt x="0" y="6029256"/>
                </a:cubicBezTo>
                <a:cubicBezTo>
                  <a:pt x="50037" y="4101908"/>
                  <a:pt x="770" y="1048767"/>
                  <a:pt x="0" y="373131"/>
                </a:cubicBezTo>
                <a:close/>
              </a:path>
              <a:path w="11727180" h="6402387" stroke="0" extrusionOk="0">
                <a:moveTo>
                  <a:pt x="0" y="373131"/>
                </a:moveTo>
                <a:cubicBezTo>
                  <a:pt x="8199" y="169291"/>
                  <a:pt x="178320" y="23469"/>
                  <a:pt x="373131" y="0"/>
                </a:cubicBezTo>
                <a:cubicBezTo>
                  <a:pt x="2063992" y="123000"/>
                  <a:pt x="7555999" y="-96860"/>
                  <a:pt x="11354049" y="0"/>
                </a:cubicBezTo>
                <a:cubicBezTo>
                  <a:pt x="11545561" y="-11099"/>
                  <a:pt x="11729306" y="162770"/>
                  <a:pt x="11727180" y="373131"/>
                </a:cubicBezTo>
                <a:cubicBezTo>
                  <a:pt x="11730353" y="1516061"/>
                  <a:pt x="11821447" y="5322694"/>
                  <a:pt x="11727180" y="6029256"/>
                </a:cubicBezTo>
                <a:cubicBezTo>
                  <a:pt x="11700915" y="6244846"/>
                  <a:pt x="11549425" y="6400636"/>
                  <a:pt x="11354049" y="6402387"/>
                </a:cubicBezTo>
                <a:cubicBezTo>
                  <a:pt x="6520386" y="6241680"/>
                  <a:pt x="2432594" y="6442054"/>
                  <a:pt x="373131" y="6402387"/>
                </a:cubicBezTo>
                <a:cubicBezTo>
                  <a:pt x="136456" y="6396207"/>
                  <a:pt x="-24924" y="6224040"/>
                  <a:pt x="0" y="6029256"/>
                </a:cubicBezTo>
                <a:cubicBezTo>
                  <a:pt x="32216" y="4315718"/>
                  <a:pt x="57206" y="1623570"/>
                  <a:pt x="0" y="3731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D604E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582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59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B6DCF-BF1A-60E7-D096-7421826A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1A2BB-FEA2-F01B-61AB-EB5017E34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094DB-2AC7-6377-421A-3779B07DD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2316C-351C-215D-DF86-717C75B1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B5DC1-7697-084A-CF78-B5A09BDC0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8D176-2802-830B-6043-F0823CB0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307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B0EC7-A336-2701-E52F-53902160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17501-89D5-5157-4127-44DFD5363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A83F3-1B39-A01D-D825-9E1DEF83E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222FC-DEA8-93F3-2926-0E66D9284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FE74ED-A8D0-C851-0E9A-73E6DF66C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2B9850-9299-280D-EB59-4FA4C75A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D0D62F-BA46-BE43-DC7D-C66113C3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E235FE-EC20-D0CD-6039-B76A5B44E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7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9621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B920-EDA5-3D12-C66B-CDCDEEDC4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7D705E-61CF-A9FC-EE99-26FC3AA3D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1D49C-66D2-A61A-C763-3CB8BFF5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5A94E-3242-37F8-54E8-2F9D0D7E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365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8EFC7-B4EB-546A-BF61-6B570559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872344-935F-9E21-30D7-BA2186EF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D93F7-8772-AC7F-2DC0-E85D3D38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043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7622A-729E-9BDC-16C9-6D3E18C2E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C31DF-7203-39A7-DB8D-02DC7B02A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885FF-7572-EF3E-D87C-443A3A82A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712DF-6AD2-E97B-40A7-34F30E15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6934D-D894-D2D5-A7FA-27C50852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DFDA5-594B-E748-B032-BE8F4E77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607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DBEFE-26D0-71F1-324C-0C06151D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DD20AD-15D9-1E71-7DD5-09CD575B6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13D95-BEF7-C0AF-13EE-6FE0D2697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59813-3D1D-AAD8-69D1-65A671E4B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49473-A46C-BA7A-F1F0-95909ACFE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7FECF-670B-D5A1-36AC-E8178DE2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995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1A71D-2778-152E-80BF-E676A7C32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3B36B-804F-5B9B-6ED0-239567242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019A9-5375-F4B6-A976-34ED7245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C7F4F-1F93-7996-D44B-45D9E5C35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03D94-D801-3344-7C60-82511B61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29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115678-B71B-5DA0-2EB4-4F4799EEBF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4C846-5D15-B684-81EB-AC27DA437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8615F-9BA6-7037-75EE-B4DEC2B1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FA08E-26B2-581E-F003-85E8AB6E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72DE1-EC89-BE78-E864-8EDE133F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8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45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58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87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17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5B564D1-6BBE-E2FC-2076-BC31EBAC9F9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47E4B3B-707A-F7E3-1F6E-635BB268F038}"/>
              </a:ext>
            </a:extLst>
          </p:cNvPr>
          <p:cNvSpPr/>
          <p:nvPr userDrawn="1"/>
        </p:nvSpPr>
        <p:spPr>
          <a:xfrm>
            <a:off x="232410" y="227806"/>
            <a:ext cx="11727180" cy="6402387"/>
          </a:xfrm>
          <a:custGeom>
            <a:avLst/>
            <a:gdLst>
              <a:gd name="csX0" fmla="*/ 0 w 11727180"/>
              <a:gd name="csY0" fmla="*/ 373131 h 6402387"/>
              <a:gd name="csX1" fmla="*/ 373131 w 11727180"/>
              <a:gd name="csY1" fmla="*/ 0 h 6402387"/>
              <a:gd name="csX2" fmla="*/ 11354049 w 11727180"/>
              <a:gd name="csY2" fmla="*/ 0 h 6402387"/>
              <a:gd name="csX3" fmla="*/ 11727180 w 11727180"/>
              <a:gd name="csY3" fmla="*/ 373131 h 6402387"/>
              <a:gd name="csX4" fmla="*/ 11727180 w 11727180"/>
              <a:gd name="csY4" fmla="*/ 6029256 h 6402387"/>
              <a:gd name="csX5" fmla="*/ 11354049 w 11727180"/>
              <a:gd name="csY5" fmla="*/ 6402387 h 6402387"/>
              <a:gd name="csX6" fmla="*/ 373131 w 11727180"/>
              <a:gd name="csY6" fmla="*/ 6402387 h 6402387"/>
              <a:gd name="csX7" fmla="*/ 0 w 11727180"/>
              <a:gd name="csY7" fmla="*/ 6029256 h 6402387"/>
              <a:gd name="csX8" fmla="*/ 0 w 11727180"/>
              <a:gd name="csY8" fmla="*/ 373131 h 64023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727180" h="6402387" fill="none" extrusionOk="0">
                <a:moveTo>
                  <a:pt x="0" y="373131"/>
                </a:moveTo>
                <a:cubicBezTo>
                  <a:pt x="533" y="181488"/>
                  <a:pt x="180336" y="22288"/>
                  <a:pt x="373131" y="0"/>
                </a:cubicBezTo>
                <a:cubicBezTo>
                  <a:pt x="2776422" y="72427"/>
                  <a:pt x="7003204" y="61419"/>
                  <a:pt x="11354049" y="0"/>
                </a:cubicBezTo>
                <a:cubicBezTo>
                  <a:pt x="11558637" y="-10239"/>
                  <a:pt x="11690867" y="156072"/>
                  <a:pt x="11727180" y="373131"/>
                </a:cubicBezTo>
                <a:cubicBezTo>
                  <a:pt x="11828056" y="3194090"/>
                  <a:pt x="11619867" y="5350668"/>
                  <a:pt x="11727180" y="6029256"/>
                </a:cubicBezTo>
                <a:cubicBezTo>
                  <a:pt x="11730542" y="6218269"/>
                  <a:pt x="11546156" y="6386729"/>
                  <a:pt x="11354049" y="6402387"/>
                </a:cubicBezTo>
                <a:cubicBezTo>
                  <a:pt x="7180450" y="6432214"/>
                  <a:pt x="5287814" y="6323081"/>
                  <a:pt x="373131" y="6402387"/>
                </a:cubicBezTo>
                <a:cubicBezTo>
                  <a:pt x="192165" y="6399549"/>
                  <a:pt x="-18700" y="6239029"/>
                  <a:pt x="0" y="6029256"/>
                </a:cubicBezTo>
                <a:cubicBezTo>
                  <a:pt x="50037" y="4101908"/>
                  <a:pt x="770" y="1048767"/>
                  <a:pt x="0" y="373131"/>
                </a:cubicBezTo>
                <a:close/>
              </a:path>
              <a:path w="11727180" h="6402387" stroke="0" extrusionOk="0">
                <a:moveTo>
                  <a:pt x="0" y="373131"/>
                </a:moveTo>
                <a:cubicBezTo>
                  <a:pt x="8199" y="169291"/>
                  <a:pt x="178320" y="23469"/>
                  <a:pt x="373131" y="0"/>
                </a:cubicBezTo>
                <a:cubicBezTo>
                  <a:pt x="2063992" y="123000"/>
                  <a:pt x="7555999" y="-96860"/>
                  <a:pt x="11354049" y="0"/>
                </a:cubicBezTo>
                <a:cubicBezTo>
                  <a:pt x="11545561" y="-11099"/>
                  <a:pt x="11729306" y="162770"/>
                  <a:pt x="11727180" y="373131"/>
                </a:cubicBezTo>
                <a:cubicBezTo>
                  <a:pt x="11730353" y="1516061"/>
                  <a:pt x="11821447" y="5322694"/>
                  <a:pt x="11727180" y="6029256"/>
                </a:cubicBezTo>
                <a:cubicBezTo>
                  <a:pt x="11700915" y="6244846"/>
                  <a:pt x="11549425" y="6400636"/>
                  <a:pt x="11354049" y="6402387"/>
                </a:cubicBezTo>
                <a:cubicBezTo>
                  <a:pt x="6520386" y="6241680"/>
                  <a:pt x="2432594" y="6442054"/>
                  <a:pt x="373131" y="6402387"/>
                </a:cubicBezTo>
                <a:cubicBezTo>
                  <a:pt x="136456" y="6396207"/>
                  <a:pt x="-24924" y="6224040"/>
                  <a:pt x="0" y="6029256"/>
                </a:cubicBezTo>
                <a:cubicBezTo>
                  <a:pt x="32216" y="4315718"/>
                  <a:pt x="57206" y="1623570"/>
                  <a:pt x="0" y="3731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D604E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582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3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B4AD812-2B8E-71CB-701B-EA775BC3655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310" y="217730"/>
            <a:ext cx="1540124" cy="154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0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01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0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08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7.png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EEDCCC-0A2E-AD73-9E31-D96D97AFA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490" y="1267758"/>
            <a:ext cx="5584420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83C0FA-F3A9-498C-9402-82222873245E}"/>
              </a:ext>
            </a:extLst>
          </p:cNvPr>
          <p:cNvSpPr txBox="1"/>
          <p:nvPr/>
        </p:nvSpPr>
        <p:spPr>
          <a:xfrm>
            <a:off x="1726931" y="715608"/>
            <a:ext cx="46367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89C7AC-BADA-4890-B7C9-C1A1372A3510}"/>
              </a:ext>
            </a:extLst>
          </p:cNvPr>
          <p:cNvGrpSpPr/>
          <p:nvPr/>
        </p:nvGrpSpPr>
        <p:grpSpPr>
          <a:xfrm>
            <a:off x="752022" y="715608"/>
            <a:ext cx="776391" cy="675414"/>
            <a:chOff x="734498" y="718663"/>
            <a:chExt cx="776391" cy="675414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F17B60F-326A-478F-92C6-290F09305660}"/>
                </a:ext>
              </a:extLst>
            </p:cNvPr>
            <p:cNvSpPr/>
            <p:nvPr/>
          </p:nvSpPr>
          <p:spPr>
            <a:xfrm>
              <a:off x="734498" y="718663"/>
              <a:ext cx="776391" cy="66930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B08CCC-721C-458F-A647-2AD6B53355A7}"/>
                </a:ext>
              </a:extLst>
            </p:cNvPr>
            <p:cNvSpPr txBox="1"/>
            <p:nvPr/>
          </p:nvSpPr>
          <p:spPr>
            <a:xfrm>
              <a:off x="933016" y="8708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4AEEFED-EADC-4410-90AF-F255E5131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9476" y="1335570"/>
            <a:ext cx="6043612" cy="4503339"/>
          </a:xfrm>
          <a:prstGeom prst="rect">
            <a:avLst/>
          </a:prstGeom>
        </p:spPr>
      </p:pic>
      <p:grpSp>
        <p:nvGrpSpPr>
          <p:cNvPr id="11" name="Google Shape;324;p11">
            <a:extLst>
              <a:ext uri="{FF2B5EF4-FFF2-40B4-BE49-F238E27FC236}">
                <a16:creationId xmlns:a16="http://schemas.microsoft.com/office/drawing/2014/main" id="{36DC59A6-649B-473C-AE5A-8C9392B94369}"/>
              </a:ext>
            </a:extLst>
          </p:cNvPr>
          <p:cNvGrpSpPr/>
          <p:nvPr/>
        </p:nvGrpSpPr>
        <p:grpSpPr>
          <a:xfrm rot="14686066">
            <a:off x="1978789" y="1437293"/>
            <a:ext cx="6066834" cy="2820824"/>
            <a:chOff x="-266672" y="2427241"/>
            <a:chExt cx="6669708" cy="3055335"/>
          </a:xfrm>
        </p:grpSpPr>
        <p:pic>
          <p:nvPicPr>
            <p:cNvPr id="13" name="Google Shape;325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20DF5064-5F43-47C7-8A74-9FA10F32BCB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66672" y="2921678"/>
              <a:ext cx="6669708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326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AEC91F11-C3DC-4619-BF69-3B5F6AD1C0A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3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461D1CB-E356-4574-9FFE-72CA04C13436}"/>
              </a:ext>
            </a:extLst>
          </p:cNvPr>
          <p:cNvSpPr/>
          <p:nvPr/>
        </p:nvSpPr>
        <p:spPr>
          <a:xfrm>
            <a:off x="3721858" y="6001548"/>
            <a:ext cx="1276537" cy="55675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8 cm</a:t>
            </a:r>
          </a:p>
        </p:txBody>
      </p:sp>
      <p:grpSp>
        <p:nvGrpSpPr>
          <p:cNvPr id="17" name="Google Shape;324;p11">
            <a:extLst>
              <a:ext uri="{FF2B5EF4-FFF2-40B4-BE49-F238E27FC236}">
                <a16:creationId xmlns:a16="http://schemas.microsoft.com/office/drawing/2014/main" id="{841AC301-14D9-48E1-9F54-882EB5715608}"/>
              </a:ext>
            </a:extLst>
          </p:cNvPr>
          <p:cNvGrpSpPr/>
          <p:nvPr/>
        </p:nvGrpSpPr>
        <p:grpSpPr>
          <a:xfrm rot="14686066">
            <a:off x="3263644" y="1453980"/>
            <a:ext cx="6117698" cy="2820824"/>
            <a:chOff x="-376342" y="2427241"/>
            <a:chExt cx="6725626" cy="3055335"/>
          </a:xfrm>
        </p:grpSpPr>
        <p:pic>
          <p:nvPicPr>
            <p:cNvPr id="18" name="Google Shape;325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B488BD04-BAB5-4FF4-9C94-4DC7D6850AD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376342" y="2899460"/>
              <a:ext cx="6725626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326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A4D6EB76-9DF3-4803-A7AF-EFDAAB4E2DC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3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FE4ACF-AEF3-4A06-981B-8A36B91461E8}"/>
              </a:ext>
            </a:extLst>
          </p:cNvPr>
          <p:cNvSpPr/>
          <p:nvPr/>
        </p:nvSpPr>
        <p:spPr>
          <a:xfrm>
            <a:off x="5040652" y="6025271"/>
            <a:ext cx="1276537" cy="55675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6 cm</a:t>
            </a:r>
          </a:p>
        </p:txBody>
      </p:sp>
      <p:grpSp>
        <p:nvGrpSpPr>
          <p:cNvPr id="21" name="Google Shape;324;p11">
            <a:extLst>
              <a:ext uri="{FF2B5EF4-FFF2-40B4-BE49-F238E27FC236}">
                <a16:creationId xmlns:a16="http://schemas.microsoft.com/office/drawing/2014/main" id="{D984CAB5-5A5E-45E9-B611-190725607F08}"/>
              </a:ext>
            </a:extLst>
          </p:cNvPr>
          <p:cNvGrpSpPr/>
          <p:nvPr/>
        </p:nvGrpSpPr>
        <p:grpSpPr>
          <a:xfrm rot="14686066">
            <a:off x="4629238" y="1363741"/>
            <a:ext cx="6117698" cy="2820824"/>
            <a:chOff x="-376342" y="2427241"/>
            <a:chExt cx="6725626" cy="3055335"/>
          </a:xfrm>
        </p:grpSpPr>
        <p:pic>
          <p:nvPicPr>
            <p:cNvPr id="22" name="Google Shape;325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B2A1F061-6F24-45E6-9994-B50BB5796ED6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376342" y="2899460"/>
              <a:ext cx="6725626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326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B2EB2BC9-3997-4C13-B07E-57602E8FA86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3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E0A2913-91C0-409A-B5F4-0B175BE784E9}"/>
              </a:ext>
            </a:extLst>
          </p:cNvPr>
          <p:cNvSpPr/>
          <p:nvPr/>
        </p:nvSpPr>
        <p:spPr>
          <a:xfrm>
            <a:off x="6360186" y="5858362"/>
            <a:ext cx="1488986" cy="55675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12 cm</a:t>
            </a:r>
          </a:p>
        </p:txBody>
      </p:sp>
      <p:grpSp>
        <p:nvGrpSpPr>
          <p:cNvPr id="25" name="Google Shape;324;p11">
            <a:extLst>
              <a:ext uri="{FF2B5EF4-FFF2-40B4-BE49-F238E27FC236}">
                <a16:creationId xmlns:a16="http://schemas.microsoft.com/office/drawing/2014/main" id="{B7B70A02-29A8-43ED-9EDF-6F801C642C64}"/>
              </a:ext>
            </a:extLst>
          </p:cNvPr>
          <p:cNvGrpSpPr/>
          <p:nvPr/>
        </p:nvGrpSpPr>
        <p:grpSpPr>
          <a:xfrm rot="14686066">
            <a:off x="7061779" y="1411365"/>
            <a:ext cx="6117698" cy="2820824"/>
            <a:chOff x="-376342" y="2427241"/>
            <a:chExt cx="6725626" cy="3055335"/>
          </a:xfrm>
        </p:grpSpPr>
        <p:pic>
          <p:nvPicPr>
            <p:cNvPr id="26" name="Google Shape;325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0A26382A-1F15-462C-B9E0-5B979031FE5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376342" y="2899460"/>
              <a:ext cx="6725626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326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9CD33A9A-2D08-46A7-9F23-FA50CC3C549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3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782109A-ED01-41E2-BCD7-0C4F661BBFF8}"/>
              </a:ext>
            </a:extLst>
          </p:cNvPr>
          <p:cNvSpPr/>
          <p:nvPr/>
        </p:nvSpPr>
        <p:spPr>
          <a:xfrm>
            <a:off x="8061757" y="5902117"/>
            <a:ext cx="1488986" cy="55675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10 cm</a:t>
            </a:r>
          </a:p>
        </p:txBody>
      </p:sp>
    </p:spTree>
    <p:extLst>
      <p:ext uri="{BB962C8B-B14F-4D97-AF65-F5344CB8AC3E}">
        <p14:creationId xmlns:p14="http://schemas.microsoft.com/office/powerpoint/2010/main" val="138074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20" grpId="0" animBg="1"/>
      <p:bldP spid="24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276BDF-DF80-4B52-9B61-9D01B97E69BF}"/>
              </a:ext>
            </a:extLst>
          </p:cNvPr>
          <p:cNvSpPr txBox="1"/>
          <p:nvPr/>
        </p:nvSpPr>
        <p:spPr>
          <a:xfrm>
            <a:off x="2465767" y="618145"/>
            <a:ext cx="4693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 vật nào dưới đây cho được vào trong hộp bút?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PA_库_任意多边形 184">
            <a:extLst>
              <a:ext uri="{FF2B5EF4-FFF2-40B4-BE49-F238E27FC236}">
                <a16:creationId xmlns:a16="http://schemas.microsoft.com/office/drawing/2014/main" id="{CFC28195-16B5-4AC1-BC48-1BDF254DD24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94277" y="409284"/>
            <a:ext cx="5048684" cy="1485439"/>
          </a:xfrm>
          <a:custGeom>
            <a:avLst/>
            <a:gdLst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" fmla="*/ 6072123 w 6377000"/>
              <a:gd name="connsiteY0" fmla="*/ 519638 h 3001581"/>
              <a:gd name="connsiteX1" fmla="*/ 3250545 w 6377000"/>
              <a:gd name="connsiteY1" fmla="*/ 23250 h 3001581"/>
              <a:gd name="connsiteX2" fmla="*/ 63208 w 6377000"/>
              <a:gd name="connsiteY2" fmla="*/ 1029090 h 3001581"/>
              <a:gd name="connsiteX3" fmla="*/ 729414 w 6377000"/>
              <a:gd name="connsiteY3" fmla="*/ 2531318 h 3001581"/>
              <a:gd name="connsiteX4" fmla="*/ 233025 w 6377000"/>
              <a:gd name="connsiteY4" fmla="*/ 3001581 h 3001581"/>
              <a:gd name="connsiteX5" fmla="*/ 1500123 w 6377000"/>
              <a:gd name="connsiteY5" fmla="*/ 2688072 h 3001581"/>
              <a:gd name="connsiteX6" fmla="*/ 5784740 w 6377000"/>
              <a:gd name="connsiteY6" fmla="*/ 2648884 h 3001581"/>
              <a:gd name="connsiteX7" fmla="*/ 6072123 w 6377000"/>
              <a:gd name="connsiteY7" fmla="*/ 519638 h 3001581"/>
              <a:gd name="connsiteX0" fmla="*/ 6202752 w 6463800"/>
              <a:gd name="connsiteY0" fmla="*/ 673348 h 2985474"/>
              <a:gd name="connsiteX1" fmla="*/ 3250545 w 6463800"/>
              <a:gd name="connsiteY1" fmla="*/ 7143 h 2985474"/>
              <a:gd name="connsiteX2" fmla="*/ 63208 w 6463800"/>
              <a:gd name="connsiteY2" fmla="*/ 1012983 h 2985474"/>
              <a:gd name="connsiteX3" fmla="*/ 729414 w 6463800"/>
              <a:gd name="connsiteY3" fmla="*/ 2515211 h 2985474"/>
              <a:gd name="connsiteX4" fmla="*/ 233025 w 6463800"/>
              <a:gd name="connsiteY4" fmla="*/ 2985474 h 2985474"/>
              <a:gd name="connsiteX5" fmla="*/ 1500123 w 6463800"/>
              <a:gd name="connsiteY5" fmla="*/ 2671965 h 2985474"/>
              <a:gd name="connsiteX6" fmla="*/ 5784740 w 6463800"/>
              <a:gd name="connsiteY6" fmla="*/ 2632777 h 2985474"/>
              <a:gd name="connsiteX7" fmla="*/ 6202752 w 6463800"/>
              <a:gd name="connsiteY7" fmla="*/ 673348 h 2985474"/>
              <a:gd name="connsiteX0" fmla="*/ 6202752 w 6463800"/>
              <a:gd name="connsiteY0" fmla="*/ 673348 h 3037725"/>
              <a:gd name="connsiteX1" fmla="*/ 3250545 w 6463800"/>
              <a:gd name="connsiteY1" fmla="*/ 7143 h 3037725"/>
              <a:gd name="connsiteX2" fmla="*/ 63208 w 6463800"/>
              <a:gd name="connsiteY2" fmla="*/ 1012983 h 3037725"/>
              <a:gd name="connsiteX3" fmla="*/ 729414 w 6463800"/>
              <a:gd name="connsiteY3" fmla="*/ 2515211 h 3037725"/>
              <a:gd name="connsiteX4" fmla="*/ 533471 w 6463800"/>
              <a:gd name="connsiteY4" fmla="*/ 3037725 h 3037725"/>
              <a:gd name="connsiteX5" fmla="*/ 1500123 w 6463800"/>
              <a:gd name="connsiteY5" fmla="*/ 2671965 h 3037725"/>
              <a:gd name="connsiteX6" fmla="*/ 5784740 w 6463800"/>
              <a:gd name="connsiteY6" fmla="*/ 2632777 h 3037725"/>
              <a:gd name="connsiteX7" fmla="*/ 6202752 w 6463800"/>
              <a:gd name="connsiteY7" fmla="*/ 673348 h 3037725"/>
              <a:gd name="connsiteX0" fmla="*/ 6202752 w 6399662"/>
              <a:gd name="connsiteY0" fmla="*/ 673568 h 3037945"/>
              <a:gd name="connsiteX1" fmla="*/ 3250545 w 6399662"/>
              <a:gd name="connsiteY1" fmla="*/ 7363 h 3037945"/>
              <a:gd name="connsiteX2" fmla="*/ 63208 w 6399662"/>
              <a:gd name="connsiteY2" fmla="*/ 1013203 h 3037945"/>
              <a:gd name="connsiteX3" fmla="*/ 729414 w 6399662"/>
              <a:gd name="connsiteY3" fmla="*/ 2515431 h 3037945"/>
              <a:gd name="connsiteX4" fmla="*/ 533471 w 6399662"/>
              <a:gd name="connsiteY4" fmla="*/ 3037945 h 3037945"/>
              <a:gd name="connsiteX5" fmla="*/ 1500123 w 6399662"/>
              <a:gd name="connsiteY5" fmla="*/ 2672185 h 3037945"/>
              <a:gd name="connsiteX6" fmla="*/ 5614923 w 6399662"/>
              <a:gd name="connsiteY6" fmla="*/ 2698311 h 3037945"/>
              <a:gd name="connsiteX7" fmla="*/ 6202752 w 6399662"/>
              <a:gd name="connsiteY7" fmla="*/ 673568 h 3037945"/>
              <a:gd name="connsiteX0" fmla="*/ 6202752 w 6427727"/>
              <a:gd name="connsiteY0" fmla="*/ 673568 h 3037945"/>
              <a:gd name="connsiteX1" fmla="*/ 3250545 w 6427727"/>
              <a:gd name="connsiteY1" fmla="*/ 7363 h 3037945"/>
              <a:gd name="connsiteX2" fmla="*/ 63208 w 6427727"/>
              <a:gd name="connsiteY2" fmla="*/ 1013203 h 3037945"/>
              <a:gd name="connsiteX3" fmla="*/ 729414 w 6427727"/>
              <a:gd name="connsiteY3" fmla="*/ 2515431 h 3037945"/>
              <a:gd name="connsiteX4" fmla="*/ 533471 w 6427727"/>
              <a:gd name="connsiteY4" fmla="*/ 3037945 h 3037945"/>
              <a:gd name="connsiteX5" fmla="*/ 1500123 w 6427727"/>
              <a:gd name="connsiteY5" fmla="*/ 2672185 h 3037945"/>
              <a:gd name="connsiteX6" fmla="*/ 5614923 w 6427727"/>
              <a:gd name="connsiteY6" fmla="*/ 2698311 h 3037945"/>
              <a:gd name="connsiteX7" fmla="*/ 6202752 w 6427727"/>
              <a:gd name="connsiteY7" fmla="*/ 673568 h 3037945"/>
              <a:gd name="connsiteX0" fmla="*/ 6202752 w 6427727"/>
              <a:gd name="connsiteY0" fmla="*/ 666268 h 3030645"/>
              <a:gd name="connsiteX1" fmla="*/ 3250545 w 6427727"/>
              <a:gd name="connsiteY1" fmla="*/ 63 h 3030645"/>
              <a:gd name="connsiteX2" fmla="*/ 63208 w 6427727"/>
              <a:gd name="connsiteY2" fmla="*/ 1005903 h 3030645"/>
              <a:gd name="connsiteX3" fmla="*/ 729414 w 6427727"/>
              <a:gd name="connsiteY3" fmla="*/ 2508131 h 3030645"/>
              <a:gd name="connsiteX4" fmla="*/ 533471 w 6427727"/>
              <a:gd name="connsiteY4" fmla="*/ 3030645 h 3030645"/>
              <a:gd name="connsiteX5" fmla="*/ 1500123 w 6427727"/>
              <a:gd name="connsiteY5" fmla="*/ 2664885 h 3030645"/>
              <a:gd name="connsiteX6" fmla="*/ 5614923 w 6427727"/>
              <a:gd name="connsiteY6" fmla="*/ 2691011 h 3030645"/>
              <a:gd name="connsiteX7" fmla="*/ 6202752 w 6427727"/>
              <a:gd name="connsiteY7" fmla="*/ 666268 h 3030645"/>
              <a:gd name="connsiteX0" fmla="*/ 6202752 w 6445028"/>
              <a:gd name="connsiteY0" fmla="*/ 666309 h 3030686"/>
              <a:gd name="connsiteX1" fmla="*/ 3250545 w 6445028"/>
              <a:gd name="connsiteY1" fmla="*/ 104 h 3030686"/>
              <a:gd name="connsiteX2" fmla="*/ 63208 w 6445028"/>
              <a:gd name="connsiteY2" fmla="*/ 1005944 h 3030686"/>
              <a:gd name="connsiteX3" fmla="*/ 729414 w 6445028"/>
              <a:gd name="connsiteY3" fmla="*/ 2508172 h 3030686"/>
              <a:gd name="connsiteX4" fmla="*/ 533471 w 6445028"/>
              <a:gd name="connsiteY4" fmla="*/ 3030686 h 3030686"/>
              <a:gd name="connsiteX5" fmla="*/ 1500123 w 6445028"/>
              <a:gd name="connsiteY5" fmla="*/ 2664926 h 3030686"/>
              <a:gd name="connsiteX6" fmla="*/ 5614923 w 6445028"/>
              <a:gd name="connsiteY6" fmla="*/ 2691052 h 3030686"/>
              <a:gd name="connsiteX7" fmla="*/ 6202752 w 6445028"/>
              <a:gd name="connsiteY7" fmla="*/ 666309 h 3030686"/>
              <a:gd name="connsiteX0" fmla="*/ 6202752 w 6445028"/>
              <a:gd name="connsiteY0" fmla="*/ 666309 h 2805650"/>
              <a:gd name="connsiteX1" fmla="*/ 3250545 w 6445028"/>
              <a:gd name="connsiteY1" fmla="*/ 104 h 2805650"/>
              <a:gd name="connsiteX2" fmla="*/ 63208 w 6445028"/>
              <a:gd name="connsiteY2" fmla="*/ 1005944 h 2805650"/>
              <a:gd name="connsiteX3" fmla="*/ 729414 w 6445028"/>
              <a:gd name="connsiteY3" fmla="*/ 2508172 h 2805650"/>
              <a:gd name="connsiteX4" fmla="*/ 23517 w 6445028"/>
              <a:gd name="connsiteY4" fmla="*/ 2731748 h 2805650"/>
              <a:gd name="connsiteX5" fmla="*/ 1500123 w 6445028"/>
              <a:gd name="connsiteY5" fmla="*/ 2664926 h 2805650"/>
              <a:gd name="connsiteX6" fmla="*/ 5614923 w 6445028"/>
              <a:gd name="connsiteY6" fmla="*/ 2691052 h 2805650"/>
              <a:gd name="connsiteX7" fmla="*/ 6202752 w 6445028"/>
              <a:gd name="connsiteY7" fmla="*/ 666309 h 2805650"/>
              <a:gd name="connsiteX0" fmla="*/ 6293740 w 6536016"/>
              <a:gd name="connsiteY0" fmla="*/ 666309 h 2805650"/>
              <a:gd name="connsiteX1" fmla="*/ 3341533 w 6536016"/>
              <a:gd name="connsiteY1" fmla="*/ 104 h 2805650"/>
              <a:gd name="connsiteX2" fmla="*/ 154196 w 6536016"/>
              <a:gd name="connsiteY2" fmla="*/ 1005944 h 2805650"/>
              <a:gd name="connsiteX3" fmla="*/ 521464 w 6536016"/>
              <a:gd name="connsiteY3" fmla="*/ 2121311 h 2805650"/>
              <a:gd name="connsiteX4" fmla="*/ 114505 w 6536016"/>
              <a:gd name="connsiteY4" fmla="*/ 2731748 h 2805650"/>
              <a:gd name="connsiteX5" fmla="*/ 1591111 w 6536016"/>
              <a:gd name="connsiteY5" fmla="*/ 2664926 h 2805650"/>
              <a:gd name="connsiteX6" fmla="*/ 5705911 w 6536016"/>
              <a:gd name="connsiteY6" fmla="*/ 2691052 h 2805650"/>
              <a:gd name="connsiteX7" fmla="*/ 6293740 w 6536016"/>
              <a:gd name="connsiteY7" fmla="*/ 666309 h 2805650"/>
              <a:gd name="connsiteX0" fmla="*/ 6293740 w 6524352"/>
              <a:gd name="connsiteY0" fmla="*/ 666309 h 2813024"/>
              <a:gd name="connsiteX1" fmla="*/ 3341533 w 6524352"/>
              <a:gd name="connsiteY1" fmla="*/ 104 h 2813024"/>
              <a:gd name="connsiteX2" fmla="*/ 154196 w 6524352"/>
              <a:gd name="connsiteY2" fmla="*/ 1005944 h 2813024"/>
              <a:gd name="connsiteX3" fmla="*/ 521464 w 6524352"/>
              <a:gd name="connsiteY3" fmla="*/ 2121311 h 2813024"/>
              <a:gd name="connsiteX4" fmla="*/ 114505 w 6524352"/>
              <a:gd name="connsiteY4" fmla="*/ 2731748 h 2813024"/>
              <a:gd name="connsiteX5" fmla="*/ 1169081 w 6524352"/>
              <a:gd name="connsiteY5" fmla="*/ 2541833 h 2813024"/>
              <a:gd name="connsiteX6" fmla="*/ 5705911 w 6524352"/>
              <a:gd name="connsiteY6" fmla="*/ 2691052 h 2813024"/>
              <a:gd name="connsiteX7" fmla="*/ 6293740 w 6524352"/>
              <a:gd name="connsiteY7" fmla="*/ 666309 h 2813024"/>
              <a:gd name="connsiteX0" fmla="*/ 6293740 w 6524352"/>
              <a:gd name="connsiteY0" fmla="*/ 666309 h 2813024"/>
              <a:gd name="connsiteX1" fmla="*/ 3341533 w 6524352"/>
              <a:gd name="connsiteY1" fmla="*/ 104 h 2813024"/>
              <a:gd name="connsiteX2" fmla="*/ 154196 w 6524352"/>
              <a:gd name="connsiteY2" fmla="*/ 1005944 h 2813024"/>
              <a:gd name="connsiteX3" fmla="*/ 521464 w 6524352"/>
              <a:gd name="connsiteY3" fmla="*/ 2121311 h 2813024"/>
              <a:gd name="connsiteX4" fmla="*/ 114505 w 6524352"/>
              <a:gd name="connsiteY4" fmla="*/ 2731748 h 2813024"/>
              <a:gd name="connsiteX5" fmla="*/ 1169081 w 6524352"/>
              <a:gd name="connsiteY5" fmla="*/ 2541833 h 2813024"/>
              <a:gd name="connsiteX6" fmla="*/ 5705911 w 6524352"/>
              <a:gd name="connsiteY6" fmla="*/ 2691052 h 2813024"/>
              <a:gd name="connsiteX7" fmla="*/ 6293740 w 6524352"/>
              <a:gd name="connsiteY7" fmla="*/ 666309 h 2813024"/>
              <a:gd name="connsiteX0" fmla="*/ 6179235 w 6409847"/>
              <a:gd name="connsiteY0" fmla="*/ 677805 h 2824520"/>
              <a:gd name="connsiteX1" fmla="*/ 3227028 w 6409847"/>
              <a:gd name="connsiteY1" fmla="*/ 11600 h 2824520"/>
              <a:gd name="connsiteX2" fmla="*/ 180368 w 6409847"/>
              <a:gd name="connsiteY2" fmla="*/ 401978 h 2824520"/>
              <a:gd name="connsiteX3" fmla="*/ 406959 w 6409847"/>
              <a:gd name="connsiteY3" fmla="*/ 2132807 h 2824520"/>
              <a:gd name="connsiteX4" fmla="*/ 0 w 6409847"/>
              <a:gd name="connsiteY4" fmla="*/ 2743244 h 2824520"/>
              <a:gd name="connsiteX5" fmla="*/ 1054576 w 6409847"/>
              <a:gd name="connsiteY5" fmla="*/ 2553329 h 2824520"/>
              <a:gd name="connsiteX6" fmla="*/ 5591406 w 6409847"/>
              <a:gd name="connsiteY6" fmla="*/ 2702548 h 2824520"/>
              <a:gd name="connsiteX7" fmla="*/ 6179235 w 6409847"/>
              <a:gd name="connsiteY7" fmla="*/ 677805 h 2824520"/>
              <a:gd name="connsiteX0" fmla="*/ 6283237 w 6513849"/>
              <a:gd name="connsiteY0" fmla="*/ 707296 h 2854011"/>
              <a:gd name="connsiteX1" fmla="*/ 3331030 w 6513849"/>
              <a:gd name="connsiteY1" fmla="*/ 41091 h 2854011"/>
              <a:gd name="connsiteX2" fmla="*/ 284370 w 6513849"/>
              <a:gd name="connsiteY2" fmla="*/ 431469 h 2854011"/>
              <a:gd name="connsiteX3" fmla="*/ 510961 w 6513849"/>
              <a:gd name="connsiteY3" fmla="*/ 2162298 h 2854011"/>
              <a:gd name="connsiteX4" fmla="*/ 104002 w 6513849"/>
              <a:gd name="connsiteY4" fmla="*/ 2772735 h 2854011"/>
              <a:gd name="connsiteX5" fmla="*/ 1158578 w 6513849"/>
              <a:gd name="connsiteY5" fmla="*/ 2582820 h 2854011"/>
              <a:gd name="connsiteX6" fmla="*/ 5695408 w 6513849"/>
              <a:gd name="connsiteY6" fmla="*/ 2732039 h 2854011"/>
              <a:gd name="connsiteX7" fmla="*/ 6283237 w 6513849"/>
              <a:gd name="connsiteY7" fmla="*/ 707296 h 2854011"/>
              <a:gd name="connsiteX0" fmla="*/ 6283237 w 6513849"/>
              <a:gd name="connsiteY0" fmla="*/ 707296 h 2854011"/>
              <a:gd name="connsiteX1" fmla="*/ 3331030 w 6513849"/>
              <a:gd name="connsiteY1" fmla="*/ 41091 h 2854011"/>
              <a:gd name="connsiteX2" fmla="*/ 284370 w 6513849"/>
              <a:gd name="connsiteY2" fmla="*/ 431469 h 2854011"/>
              <a:gd name="connsiteX3" fmla="*/ 510961 w 6513849"/>
              <a:gd name="connsiteY3" fmla="*/ 2162298 h 2854011"/>
              <a:gd name="connsiteX4" fmla="*/ 104002 w 6513849"/>
              <a:gd name="connsiteY4" fmla="*/ 2772735 h 2854011"/>
              <a:gd name="connsiteX5" fmla="*/ 1158578 w 6513849"/>
              <a:gd name="connsiteY5" fmla="*/ 2582820 h 2854011"/>
              <a:gd name="connsiteX6" fmla="*/ 5695408 w 6513849"/>
              <a:gd name="connsiteY6" fmla="*/ 2732039 h 2854011"/>
              <a:gd name="connsiteX7" fmla="*/ 6283237 w 6513849"/>
              <a:gd name="connsiteY7" fmla="*/ 707296 h 2854011"/>
              <a:gd name="connsiteX0" fmla="*/ 6283237 w 6513849"/>
              <a:gd name="connsiteY0" fmla="*/ 707296 h 2854011"/>
              <a:gd name="connsiteX1" fmla="*/ 3331030 w 6513849"/>
              <a:gd name="connsiteY1" fmla="*/ 41091 h 2854011"/>
              <a:gd name="connsiteX2" fmla="*/ 284370 w 6513849"/>
              <a:gd name="connsiteY2" fmla="*/ 431469 h 2854011"/>
              <a:gd name="connsiteX3" fmla="*/ 510961 w 6513849"/>
              <a:gd name="connsiteY3" fmla="*/ 2162298 h 2854011"/>
              <a:gd name="connsiteX4" fmla="*/ 104002 w 6513849"/>
              <a:gd name="connsiteY4" fmla="*/ 2772735 h 2854011"/>
              <a:gd name="connsiteX5" fmla="*/ 1158578 w 6513849"/>
              <a:gd name="connsiteY5" fmla="*/ 2582820 h 2854011"/>
              <a:gd name="connsiteX6" fmla="*/ 5695408 w 6513849"/>
              <a:gd name="connsiteY6" fmla="*/ 2732039 h 2854011"/>
              <a:gd name="connsiteX7" fmla="*/ 6283237 w 6513849"/>
              <a:gd name="connsiteY7" fmla="*/ 707296 h 2854011"/>
              <a:gd name="connsiteX0" fmla="*/ 6283237 w 6513849"/>
              <a:gd name="connsiteY0" fmla="*/ 707296 h 2891114"/>
              <a:gd name="connsiteX1" fmla="*/ 3331030 w 6513849"/>
              <a:gd name="connsiteY1" fmla="*/ 41091 h 2891114"/>
              <a:gd name="connsiteX2" fmla="*/ 284370 w 6513849"/>
              <a:gd name="connsiteY2" fmla="*/ 431469 h 2891114"/>
              <a:gd name="connsiteX3" fmla="*/ 510961 w 6513849"/>
              <a:gd name="connsiteY3" fmla="*/ 2162298 h 2891114"/>
              <a:gd name="connsiteX4" fmla="*/ 104002 w 6513849"/>
              <a:gd name="connsiteY4" fmla="*/ 2772735 h 2891114"/>
              <a:gd name="connsiteX5" fmla="*/ 1158578 w 6513849"/>
              <a:gd name="connsiteY5" fmla="*/ 2582820 h 2891114"/>
              <a:gd name="connsiteX6" fmla="*/ 5695408 w 6513849"/>
              <a:gd name="connsiteY6" fmla="*/ 2732039 h 2891114"/>
              <a:gd name="connsiteX7" fmla="*/ 6283237 w 6513849"/>
              <a:gd name="connsiteY7" fmla="*/ 707296 h 2891114"/>
              <a:gd name="connsiteX0" fmla="*/ 6179235 w 6409847"/>
              <a:gd name="connsiteY0" fmla="*/ 707296 h 2891114"/>
              <a:gd name="connsiteX1" fmla="*/ 3227028 w 6409847"/>
              <a:gd name="connsiteY1" fmla="*/ 41091 h 2891114"/>
              <a:gd name="connsiteX2" fmla="*/ 444137 w 6409847"/>
              <a:gd name="connsiteY2" fmla="*/ 431469 h 2891114"/>
              <a:gd name="connsiteX3" fmla="*/ 406959 w 6409847"/>
              <a:gd name="connsiteY3" fmla="*/ 2162298 h 2891114"/>
              <a:gd name="connsiteX4" fmla="*/ 0 w 6409847"/>
              <a:gd name="connsiteY4" fmla="*/ 2772735 h 2891114"/>
              <a:gd name="connsiteX5" fmla="*/ 1054576 w 6409847"/>
              <a:gd name="connsiteY5" fmla="*/ 2582820 h 2891114"/>
              <a:gd name="connsiteX6" fmla="*/ 5591406 w 6409847"/>
              <a:gd name="connsiteY6" fmla="*/ 2732039 h 2891114"/>
              <a:gd name="connsiteX7" fmla="*/ 6179235 w 6409847"/>
              <a:gd name="connsiteY7" fmla="*/ 707296 h 2891114"/>
              <a:gd name="connsiteX0" fmla="*/ 6179235 w 6409847"/>
              <a:gd name="connsiteY0" fmla="*/ 691737 h 2875555"/>
              <a:gd name="connsiteX1" fmla="*/ 3227028 w 6409847"/>
              <a:gd name="connsiteY1" fmla="*/ 25532 h 2875555"/>
              <a:gd name="connsiteX2" fmla="*/ 444137 w 6409847"/>
              <a:gd name="connsiteY2" fmla="*/ 415910 h 2875555"/>
              <a:gd name="connsiteX3" fmla="*/ 406959 w 6409847"/>
              <a:gd name="connsiteY3" fmla="*/ 2146739 h 2875555"/>
              <a:gd name="connsiteX4" fmla="*/ 0 w 6409847"/>
              <a:gd name="connsiteY4" fmla="*/ 2757176 h 2875555"/>
              <a:gd name="connsiteX5" fmla="*/ 1054576 w 6409847"/>
              <a:gd name="connsiteY5" fmla="*/ 2567261 h 2875555"/>
              <a:gd name="connsiteX6" fmla="*/ 5591406 w 6409847"/>
              <a:gd name="connsiteY6" fmla="*/ 2716480 h 2875555"/>
              <a:gd name="connsiteX7" fmla="*/ 6179235 w 6409847"/>
              <a:gd name="connsiteY7" fmla="*/ 691737 h 2875555"/>
              <a:gd name="connsiteX0" fmla="*/ 6179235 w 6392473"/>
              <a:gd name="connsiteY0" fmla="*/ 719790 h 2903608"/>
              <a:gd name="connsiteX1" fmla="*/ 3227028 w 6392473"/>
              <a:gd name="connsiteY1" fmla="*/ 831 h 2903608"/>
              <a:gd name="connsiteX2" fmla="*/ 444137 w 6392473"/>
              <a:gd name="connsiteY2" fmla="*/ 443963 h 2903608"/>
              <a:gd name="connsiteX3" fmla="*/ 406959 w 6392473"/>
              <a:gd name="connsiteY3" fmla="*/ 2174792 h 2903608"/>
              <a:gd name="connsiteX4" fmla="*/ 0 w 6392473"/>
              <a:gd name="connsiteY4" fmla="*/ 2785229 h 2903608"/>
              <a:gd name="connsiteX5" fmla="*/ 1054576 w 6392473"/>
              <a:gd name="connsiteY5" fmla="*/ 2595314 h 2903608"/>
              <a:gd name="connsiteX6" fmla="*/ 5591406 w 6392473"/>
              <a:gd name="connsiteY6" fmla="*/ 2744533 h 2903608"/>
              <a:gd name="connsiteX7" fmla="*/ 6179235 w 6392473"/>
              <a:gd name="connsiteY7" fmla="*/ 719790 h 2903608"/>
              <a:gd name="connsiteX0" fmla="*/ 6179235 w 6392473"/>
              <a:gd name="connsiteY0" fmla="*/ 721488 h 2905306"/>
              <a:gd name="connsiteX1" fmla="*/ 3227028 w 6392473"/>
              <a:gd name="connsiteY1" fmla="*/ 2529 h 2905306"/>
              <a:gd name="connsiteX2" fmla="*/ 444137 w 6392473"/>
              <a:gd name="connsiteY2" fmla="*/ 445661 h 2905306"/>
              <a:gd name="connsiteX3" fmla="*/ 406959 w 6392473"/>
              <a:gd name="connsiteY3" fmla="*/ 2176490 h 2905306"/>
              <a:gd name="connsiteX4" fmla="*/ 0 w 6392473"/>
              <a:gd name="connsiteY4" fmla="*/ 2786927 h 2905306"/>
              <a:gd name="connsiteX5" fmla="*/ 1054576 w 6392473"/>
              <a:gd name="connsiteY5" fmla="*/ 2597012 h 2905306"/>
              <a:gd name="connsiteX6" fmla="*/ 5591406 w 6392473"/>
              <a:gd name="connsiteY6" fmla="*/ 2746231 h 2905306"/>
              <a:gd name="connsiteX7" fmla="*/ 6179235 w 6392473"/>
              <a:gd name="connsiteY7" fmla="*/ 721488 h 2905306"/>
              <a:gd name="connsiteX0" fmla="*/ 6167660 w 6380898"/>
              <a:gd name="connsiteY0" fmla="*/ 721488 h 2905306"/>
              <a:gd name="connsiteX1" fmla="*/ 3215453 w 6380898"/>
              <a:gd name="connsiteY1" fmla="*/ 2529 h 2905306"/>
              <a:gd name="connsiteX2" fmla="*/ 432562 w 6380898"/>
              <a:gd name="connsiteY2" fmla="*/ 445661 h 2905306"/>
              <a:gd name="connsiteX3" fmla="*/ 395384 w 6380898"/>
              <a:gd name="connsiteY3" fmla="*/ 2176490 h 2905306"/>
              <a:gd name="connsiteX4" fmla="*/ 0 w 6380898"/>
              <a:gd name="connsiteY4" fmla="*/ 2416537 h 2905306"/>
              <a:gd name="connsiteX5" fmla="*/ 1043001 w 6380898"/>
              <a:gd name="connsiteY5" fmla="*/ 2597012 h 2905306"/>
              <a:gd name="connsiteX6" fmla="*/ 5579831 w 6380898"/>
              <a:gd name="connsiteY6" fmla="*/ 2746231 h 2905306"/>
              <a:gd name="connsiteX7" fmla="*/ 6167660 w 6380898"/>
              <a:gd name="connsiteY7" fmla="*/ 721488 h 2905306"/>
              <a:gd name="connsiteX0" fmla="*/ 6167660 w 6380898"/>
              <a:gd name="connsiteY0" fmla="*/ 719649 h 2903467"/>
              <a:gd name="connsiteX1" fmla="*/ 3215453 w 6380898"/>
              <a:gd name="connsiteY1" fmla="*/ 690 h 2903467"/>
              <a:gd name="connsiteX2" fmla="*/ 432562 w 6380898"/>
              <a:gd name="connsiteY2" fmla="*/ 443822 h 2903467"/>
              <a:gd name="connsiteX3" fmla="*/ 418534 w 6380898"/>
              <a:gd name="connsiteY3" fmla="*/ 2035755 h 2903467"/>
              <a:gd name="connsiteX4" fmla="*/ 0 w 6380898"/>
              <a:gd name="connsiteY4" fmla="*/ 2414698 h 2903467"/>
              <a:gd name="connsiteX5" fmla="*/ 1043001 w 6380898"/>
              <a:gd name="connsiteY5" fmla="*/ 2595173 h 2903467"/>
              <a:gd name="connsiteX6" fmla="*/ 5579831 w 6380898"/>
              <a:gd name="connsiteY6" fmla="*/ 2744392 h 2903467"/>
              <a:gd name="connsiteX7" fmla="*/ 6167660 w 6380898"/>
              <a:gd name="connsiteY7" fmla="*/ 719649 h 2903467"/>
              <a:gd name="connsiteX0" fmla="*/ 6167660 w 6380898"/>
              <a:gd name="connsiteY0" fmla="*/ 719649 h 2903467"/>
              <a:gd name="connsiteX1" fmla="*/ 3215453 w 6380898"/>
              <a:gd name="connsiteY1" fmla="*/ 690 h 2903467"/>
              <a:gd name="connsiteX2" fmla="*/ 432562 w 6380898"/>
              <a:gd name="connsiteY2" fmla="*/ 443822 h 2903467"/>
              <a:gd name="connsiteX3" fmla="*/ 418534 w 6380898"/>
              <a:gd name="connsiteY3" fmla="*/ 2035755 h 2903467"/>
              <a:gd name="connsiteX4" fmla="*/ 0 w 6380898"/>
              <a:gd name="connsiteY4" fmla="*/ 2414698 h 2903467"/>
              <a:gd name="connsiteX5" fmla="*/ 1043001 w 6380898"/>
              <a:gd name="connsiteY5" fmla="*/ 2595173 h 2903467"/>
              <a:gd name="connsiteX6" fmla="*/ 5579831 w 6380898"/>
              <a:gd name="connsiteY6" fmla="*/ 2744392 h 2903467"/>
              <a:gd name="connsiteX7" fmla="*/ 6167660 w 6380898"/>
              <a:gd name="connsiteY7" fmla="*/ 719649 h 2903467"/>
              <a:gd name="connsiteX0" fmla="*/ 6167660 w 6383718"/>
              <a:gd name="connsiteY0" fmla="*/ 719649 h 2869136"/>
              <a:gd name="connsiteX1" fmla="*/ 3215453 w 6383718"/>
              <a:gd name="connsiteY1" fmla="*/ 690 h 2869136"/>
              <a:gd name="connsiteX2" fmla="*/ 432562 w 6383718"/>
              <a:gd name="connsiteY2" fmla="*/ 443822 h 2869136"/>
              <a:gd name="connsiteX3" fmla="*/ 418534 w 6383718"/>
              <a:gd name="connsiteY3" fmla="*/ 2035755 h 2869136"/>
              <a:gd name="connsiteX4" fmla="*/ 0 w 6383718"/>
              <a:gd name="connsiteY4" fmla="*/ 2414698 h 2869136"/>
              <a:gd name="connsiteX5" fmla="*/ 973553 w 6383718"/>
              <a:gd name="connsiteY5" fmla="*/ 2491000 h 2869136"/>
              <a:gd name="connsiteX6" fmla="*/ 5579831 w 6383718"/>
              <a:gd name="connsiteY6" fmla="*/ 2744392 h 2869136"/>
              <a:gd name="connsiteX7" fmla="*/ 6167660 w 6383718"/>
              <a:gd name="connsiteY7" fmla="*/ 719649 h 2869136"/>
              <a:gd name="connsiteX0" fmla="*/ 6167660 w 6383718"/>
              <a:gd name="connsiteY0" fmla="*/ 719649 h 3254840"/>
              <a:gd name="connsiteX1" fmla="*/ 3215453 w 6383718"/>
              <a:gd name="connsiteY1" fmla="*/ 690 h 3254840"/>
              <a:gd name="connsiteX2" fmla="*/ 432562 w 6383718"/>
              <a:gd name="connsiteY2" fmla="*/ 443822 h 3254840"/>
              <a:gd name="connsiteX3" fmla="*/ 418534 w 6383718"/>
              <a:gd name="connsiteY3" fmla="*/ 2035755 h 3254840"/>
              <a:gd name="connsiteX4" fmla="*/ 0 w 6383718"/>
              <a:gd name="connsiteY4" fmla="*/ 2414698 h 3254840"/>
              <a:gd name="connsiteX5" fmla="*/ 973553 w 6383718"/>
              <a:gd name="connsiteY5" fmla="*/ 2491000 h 3254840"/>
              <a:gd name="connsiteX6" fmla="*/ 5579831 w 6383718"/>
              <a:gd name="connsiteY6" fmla="*/ 2744392 h 3254840"/>
              <a:gd name="connsiteX7" fmla="*/ 6167660 w 6383718"/>
              <a:gd name="connsiteY7" fmla="*/ 719649 h 3254840"/>
              <a:gd name="connsiteX0" fmla="*/ 6167660 w 6383718"/>
              <a:gd name="connsiteY0" fmla="*/ 719649 h 3254840"/>
              <a:gd name="connsiteX1" fmla="*/ 3215453 w 6383718"/>
              <a:gd name="connsiteY1" fmla="*/ 690 h 3254840"/>
              <a:gd name="connsiteX2" fmla="*/ 432562 w 6383718"/>
              <a:gd name="connsiteY2" fmla="*/ 443822 h 3254840"/>
              <a:gd name="connsiteX3" fmla="*/ 418534 w 6383718"/>
              <a:gd name="connsiteY3" fmla="*/ 2035755 h 3254840"/>
              <a:gd name="connsiteX4" fmla="*/ 0 w 6383718"/>
              <a:gd name="connsiteY4" fmla="*/ 2414698 h 3254840"/>
              <a:gd name="connsiteX5" fmla="*/ 973553 w 6383718"/>
              <a:gd name="connsiteY5" fmla="*/ 2491000 h 3254840"/>
              <a:gd name="connsiteX6" fmla="*/ 5579831 w 6383718"/>
              <a:gd name="connsiteY6" fmla="*/ 2744392 h 3254840"/>
              <a:gd name="connsiteX7" fmla="*/ 6167660 w 6383718"/>
              <a:gd name="connsiteY7" fmla="*/ 719649 h 3254840"/>
              <a:gd name="connsiteX0" fmla="*/ 6167660 w 6383718"/>
              <a:gd name="connsiteY0" fmla="*/ 719649 h 3254840"/>
              <a:gd name="connsiteX1" fmla="*/ 3215453 w 6383718"/>
              <a:gd name="connsiteY1" fmla="*/ 690 h 3254840"/>
              <a:gd name="connsiteX2" fmla="*/ 432562 w 6383718"/>
              <a:gd name="connsiteY2" fmla="*/ 443822 h 3254840"/>
              <a:gd name="connsiteX3" fmla="*/ 418534 w 6383718"/>
              <a:gd name="connsiteY3" fmla="*/ 2035755 h 3254840"/>
              <a:gd name="connsiteX4" fmla="*/ 0 w 6383718"/>
              <a:gd name="connsiteY4" fmla="*/ 2414698 h 3254840"/>
              <a:gd name="connsiteX5" fmla="*/ 973553 w 6383718"/>
              <a:gd name="connsiteY5" fmla="*/ 2491000 h 3254840"/>
              <a:gd name="connsiteX6" fmla="*/ 5579831 w 6383718"/>
              <a:gd name="connsiteY6" fmla="*/ 2744392 h 3254840"/>
              <a:gd name="connsiteX7" fmla="*/ 6167660 w 6383718"/>
              <a:gd name="connsiteY7" fmla="*/ 719649 h 3254840"/>
              <a:gd name="connsiteX0" fmla="*/ 6167660 w 6383718"/>
              <a:gd name="connsiteY0" fmla="*/ 719611 h 3254802"/>
              <a:gd name="connsiteX1" fmla="*/ 3215453 w 6383718"/>
              <a:gd name="connsiteY1" fmla="*/ 652 h 3254802"/>
              <a:gd name="connsiteX2" fmla="*/ 432562 w 6383718"/>
              <a:gd name="connsiteY2" fmla="*/ 443784 h 3254802"/>
              <a:gd name="connsiteX3" fmla="*/ 406960 w 6383718"/>
              <a:gd name="connsiteY3" fmla="*/ 1989418 h 3254802"/>
              <a:gd name="connsiteX4" fmla="*/ 0 w 6383718"/>
              <a:gd name="connsiteY4" fmla="*/ 2414660 h 3254802"/>
              <a:gd name="connsiteX5" fmla="*/ 973553 w 6383718"/>
              <a:gd name="connsiteY5" fmla="*/ 2490962 h 3254802"/>
              <a:gd name="connsiteX6" fmla="*/ 5579831 w 6383718"/>
              <a:gd name="connsiteY6" fmla="*/ 2744354 h 3254802"/>
              <a:gd name="connsiteX7" fmla="*/ 6167660 w 6383718"/>
              <a:gd name="connsiteY7" fmla="*/ 719611 h 3254802"/>
              <a:gd name="connsiteX0" fmla="*/ 6167660 w 6383718"/>
              <a:gd name="connsiteY0" fmla="*/ 719611 h 3254802"/>
              <a:gd name="connsiteX1" fmla="*/ 3215453 w 6383718"/>
              <a:gd name="connsiteY1" fmla="*/ 652 h 3254802"/>
              <a:gd name="connsiteX2" fmla="*/ 432562 w 6383718"/>
              <a:gd name="connsiteY2" fmla="*/ 443784 h 3254802"/>
              <a:gd name="connsiteX3" fmla="*/ 406960 w 6383718"/>
              <a:gd name="connsiteY3" fmla="*/ 1989418 h 3254802"/>
              <a:gd name="connsiteX4" fmla="*/ 0 w 6383718"/>
              <a:gd name="connsiteY4" fmla="*/ 2414660 h 3254802"/>
              <a:gd name="connsiteX5" fmla="*/ 973553 w 6383718"/>
              <a:gd name="connsiteY5" fmla="*/ 2490962 h 3254802"/>
              <a:gd name="connsiteX6" fmla="*/ 5579831 w 6383718"/>
              <a:gd name="connsiteY6" fmla="*/ 2744354 h 3254802"/>
              <a:gd name="connsiteX7" fmla="*/ 6167660 w 6383718"/>
              <a:gd name="connsiteY7" fmla="*/ 719611 h 3254802"/>
              <a:gd name="connsiteX0" fmla="*/ 6167660 w 6414938"/>
              <a:gd name="connsiteY0" fmla="*/ 719611 h 3413186"/>
              <a:gd name="connsiteX1" fmla="*/ 3215453 w 6414938"/>
              <a:gd name="connsiteY1" fmla="*/ 652 h 3413186"/>
              <a:gd name="connsiteX2" fmla="*/ 432562 w 6414938"/>
              <a:gd name="connsiteY2" fmla="*/ 443784 h 3413186"/>
              <a:gd name="connsiteX3" fmla="*/ 406960 w 6414938"/>
              <a:gd name="connsiteY3" fmla="*/ 1989418 h 3413186"/>
              <a:gd name="connsiteX4" fmla="*/ 0 w 6414938"/>
              <a:gd name="connsiteY4" fmla="*/ 2414660 h 3413186"/>
              <a:gd name="connsiteX5" fmla="*/ 973553 w 6414938"/>
              <a:gd name="connsiteY5" fmla="*/ 2490962 h 3413186"/>
              <a:gd name="connsiteX6" fmla="*/ 5660854 w 6414938"/>
              <a:gd name="connsiteY6" fmla="*/ 3091595 h 3413186"/>
              <a:gd name="connsiteX7" fmla="*/ 6167660 w 6414938"/>
              <a:gd name="connsiteY7" fmla="*/ 719611 h 3413186"/>
              <a:gd name="connsiteX0" fmla="*/ 6167660 w 6414938"/>
              <a:gd name="connsiteY0" fmla="*/ 726786 h 3420361"/>
              <a:gd name="connsiteX1" fmla="*/ 3215453 w 6414938"/>
              <a:gd name="connsiteY1" fmla="*/ 7827 h 3420361"/>
              <a:gd name="connsiteX2" fmla="*/ 710354 w 6414938"/>
              <a:gd name="connsiteY2" fmla="*/ 450959 h 3420361"/>
              <a:gd name="connsiteX3" fmla="*/ 406960 w 6414938"/>
              <a:gd name="connsiteY3" fmla="*/ 1996593 h 3420361"/>
              <a:gd name="connsiteX4" fmla="*/ 0 w 6414938"/>
              <a:gd name="connsiteY4" fmla="*/ 2421835 h 3420361"/>
              <a:gd name="connsiteX5" fmla="*/ 973553 w 6414938"/>
              <a:gd name="connsiteY5" fmla="*/ 2498137 h 3420361"/>
              <a:gd name="connsiteX6" fmla="*/ 5660854 w 6414938"/>
              <a:gd name="connsiteY6" fmla="*/ 3098770 h 3420361"/>
              <a:gd name="connsiteX7" fmla="*/ 6167660 w 6414938"/>
              <a:gd name="connsiteY7" fmla="*/ 726786 h 3420361"/>
              <a:gd name="connsiteX0" fmla="*/ 6167660 w 6409050"/>
              <a:gd name="connsiteY0" fmla="*/ 715578 h 3409153"/>
              <a:gd name="connsiteX1" fmla="*/ 3296476 w 6409050"/>
              <a:gd name="connsiteY1" fmla="*/ 8193 h 3409153"/>
              <a:gd name="connsiteX2" fmla="*/ 710354 w 6409050"/>
              <a:gd name="connsiteY2" fmla="*/ 439751 h 3409153"/>
              <a:gd name="connsiteX3" fmla="*/ 406960 w 6409050"/>
              <a:gd name="connsiteY3" fmla="*/ 1985385 h 3409153"/>
              <a:gd name="connsiteX4" fmla="*/ 0 w 6409050"/>
              <a:gd name="connsiteY4" fmla="*/ 2410627 h 3409153"/>
              <a:gd name="connsiteX5" fmla="*/ 973553 w 6409050"/>
              <a:gd name="connsiteY5" fmla="*/ 2486929 h 3409153"/>
              <a:gd name="connsiteX6" fmla="*/ 5660854 w 6409050"/>
              <a:gd name="connsiteY6" fmla="*/ 3087562 h 3409153"/>
              <a:gd name="connsiteX7" fmla="*/ 6167660 w 6409050"/>
              <a:gd name="connsiteY7" fmla="*/ 715578 h 3409153"/>
              <a:gd name="connsiteX0" fmla="*/ 6167660 w 6409050"/>
              <a:gd name="connsiteY0" fmla="*/ 715578 h 3409153"/>
              <a:gd name="connsiteX1" fmla="*/ 3296476 w 6409050"/>
              <a:gd name="connsiteY1" fmla="*/ 8193 h 3409153"/>
              <a:gd name="connsiteX2" fmla="*/ 710354 w 6409050"/>
              <a:gd name="connsiteY2" fmla="*/ 439751 h 3409153"/>
              <a:gd name="connsiteX3" fmla="*/ 406960 w 6409050"/>
              <a:gd name="connsiteY3" fmla="*/ 1985385 h 3409153"/>
              <a:gd name="connsiteX4" fmla="*/ 0 w 6409050"/>
              <a:gd name="connsiteY4" fmla="*/ 2410627 h 3409153"/>
              <a:gd name="connsiteX5" fmla="*/ 973553 w 6409050"/>
              <a:gd name="connsiteY5" fmla="*/ 2486929 h 3409153"/>
              <a:gd name="connsiteX6" fmla="*/ 5660854 w 6409050"/>
              <a:gd name="connsiteY6" fmla="*/ 3087562 h 3409153"/>
              <a:gd name="connsiteX7" fmla="*/ 6167660 w 6409050"/>
              <a:gd name="connsiteY7" fmla="*/ 715578 h 3409153"/>
              <a:gd name="connsiteX0" fmla="*/ 6167660 w 6409050"/>
              <a:gd name="connsiteY0" fmla="*/ 709094 h 3402669"/>
              <a:gd name="connsiteX1" fmla="*/ 3296476 w 6409050"/>
              <a:gd name="connsiteY1" fmla="*/ 1709 h 3402669"/>
              <a:gd name="connsiteX2" fmla="*/ 710354 w 6409050"/>
              <a:gd name="connsiteY2" fmla="*/ 433267 h 3402669"/>
              <a:gd name="connsiteX3" fmla="*/ 406960 w 6409050"/>
              <a:gd name="connsiteY3" fmla="*/ 1978901 h 3402669"/>
              <a:gd name="connsiteX4" fmla="*/ 0 w 6409050"/>
              <a:gd name="connsiteY4" fmla="*/ 2404143 h 3402669"/>
              <a:gd name="connsiteX5" fmla="*/ 973553 w 6409050"/>
              <a:gd name="connsiteY5" fmla="*/ 2480445 h 3402669"/>
              <a:gd name="connsiteX6" fmla="*/ 5660854 w 6409050"/>
              <a:gd name="connsiteY6" fmla="*/ 3081078 h 3402669"/>
              <a:gd name="connsiteX7" fmla="*/ 6167660 w 6409050"/>
              <a:gd name="connsiteY7" fmla="*/ 709094 h 3402669"/>
              <a:gd name="connsiteX0" fmla="*/ 6167660 w 6409050"/>
              <a:gd name="connsiteY0" fmla="*/ 707386 h 3400961"/>
              <a:gd name="connsiteX1" fmla="*/ 3296476 w 6409050"/>
              <a:gd name="connsiteY1" fmla="*/ 1 h 3400961"/>
              <a:gd name="connsiteX2" fmla="*/ 710354 w 6409050"/>
              <a:gd name="connsiteY2" fmla="*/ 431559 h 3400961"/>
              <a:gd name="connsiteX3" fmla="*/ 406960 w 6409050"/>
              <a:gd name="connsiteY3" fmla="*/ 1977193 h 3400961"/>
              <a:gd name="connsiteX4" fmla="*/ 0 w 6409050"/>
              <a:gd name="connsiteY4" fmla="*/ 2402435 h 3400961"/>
              <a:gd name="connsiteX5" fmla="*/ 973553 w 6409050"/>
              <a:gd name="connsiteY5" fmla="*/ 2478737 h 3400961"/>
              <a:gd name="connsiteX6" fmla="*/ 5660854 w 6409050"/>
              <a:gd name="connsiteY6" fmla="*/ 3079370 h 3400961"/>
              <a:gd name="connsiteX7" fmla="*/ 6167660 w 6409050"/>
              <a:gd name="connsiteY7" fmla="*/ 707386 h 3400961"/>
              <a:gd name="connsiteX0" fmla="*/ 6167660 w 6409050"/>
              <a:gd name="connsiteY0" fmla="*/ 707386 h 3400961"/>
              <a:gd name="connsiteX1" fmla="*/ 3296476 w 6409050"/>
              <a:gd name="connsiteY1" fmla="*/ 1 h 3400961"/>
              <a:gd name="connsiteX2" fmla="*/ 710354 w 6409050"/>
              <a:gd name="connsiteY2" fmla="*/ 431559 h 3400961"/>
              <a:gd name="connsiteX3" fmla="*/ 557431 w 6409050"/>
              <a:gd name="connsiteY3" fmla="*/ 1930894 h 3400961"/>
              <a:gd name="connsiteX4" fmla="*/ 0 w 6409050"/>
              <a:gd name="connsiteY4" fmla="*/ 2402435 h 3400961"/>
              <a:gd name="connsiteX5" fmla="*/ 973553 w 6409050"/>
              <a:gd name="connsiteY5" fmla="*/ 2478737 h 3400961"/>
              <a:gd name="connsiteX6" fmla="*/ 5660854 w 6409050"/>
              <a:gd name="connsiteY6" fmla="*/ 3079370 h 3400961"/>
              <a:gd name="connsiteX7" fmla="*/ 6167660 w 6409050"/>
              <a:gd name="connsiteY7" fmla="*/ 707386 h 3400961"/>
              <a:gd name="connsiteX0" fmla="*/ 6167660 w 6409050"/>
              <a:gd name="connsiteY0" fmla="*/ 707386 h 3400961"/>
              <a:gd name="connsiteX1" fmla="*/ 3296476 w 6409050"/>
              <a:gd name="connsiteY1" fmla="*/ 1 h 3400961"/>
              <a:gd name="connsiteX2" fmla="*/ 710354 w 6409050"/>
              <a:gd name="connsiteY2" fmla="*/ 431559 h 3400961"/>
              <a:gd name="connsiteX3" fmla="*/ 557431 w 6409050"/>
              <a:gd name="connsiteY3" fmla="*/ 1930894 h 3400961"/>
              <a:gd name="connsiteX4" fmla="*/ 0 w 6409050"/>
              <a:gd name="connsiteY4" fmla="*/ 2402435 h 3400961"/>
              <a:gd name="connsiteX5" fmla="*/ 973553 w 6409050"/>
              <a:gd name="connsiteY5" fmla="*/ 2478737 h 3400961"/>
              <a:gd name="connsiteX6" fmla="*/ 5660854 w 6409050"/>
              <a:gd name="connsiteY6" fmla="*/ 3079370 h 3400961"/>
              <a:gd name="connsiteX7" fmla="*/ 6167660 w 6409050"/>
              <a:gd name="connsiteY7" fmla="*/ 707386 h 3400961"/>
              <a:gd name="connsiteX0" fmla="*/ 6167660 w 6409050"/>
              <a:gd name="connsiteY0" fmla="*/ 719911 h 3413486"/>
              <a:gd name="connsiteX1" fmla="*/ 3296476 w 6409050"/>
              <a:gd name="connsiteY1" fmla="*/ 12526 h 3413486"/>
              <a:gd name="connsiteX2" fmla="*/ 837676 w 6409050"/>
              <a:gd name="connsiteY2" fmla="*/ 397786 h 3413486"/>
              <a:gd name="connsiteX3" fmla="*/ 557431 w 6409050"/>
              <a:gd name="connsiteY3" fmla="*/ 1943419 h 3413486"/>
              <a:gd name="connsiteX4" fmla="*/ 0 w 6409050"/>
              <a:gd name="connsiteY4" fmla="*/ 2414960 h 3413486"/>
              <a:gd name="connsiteX5" fmla="*/ 973553 w 6409050"/>
              <a:gd name="connsiteY5" fmla="*/ 2491262 h 3413486"/>
              <a:gd name="connsiteX6" fmla="*/ 5660854 w 6409050"/>
              <a:gd name="connsiteY6" fmla="*/ 3091895 h 3413486"/>
              <a:gd name="connsiteX7" fmla="*/ 6167660 w 6409050"/>
              <a:gd name="connsiteY7" fmla="*/ 719911 h 3413486"/>
              <a:gd name="connsiteX0" fmla="*/ 6167660 w 6416077"/>
              <a:gd name="connsiteY0" fmla="*/ 719911 h 3407339"/>
              <a:gd name="connsiteX1" fmla="*/ 3296476 w 6416077"/>
              <a:gd name="connsiteY1" fmla="*/ 12526 h 3407339"/>
              <a:gd name="connsiteX2" fmla="*/ 837676 w 6416077"/>
              <a:gd name="connsiteY2" fmla="*/ 397786 h 3407339"/>
              <a:gd name="connsiteX3" fmla="*/ 557431 w 6416077"/>
              <a:gd name="connsiteY3" fmla="*/ 1943419 h 3407339"/>
              <a:gd name="connsiteX4" fmla="*/ 0 w 6416077"/>
              <a:gd name="connsiteY4" fmla="*/ 2414960 h 3407339"/>
              <a:gd name="connsiteX5" fmla="*/ 823082 w 6416077"/>
              <a:gd name="connsiteY5" fmla="*/ 2479687 h 3407339"/>
              <a:gd name="connsiteX6" fmla="*/ 5660854 w 6416077"/>
              <a:gd name="connsiteY6" fmla="*/ 3091895 h 3407339"/>
              <a:gd name="connsiteX7" fmla="*/ 6167660 w 6416077"/>
              <a:gd name="connsiteY7" fmla="*/ 719911 h 3407339"/>
              <a:gd name="connsiteX0" fmla="*/ 6167660 w 6418824"/>
              <a:gd name="connsiteY0" fmla="*/ 719911 h 3395212"/>
              <a:gd name="connsiteX1" fmla="*/ 3296476 w 6418824"/>
              <a:gd name="connsiteY1" fmla="*/ 12526 h 3395212"/>
              <a:gd name="connsiteX2" fmla="*/ 837676 w 6418824"/>
              <a:gd name="connsiteY2" fmla="*/ 397786 h 3395212"/>
              <a:gd name="connsiteX3" fmla="*/ 557431 w 6418824"/>
              <a:gd name="connsiteY3" fmla="*/ 1943419 h 3395212"/>
              <a:gd name="connsiteX4" fmla="*/ 0 w 6418824"/>
              <a:gd name="connsiteY4" fmla="*/ 2414960 h 3395212"/>
              <a:gd name="connsiteX5" fmla="*/ 765208 w 6418824"/>
              <a:gd name="connsiteY5" fmla="*/ 2456538 h 3395212"/>
              <a:gd name="connsiteX6" fmla="*/ 5660854 w 6418824"/>
              <a:gd name="connsiteY6" fmla="*/ 3091895 h 3395212"/>
              <a:gd name="connsiteX7" fmla="*/ 6167660 w 6418824"/>
              <a:gd name="connsiteY7" fmla="*/ 719911 h 3395212"/>
              <a:gd name="connsiteX0" fmla="*/ 6167660 w 6418824"/>
              <a:gd name="connsiteY0" fmla="*/ 719911 h 3395212"/>
              <a:gd name="connsiteX1" fmla="*/ 3296476 w 6418824"/>
              <a:gd name="connsiteY1" fmla="*/ 12526 h 3395212"/>
              <a:gd name="connsiteX2" fmla="*/ 837676 w 6418824"/>
              <a:gd name="connsiteY2" fmla="*/ 397786 h 3395212"/>
              <a:gd name="connsiteX3" fmla="*/ 557431 w 6418824"/>
              <a:gd name="connsiteY3" fmla="*/ 1943419 h 3395212"/>
              <a:gd name="connsiteX4" fmla="*/ 0 w 6418824"/>
              <a:gd name="connsiteY4" fmla="*/ 2414960 h 3395212"/>
              <a:gd name="connsiteX5" fmla="*/ 765208 w 6418824"/>
              <a:gd name="connsiteY5" fmla="*/ 2456538 h 3395212"/>
              <a:gd name="connsiteX6" fmla="*/ 5660854 w 6418824"/>
              <a:gd name="connsiteY6" fmla="*/ 3091895 h 3395212"/>
              <a:gd name="connsiteX7" fmla="*/ 6167660 w 6418824"/>
              <a:gd name="connsiteY7" fmla="*/ 719911 h 3395212"/>
              <a:gd name="connsiteX0" fmla="*/ 6132936 w 6384100"/>
              <a:gd name="connsiteY0" fmla="*/ 719911 h 3395212"/>
              <a:gd name="connsiteX1" fmla="*/ 3261752 w 6384100"/>
              <a:gd name="connsiteY1" fmla="*/ 12526 h 3395212"/>
              <a:gd name="connsiteX2" fmla="*/ 802952 w 6384100"/>
              <a:gd name="connsiteY2" fmla="*/ 397786 h 3395212"/>
              <a:gd name="connsiteX3" fmla="*/ 522707 w 6384100"/>
              <a:gd name="connsiteY3" fmla="*/ 1943419 h 3395212"/>
              <a:gd name="connsiteX4" fmla="*/ 0 w 6384100"/>
              <a:gd name="connsiteY4" fmla="*/ 2171892 h 3395212"/>
              <a:gd name="connsiteX5" fmla="*/ 730484 w 6384100"/>
              <a:gd name="connsiteY5" fmla="*/ 2456538 h 3395212"/>
              <a:gd name="connsiteX6" fmla="*/ 5626130 w 6384100"/>
              <a:gd name="connsiteY6" fmla="*/ 3091895 h 3395212"/>
              <a:gd name="connsiteX7" fmla="*/ 6132936 w 6384100"/>
              <a:gd name="connsiteY7" fmla="*/ 719911 h 3395212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40891"/>
              <a:gd name="connsiteY0" fmla="*/ 695744 h 3371045"/>
              <a:gd name="connsiteX1" fmla="*/ 3863635 w 6340891"/>
              <a:gd name="connsiteY1" fmla="*/ 11508 h 3371045"/>
              <a:gd name="connsiteX2" fmla="*/ 802952 w 6340891"/>
              <a:gd name="connsiteY2" fmla="*/ 373619 h 3371045"/>
              <a:gd name="connsiteX3" fmla="*/ 487982 w 6340891"/>
              <a:gd name="connsiteY3" fmla="*/ 1687758 h 3371045"/>
              <a:gd name="connsiteX4" fmla="*/ 0 w 6340891"/>
              <a:gd name="connsiteY4" fmla="*/ 2147725 h 3371045"/>
              <a:gd name="connsiteX5" fmla="*/ 730484 w 6340891"/>
              <a:gd name="connsiteY5" fmla="*/ 2432371 h 3371045"/>
              <a:gd name="connsiteX6" fmla="*/ 5626130 w 6340891"/>
              <a:gd name="connsiteY6" fmla="*/ 3067728 h 3371045"/>
              <a:gd name="connsiteX7" fmla="*/ 6132936 w 6340891"/>
              <a:gd name="connsiteY7" fmla="*/ 695744 h 337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40891" h="3371045">
                <a:moveTo>
                  <a:pt x="6132936" y="695744"/>
                </a:moveTo>
                <a:cubicBezTo>
                  <a:pt x="5839187" y="186374"/>
                  <a:pt x="4751966" y="65196"/>
                  <a:pt x="3863635" y="11508"/>
                </a:cubicBezTo>
                <a:cubicBezTo>
                  <a:pt x="2975304" y="-42180"/>
                  <a:pt x="1365561" y="94244"/>
                  <a:pt x="802952" y="373619"/>
                </a:cubicBezTo>
                <a:cubicBezTo>
                  <a:pt x="240343" y="652994"/>
                  <a:pt x="500714" y="1320151"/>
                  <a:pt x="487982" y="1687758"/>
                </a:cubicBezTo>
                <a:cubicBezTo>
                  <a:pt x="352329" y="1891237"/>
                  <a:pt x="309273" y="1874798"/>
                  <a:pt x="0" y="2147725"/>
                </a:cubicBezTo>
                <a:cubicBezTo>
                  <a:pt x="405021" y="2298033"/>
                  <a:pt x="580106" y="2367762"/>
                  <a:pt x="730484" y="2432371"/>
                </a:cubicBezTo>
                <a:cubicBezTo>
                  <a:pt x="954478" y="3792721"/>
                  <a:pt x="4725721" y="3357166"/>
                  <a:pt x="5626130" y="3067728"/>
                </a:cubicBezTo>
                <a:cubicBezTo>
                  <a:pt x="6526539" y="2778290"/>
                  <a:pt x="6426685" y="1205114"/>
                  <a:pt x="6132936" y="695744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2A237A-A81F-4E11-97FF-FE35446BB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499" y="2462598"/>
            <a:ext cx="8867775" cy="339104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78D6D2F-EE94-4C68-9C0A-C60315619409}"/>
              </a:ext>
            </a:extLst>
          </p:cNvPr>
          <p:cNvCxnSpPr/>
          <p:nvPr/>
        </p:nvCxnSpPr>
        <p:spPr>
          <a:xfrm flipV="1">
            <a:off x="3162300" y="3343275"/>
            <a:ext cx="1543050" cy="19526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0A9AF65-F37A-4F7E-8EDE-5123B03E8FB9}"/>
              </a:ext>
            </a:extLst>
          </p:cNvPr>
          <p:cNvCxnSpPr>
            <a:cxnSpLocks/>
          </p:cNvCxnSpPr>
          <p:nvPr/>
        </p:nvCxnSpPr>
        <p:spPr>
          <a:xfrm flipH="1" flipV="1">
            <a:off x="7639050" y="3686175"/>
            <a:ext cx="2247900" cy="16954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B9F2E6BF-6C5D-3C22-04D3-9FDABA3AA70B}"/>
              </a:ext>
            </a:extLst>
          </p:cNvPr>
          <p:cNvGrpSpPr/>
          <p:nvPr/>
        </p:nvGrpSpPr>
        <p:grpSpPr>
          <a:xfrm>
            <a:off x="752022" y="715608"/>
            <a:ext cx="776391" cy="675414"/>
            <a:chOff x="734498" y="718663"/>
            <a:chExt cx="776391" cy="675414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1E8E4EDE-7015-6F29-2A76-A91E8A6F5810}"/>
                </a:ext>
              </a:extLst>
            </p:cNvPr>
            <p:cNvSpPr/>
            <p:nvPr/>
          </p:nvSpPr>
          <p:spPr>
            <a:xfrm>
              <a:off x="734498" y="718663"/>
              <a:ext cx="776391" cy="66930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559C163-26A3-B5BB-A03B-72022E34861F}"/>
                </a:ext>
              </a:extLst>
            </p:cNvPr>
            <p:cNvSpPr txBox="1"/>
            <p:nvPr/>
          </p:nvSpPr>
          <p:spPr>
            <a:xfrm>
              <a:off x="933016" y="8708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107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et of cartoon stars&#10;&#10;Description automatically generated">
            <a:extLst>
              <a:ext uri="{FF2B5EF4-FFF2-40B4-BE49-F238E27FC236}">
                <a16:creationId xmlns:a16="http://schemas.microsoft.com/office/drawing/2014/main" id="{E1A7DE5A-116E-7C2A-CFC0-C2A096D55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52027" r="37178" b="13099"/>
          <a:stretch/>
        </p:blipFill>
        <p:spPr>
          <a:xfrm>
            <a:off x="1047942" y="2543437"/>
            <a:ext cx="2501245" cy="1432874"/>
          </a:xfrm>
          <a:prstGeom prst="rect">
            <a:avLst/>
          </a:prstGeom>
        </p:spPr>
      </p:pic>
      <p:pic>
        <p:nvPicPr>
          <p:cNvPr id="8" name="Picture 7" descr="A set of cartoon stars&#10;&#10;Description automatically generated">
            <a:extLst>
              <a:ext uri="{FF2B5EF4-FFF2-40B4-BE49-F238E27FC236}">
                <a16:creationId xmlns:a16="http://schemas.microsoft.com/office/drawing/2014/main" id="{D6F7AB81-C9A9-13FA-F415-79CC070C8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52027" r="37178" b="13099"/>
          <a:stretch/>
        </p:blipFill>
        <p:spPr>
          <a:xfrm>
            <a:off x="1162634" y="4085067"/>
            <a:ext cx="2501245" cy="143287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725950-AD9B-4719-EDF0-48950029A587}"/>
              </a:ext>
            </a:extLst>
          </p:cNvPr>
          <p:cNvSpPr/>
          <p:nvPr/>
        </p:nvSpPr>
        <p:spPr>
          <a:xfrm>
            <a:off x="3663879" y="2659014"/>
            <a:ext cx="6034727" cy="801278"/>
          </a:xfrm>
          <a:custGeom>
            <a:avLst/>
            <a:gdLst>
              <a:gd name="csX0" fmla="*/ 0 w 6034727"/>
              <a:gd name="csY0" fmla="*/ 0 h 801278"/>
              <a:gd name="csX1" fmla="*/ 0 w 6034727"/>
              <a:gd name="csY1" fmla="*/ 0 h 801278"/>
              <a:gd name="csX2" fmla="*/ 6034727 w 6034727"/>
              <a:gd name="csY2" fmla="*/ 0 h 801278"/>
              <a:gd name="csX3" fmla="*/ 6034727 w 6034727"/>
              <a:gd name="csY3" fmla="*/ 0 h 801278"/>
              <a:gd name="csX4" fmla="*/ 6034727 w 6034727"/>
              <a:gd name="csY4" fmla="*/ 801278 h 801278"/>
              <a:gd name="csX5" fmla="*/ 6034727 w 6034727"/>
              <a:gd name="csY5" fmla="*/ 801278 h 801278"/>
              <a:gd name="csX6" fmla="*/ 0 w 6034727"/>
              <a:gd name="csY6" fmla="*/ 801278 h 801278"/>
              <a:gd name="csX7" fmla="*/ 0 w 6034727"/>
              <a:gd name="csY7" fmla="*/ 801278 h 801278"/>
              <a:gd name="csX8" fmla="*/ 0 w 6034727"/>
              <a:gd name="csY8" fmla="*/ 0 h 80127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034727" h="801278" fill="none" extrusionOk="0">
                <a:moveTo>
                  <a:pt x="0" y="0"/>
                </a:moveTo>
                <a:lnTo>
                  <a:pt x="0" y="0"/>
                </a:lnTo>
                <a:cubicBezTo>
                  <a:pt x="983968" y="5753"/>
                  <a:pt x="5175162" y="-51483"/>
                  <a:pt x="6034727" y="0"/>
                </a:cubicBezTo>
                <a:lnTo>
                  <a:pt x="6034727" y="0"/>
                </a:lnTo>
                <a:cubicBezTo>
                  <a:pt x="6106621" y="243735"/>
                  <a:pt x="6079630" y="486523"/>
                  <a:pt x="6034727" y="801278"/>
                </a:cubicBezTo>
                <a:lnTo>
                  <a:pt x="6034727" y="801278"/>
                </a:lnTo>
                <a:cubicBezTo>
                  <a:pt x="5055833" y="782320"/>
                  <a:pt x="1625201" y="740637"/>
                  <a:pt x="0" y="801278"/>
                </a:cubicBezTo>
                <a:lnTo>
                  <a:pt x="0" y="801278"/>
                </a:lnTo>
                <a:cubicBezTo>
                  <a:pt x="-45403" y="477961"/>
                  <a:pt x="-53234" y="225755"/>
                  <a:pt x="0" y="0"/>
                </a:cubicBezTo>
                <a:close/>
              </a:path>
              <a:path w="6034727" h="801278" stroke="0" extrusionOk="0">
                <a:moveTo>
                  <a:pt x="0" y="0"/>
                </a:moveTo>
                <a:lnTo>
                  <a:pt x="0" y="0"/>
                </a:lnTo>
                <a:cubicBezTo>
                  <a:pt x="1318093" y="-133594"/>
                  <a:pt x="4632576" y="63808"/>
                  <a:pt x="6034727" y="0"/>
                </a:cubicBezTo>
                <a:lnTo>
                  <a:pt x="6034727" y="0"/>
                </a:lnTo>
                <a:cubicBezTo>
                  <a:pt x="5967547" y="234989"/>
                  <a:pt x="6014431" y="415766"/>
                  <a:pt x="6034727" y="801278"/>
                </a:cubicBezTo>
                <a:lnTo>
                  <a:pt x="6034727" y="801278"/>
                </a:lnTo>
                <a:cubicBezTo>
                  <a:pt x="4783116" y="742384"/>
                  <a:pt x="1284784" y="815511"/>
                  <a:pt x="0" y="801278"/>
                </a:cubicBezTo>
                <a:lnTo>
                  <a:pt x="0" y="801278"/>
                </a:lnTo>
                <a:cubicBezTo>
                  <a:pt x="1946" y="691734"/>
                  <a:pt x="-16972" y="291262"/>
                  <a:pt x="0" y="0"/>
                </a:cubicBezTo>
                <a:close/>
              </a:path>
            </a:pathLst>
          </a:custGeom>
          <a:solidFill>
            <a:srgbClr val="FFC51C"/>
          </a:solidFill>
          <a:ln w="28575">
            <a:solidFill>
              <a:srgbClr val="FEBD5B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Chia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20978FF-32F5-AC90-3D82-C0727344271E}"/>
              </a:ext>
            </a:extLst>
          </p:cNvPr>
          <p:cNvSpPr/>
          <p:nvPr/>
        </p:nvSpPr>
        <p:spPr>
          <a:xfrm>
            <a:off x="3750291" y="4267658"/>
            <a:ext cx="6034727" cy="801278"/>
          </a:xfrm>
          <a:custGeom>
            <a:avLst/>
            <a:gdLst>
              <a:gd name="csX0" fmla="*/ 0 w 6034727"/>
              <a:gd name="csY0" fmla="*/ 0 h 801278"/>
              <a:gd name="csX1" fmla="*/ 0 w 6034727"/>
              <a:gd name="csY1" fmla="*/ 0 h 801278"/>
              <a:gd name="csX2" fmla="*/ 6034727 w 6034727"/>
              <a:gd name="csY2" fmla="*/ 0 h 801278"/>
              <a:gd name="csX3" fmla="*/ 6034727 w 6034727"/>
              <a:gd name="csY3" fmla="*/ 0 h 801278"/>
              <a:gd name="csX4" fmla="*/ 6034727 w 6034727"/>
              <a:gd name="csY4" fmla="*/ 801278 h 801278"/>
              <a:gd name="csX5" fmla="*/ 6034727 w 6034727"/>
              <a:gd name="csY5" fmla="*/ 801278 h 801278"/>
              <a:gd name="csX6" fmla="*/ 0 w 6034727"/>
              <a:gd name="csY6" fmla="*/ 801278 h 801278"/>
              <a:gd name="csX7" fmla="*/ 0 w 6034727"/>
              <a:gd name="csY7" fmla="*/ 801278 h 801278"/>
              <a:gd name="csX8" fmla="*/ 0 w 6034727"/>
              <a:gd name="csY8" fmla="*/ 0 h 80127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034727" h="801278" fill="none" extrusionOk="0">
                <a:moveTo>
                  <a:pt x="0" y="0"/>
                </a:moveTo>
                <a:lnTo>
                  <a:pt x="0" y="0"/>
                </a:lnTo>
                <a:cubicBezTo>
                  <a:pt x="983968" y="5753"/>
                  <a:pt x="5175162" y="-51483"/>
                  <a:pt x="6034727" y="0"/>
                </a:cubicBezTo>
                <a:lnTo>
                  <a:pt x="6034727" y="0"/>
                </a:lnTo>
                <a:cubicBezTo>
                  <a:pt x="6106621" y="243735"/>
                  <a:pt x="6079630" y="486523"/>
                  <a:pt x="6034727" y="801278"/>
                </a:cubicBezTo>
                <a:lnTo>
                  <a:pt x="6034727" y="801278"/>
                </a:lnTo>
                <a:cubicBezTo>
                  <a:pt x="5055833" y="782320"/>
                  <a:pt x="1625201" y="740637"/>
                  <a:pt x="0" y="801278"/>
                </a:cubicBezTo>
                <a:lnTo>
                  <a:pt x="0" y="801278"/>
                </a:lnTo>
                <a:cubicBezTo>
                  <a:pt x="-45403" y="477961"/>
                  <a:pt x="-53234" y="225755"/>
                  <a:pt x="0" y="0"/>
                </a:cubicBezTo>
                <a:close/>
              </a:path>
              <a:path w="6034727" h="801278" stroke="0" extrusionOk="0">
                <a:moveTo>
                  <a:pt x="0" y="0"/>
                </a:moveTo>
                <a:lnTo>
                  <a:pt x="0" y="0"/>
                </a:lnTo>
                <a:cubicBezTo>
                  <a:pt x="1318093" y="-133594"/>
                  <a:pt x="4632576" y="63808"/>
                  <a:pt x="6034727" y="0"/>
                </a:cubicBezTo>
                <a:lnTo>
                  <a:pt x="6034727" y="0"/>
                </a:lnTo>
                <a:cubicBezTo>
                  <a:pt x="5967547" y="234989"/>
                  <a:pt x="6014431" y="415766"/>
                  <a:pt x="6034727" y="801278"/>
                </a:cubicBezTo>
                <a:lnTo>
                  <a:pt x="6034727" y="801278"/>
                </a:lnTo>
                <a:cubicBezTo>
                  <a:pt x="4783116" y="742384"/>
                  <a:pt x="1284784" y="815511"/>
                  <a:pt x="0" y="801278"/>
                </a:cubicBezTo>
                <a:lnTo>
                  <a:pt x="0" y="801278"/>
                </a:lnTo>
                <a:cubicBezTo>
                  <a:pt x="1946" y="691734"/>
                  <a:pt x="-16972" y="291262"/>
                  <a:pt x="0" y="0"/>
                </a:cubicBezTo>
                <a:close/>
              </a:path>
            </a:pathLst>
          </a:custGeom>
          <a:solidFill>
            <a:srgbClr val="FFC51C"/>
          </a:solidFill>
          <a:ln w="28575">
            <a:solidFill>
              <a:srgbClr val="FEBD5B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F3C0ED-441F-C59D-A89E-3255AE002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07" y="298593"/>
            <a:ext cx="5468586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9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E321D44-F288-F6E9-1F3F-35099429A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7A1C666A-4E45-2BD3-80F0-51B7CAC2B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878" t="877" r="5878" b="20175"/>
          <a:stretch/>
        </p:blipFill>
        <p:spPr>
          <a:xfrm>
            <a:off x="-1" y="685800"/>
            <a:ext cx="12192002" cy="6172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5B2C36-62F3-906D-8C41-7474FE7DD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452" y="1849990"/>
            <a:ext cx="7736495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6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ong_cch_phim_202601171658_w9nvq">
            <a:hlinkClick r:id="" action="ppaction://media"/>
            <a:extLst>
              <a:ext uri="{FF2B5EF4-FFF2-40B4-BE49-F238E27FC236}">
                <a16:creationId xmlns:a16="http://schemas.microsoft.com/office/drawing/2014/main" id="{11886295-9E38-39A3-9F9E-14340C4EEFC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58E9BED-C692-F21D-BD64-5023B1C58A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878" t="877" r="5878" b="20175"/>
          <a:stretch/>
        </p:blipFill>
        <p:spPr>
          <a:xfrm>
            <a:off x="-1" y="685800"/>
            <a:ext cx="12192002" cy="6172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1E6A9E-8C24-3724-EF19-D8E94C4FD7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9844" y="2564296"/>
            <a:ext cx="7246805" cy="182832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D8264F-0771-34F1-D06F-FD28E45D8736}"/>
              </a:ext>
            </a:extLst>
          </p:cNvPr>
          <p:cNvSpPr/>
          <p:nvPr/>
        </p:nvSpPr>
        <p:spPr>
          <a:xfrm>
            <a:off x="4855628" y="1663102"/>
            <a:ext cx="2587944" cy="803046"/>
          </a:xfrm>
          <a:prstGeom prst="roundRect">
            <a:avLst>
              <a:gd name="adj" fmla="val 44271"/>
            </a:avLst>
          </a:prstGeom>
          <a:solidFill>
            <a:srgbClr val="3D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Vogue-ExtraBold" panose="020B0500000000000000" pitchFamily="34" charset="0"/>
                <a:cs typeface="Vogue-ExtraBold" panose="020B0500000000000000" pitchFamily="34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158385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23930FC-F974-4670-70DA-790371CCE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25C3DC-60BE-DB18-EE3B-CD593B447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460" y="1194606"/>
            <a:ext cx="6005080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4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E6AEED19-6C56-40C7-8D00-B7F4EB44219A}"/>
              </a:ext>
            </a:extLst>
          </p:cNvPr>
          <p:cNvSpPr txBox="1"/>
          <p:nvPr/>
        </p:nvSpPr>
        <p:spPr>
          <a:xfrm>
            <a:off x="1726931" y="715608"/>
            <a:ext cx="44861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9B035F-1D8B-4981-B3EA-0014FA3A9BE6}"/>
              </a:ext>
            </a:extLst>
          </p:cNvPr>
          <p:cNvGrpSpPr/>
          <p:nvPr/>
        </p:nvGrpSpPr>
        <p:grpSpPr>
          <a:xfrm>
            <a:off x="752022" y="715608"/>
            <a:ext cx="776391" cy="675414"/>
            <a:chOff x="734498" y="718663"/>
            <a:chExt cx="776391" cy="675414"/>
          </a:xfrm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20B151C5-9E82-4E2D-B5E9-91D4523E38C8}"/>
                </a:ext>
              </a:extLst>
            </p:cNvPr>
            <p:cNvSpPr/>
            <p:nvPr/>
          </p:nvSpPr>
          <p:spPr>
            <a:xfrm>
              <a:off x="734498" y="718663"/>
              <a:ext cx="776391" cy="66930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F0790A-4D1E-4415-9C93-AC53341C34B3}"/>
                </a:ext>
              </a:extLst>
            </p:cNvPr>
            <p:cNvSpPr txBox="1"/>
            <p:nvPr/>
          </p:nvSpPr>
          <p:spPr>
            <a:xfrm>
              <a:off x="933016" y="8708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D1962AB-0ECB-4206-B81D-6DA0D1ADD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1867" y="2109787"/>
            <a:ext cx="9422327" cy="217646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B33DC04-9154-46BF-894E-5F0248960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24" y="1395411"/>
            <a:ext cx="1152525" cy="1152525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713477B0-C33F-4078-AA29-A978AC45BB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925" y="1295399"/>
            <a:ext cx="1152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1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ột tàu chở 7863 thùng hàng. Người ta dỡ xuống một số thùng hàng thì số thùng hàng còn lại bằng số thùng hàng ban đầu giảm đi 3 lần. Hỏi trên tàu còn lại bao nhiêu thùng hàng. (1)">
            <a:hlinkClick r:id="" action="ppaction://media"/>
            <a:extLst>
              <a:ext uri="{FF2B5EF4-FFF2-40B4-BE49-F238E27FC236}">
                <a16:creationId xmlns:a16="http://schemas.microsoft.com/office/drawing/2014/main" id="{DBD62CB0-83C7-E778-45FE-CDDB429CB5A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4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83C0FA-F3A9-498C-9402-82222873245E}"/>
              </a:ext>
            </a:extLst>
          </p:cNvPr>
          <p:cNvSpPr txBox="1"/>
          <p:nvPr/>
        </p:nvSpPr>
        <p:spPr>
          <a:xfrm>
            <a:off x="1428757" y="387617"/>
            <a:ext cx="36229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nhất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sz="28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8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thấp</a:t>
            </a:r>
            <a:r>
              <a:rPr lang="en-US" sz="28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28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89C7AC-BADA-4890-B7C9-C1A1372A3510}"/>
              </a:ext>
            </a:extLst>
          </p:cNvPr>
          <p:cNvGrpSpPr/>
          <p:nvPr/>
        </p:nvGrpSpPr>
        <p:grpSpPr>
          <a:xfrm>
            <a:off x="642691" y="417434"/>
            <a:ext cx="776391" cy="675414"/>
            <a:chOff x="734498" y="718663"/>
            <a:chExt cx="776391" cy="675414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F17B60F-326A-478F-92C6-290F09305660}"/>
                </a:ext>
              </a:extLst>
            </p:cNvPr>
            <p:cNvSpPr/>
            <p:nvPr/>
          </p:nvSpPr>
          <p:spPr>
            <a:xfrm>
              <a:off x="734498" y="718663"/>
              <a:ext cx="776391" cy="66930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B08CCC-721C-458F-A647-2AD6B53355A7}"/>
                </a:ext>
              </a:extLst>
            </p:cNvPr>
            <p:cNvSpPr txBox="1"/>
            <p:nvPr/>
          </p:nvSpPr>
          <p:spPr>
            <a:xfrm>
              <a:off x="933016" y="8708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921A9E3-B389-49E8-B6F8-AEEF8A1B4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475" y="1679513"/>
            <a:ext cx="7639050" cy="39069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D770835-AAEC-4046-A6CC-0E4A95D0659A}"/>
              </a:ext>
            </a:extLst>
          </p:cNvPr>
          <p:cNvSpPr/>
          <p:nvPr/>
        </p:nvSpPr>
        <p:spPr>
          <a:xfrm>
            <a:off x="2343150" y="1351080"/>
            <a:ext cx="1962150" cy="5100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1AF0701-30FD-4AD1-8A0E-C31EE8F1408D}"/>
              </a:ext>
            </a:extLst>
          </p:cNvPr>
          <p:cNvSpPr/>
          <p:nvPr/>
        </p:nvSpPr>
        <p:spPr>
          <a:xfrm>
            <a:off x="4086225" y="2241592"/>
            <a:ext cx="1962150" cy="5100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05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585C95-4CB2-40C3-9B1A-9888D52D9841}"/>
              </a:ext>
            </a:extLst>
          </p:cNvPr>
          <p:cNvSpPr txBox="1"/>
          <p:nvPr/>
        </p:nvSpPr>
        <p:spPr>
          <a:xfrm>
            <a:off x="1935126" y="676275"/>
            <a:ext cx="7913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Ngựa hay hươu cao cổ cao hơn?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354D22-A927-47C8-B47D-A1AE994C2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925" y="1563698"/>
            <a:ext cx="6686550" cy="443229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F292326-2D4C-4AF2-B71A-17BA55871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499" y="1423986"/>
            <a:ext cx="1152525" cy="115252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C41766A-5326-7B2C-B01D-2A6995730AB8}"/>
              </a:ext>
            </a:extLst>
          </p:cNvPr>
          <p:cNvGrpSpPr/>
          <p:nvPr/>
        </p:nvGrpSpPr>
        <p:grpSpPr>
          <a:xfrm>
            <a:off x="642691" y="417434"/>
            <a:ext cx="776391" cy="675414"/>
            <a:chOff x="734498" y="718663"/>
            <a:chExt cx="776391" cy="675414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8BA3DC14-9D8F-D41D-8730-2471B278389B}"/>
                </a:ext>
              </a:extLst>
            </p:cNvPr>
            <p:cNvSpPr/>
            <p:nvPr/>
          </p:nvSpPr>
          <p:spPr>
            <a:xfrm>
              <a:off x="734498" y="718663"/>
              <a:ext cx="776391" cy="66930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CDC0CC-F228-F8BD-B835-5B11208DE734}"/>
                </a:ext>
              </a:extLst>
            </p:cNvPr>
            <p:cNvSpPr txBox="1"/>
            <p:nvPr/>
          </p:nvSpPr>
          <p:spPr>
            <a:xfrm>
              <a:off x="933016" y="8708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435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861182-14DC-4328-98A7-A44FA1177E67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b) </a:t>
            </a:r>
            <a:r>
              <a:rPr lang="en-US" sz="3600" kern="12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Thước</a:t>
            </a:r>
            <a:r>
              <a:rPr lang="en-US" sz="3600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hay </a:t>
            </a:r>
            <a:r>
              <a:rPr lang="en-US" sz="3600" kern="12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bút</a:t>
            </a:r>
            <a:r>
              <a:rPr lang="en-US" sz="3600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chì</a:t>
            </a:r>
            <a:r>
              <a:rPr lang="en-US" sz="3600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dài</a:t>
            </a:r>
            <a:r>
              <a:rPr lang="en-US" sz="3600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hơn</a:t>
            </a:r>
            <a:r>
              <a:rPr lang="en-US" sz="3600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2940EB-94A7-4BC7-B1AC-1E4C09723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164777"/>
            <a:ext cx="6780700" cy="4526117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83D3F4B-9EAA-4E76-8606-3EE710913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491" y="3831906"/>
            <a:ext cx="1152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7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113</Words>
  <Application>Microsoft Office PowerPoint</Application>
  <PresentationFormat>Widescreen</PresentationFormat>
  <Paragraphs>30</Paragraphs>
  <Slides>13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等线</vt:lpstr>
      <vt:lpstr>等线 Light</vt:lpstr>
      <vt:lpstr>Aptos</vt:lpstr>
      <vt:lpstr>Arial</vt:lpstr>
      <vt:lpstr>Calibri</vt:lpstr>
      <vt:lpstr>Cambria</vt:lpstr>
      <vt:lpstr>Coiny</vt:lpstr>
      <vt:lpstr>SVN-Newton</vt:lpstr>
      <vt:lpstr>Times New Roman</vt:lpstr>
      <vt:lpstr>Office 主题​​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Windows</cp:lastModifiedBy>
  <cp:revision>18</cp:revision>
  <dcterms:created xsi:type="dcterms:W3CDTF">2021-12-25T09:07:20Z</dcterms:created>
  <dcterms:modified xsi:type="dcterms:W3CDTF">2026-01-26T13:59:30Z</dcterms:modified>
</cp:coreProperties>
</file>