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4" r:id="rId3"/>
    <p:sldMasterId id="2147483709" r:id="rId4"/>
  </p:sldMasterIdLst>
  <p:notesMasterIdLst>
    <p:notesMasterId r:id="rId25"/>
  </p:notesMasterIdLst>
  <p:sldIdLst>
    <p:sldId id="257" r:id="rId5"/>
    <p:sldId id="329" r:id="rId6"/>
    <p:sldId id="307" r:id="rId7"/>
    <p:sldId id="2007577125" r:id="rId8"/>
    <p:sldId id="308" r:id="rId9"/>
    <p:sldId id="2007577122" r:id="rId10"/>
    <p:sldId id="2007577127" r:id="rId11"/>
    <p:sldId id="309" r:id="rId12"/>
    <p:sldId id="310" r:id="rId13"/>
    <p:sldId id="312" r:id="rId14"/>
    <p:sldId id="2007577128" r:id="rId15"/>
    <p:sldId id="327" r:id="rId16"/>
    <p:sldId id="2007577124" r:id="rId17"/>
    <p:sldId id="256" r:id="rId18"/>
    <p:sldId id="2007577126" r:id="rId19"/>
    <p:sldId id="258" r:id="rId20"/>
    <p:sldId id="259" r:id="rId21"/>
    <p:sldId id="260" r:id="rId22"/>
    <p:sldId id="261" r:id="rId23"/>
    <p:sldId id="32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2605" autoAdjust="0"/>
  </p:normalViewPr>
  <p:slideViewPr>
    <p:cSldViewPr snapToGrid="0">
      <p:cViewPr varScale="1">
        <p:scale>
          <a:sx n="74" d="100"/>
          <a:sy n="74" d="100"/>
        </p:scale>
        <p:origin x="31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72C0B5-898E-48A4-9364-210A765367B1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198F91-FB3E-4897-A2E0-796BAF1B0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5291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7E5929-890B-4BCF-BF5F-C6E47E669C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4737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E1B693-632D-4080-9CF6-EA28B66DC8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51515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7E5929-890B-4BCF-BF5F-C6E47E669C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8400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7E5929-890B-4BCF-BF5F-C6E47E669C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4938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</a:t>
            </a:r>
            <a:r>
              <a:rPr lang="en-US" baseline="0" dirty="0"/>
              <a:t>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lượt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, GV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r>
              <a:rPr lang="en-US" baseline="0" dirty="0"/>
              <a:t> </a:t>
            </a:r>
            <a:r>
              <a:rPr lang="en-US" baseline="0" dirty="0" err="1"/>
              <a:t>tính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thu</a:t>
            </a:r>
            <a:r>
              <a:rPr lang="en-US" baseline="0" dirty="0"/>
              <a:t> </a:t>
            </a:r>
            <a:r>
              <a:rPr lang="en-US" baseline="0" dirty="0" err="1"/>
              <a:t>hoạch</a:t>
            </a:r>
            <a:r>
              <a:rPr lang="en-US" baseline="0" dirty="0"/>
              <a:t> 1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xoài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7E5929-890B-4BCF-BF5F-C6E47E669C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137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7E5929-890B-4BCF-BF5F-C6E47E669C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20637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7E5929-890B-4BCF-BF5F-C6E47E669C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43725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E1B693-632D-4080-9CF6-EA28B66DC8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48068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E1B693-632D-4080-9CF6-EA28B66DC8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41407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69899B-9CF5-3D1A-465E-F84D3E73DB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0EE7F96-02D0-2450-00E7-7F604DEC9F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3FB268C-C6E9-0041-5E37-EBF82269D5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2E0C947-9B89-B8C6-9A7C-4FA054621F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7E5929-890B-4BCF-BF5F-C6E47E669C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67887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E1B693-632D-4080-9CF6-EA28B66DC8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56493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E1B693-632D-4080-9CF6-EA28B66DC8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8612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2026/1/26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263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2026/1/26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083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2026/1/26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285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2026/1/26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659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2026/1/26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81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D7636-5BE1-44BC-BB5F-15739D9E18E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C0E1D-24C4-406F-9615-DBDA8D2D1F9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180346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820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7941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D7636-5BE1-44BC-BB5F-15739D9E18E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C0E1D-24C4-406F-9615-DBDA8D2D1F9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219147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966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FD9D74-47D9-4702-A33C-335B63B48DB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2026/1/26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C47A4-756D-490B-A52F-7D9E2C9FC05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238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2026/1/26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4881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777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21200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1/26/2026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61784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1/26/2026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26236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1/26/2026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50663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1/26/2026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93833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1/26/2026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58001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1/26/2026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78992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1/26/2026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68659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1/26/2026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5460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2026/1/26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712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1/26/2026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52572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1/26/2026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98696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1/26/2026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45120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99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60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22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1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279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2026/1/26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282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2026/1/26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852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2026/1/26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924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2026/1/26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540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2026/1/26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141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2026/1/26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530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3.xml"/><Relationship Id="rId3" Type="http://schemas.openxmlformats.org/officeDocument/2006/relationships/slideLayout" Target="../slideLayouts/slideLayout35.xml"/><Relationship Id="rId7" Type="http://schemas.openxmlformats.org/officeDocument/2006/relationships/tags" Target="../tags/tag2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Relationship Id="rId9" Type="http://schemas.openxmlformats.org/officeDocument/2006/relationships/tags" Target="../tags/tag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FBEA46-6839-4301-B344-DD1E7F3F1BDA}" type="datetimeFigureOut">
              <a:rPr lang="zh-CN" altLang="en-US" smtClean="0"/>
              <a:t>2026/1/26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C6CFF5D-49A0-C04B-36A4-017B4AB3A66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4132" y="81096"/>
            <a:ext cx="1537498" cy="153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179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" name="矩形: 圆角 1"/>
          <p:cNvSpPr/>
          <p:nvPr userDrawn="1"/>
        </p:nvSpPr>
        <p:spPr>
          <a:xfrm>
            <a:off x="353568" y="271018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964305" y="2352675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作品，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为了您和包图网以及原创作者的利益，请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勿复制、传播、销售，否则将承担法律责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任！包图网将对作品进行维权，按照传播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下载次数进行十倍的索取赔偿！</a:t>
            </a:r>
          </a:p>
        </p:txBody>
      </p:sp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491A0E5-2971-7FCC-8A76-88667C8436E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4132" y="81096"/>
            <a:ext cx="1537498" cy="153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92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1/26/2026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76A0C2A-C34F-8758-3478-5FC95616640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4132" y="81096"/>
            <a:ext cx="1537498" cy="153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007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0746E64-BA38-7722-784D-4DBD1E8471A8}"/>
              </a:ext>
            </a:extLst>
          </p:cNvPr>
          <p:cNvSpPr txBox="1"/>
          <p:nvPr userDrawn="1"/>
        </p:nvSpPr>
        <p:spPr>
          <a:xfrm>
            <a:off x="0" y="-26426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561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3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0.png"/><Relationship Id="rId5" Type="http://schemas.openxmlformats.org/officeDocument/2006/relationships/image" Target="../media/image29.gif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30.png"/><Relationship Id="rId3" Type="http://schemas.openxmlformats.org/officeDocument/2006/relationships/audio" Target="NULL" TargetMode="External"/><Relationship Id="rId7" Type="http://schemas.microsoft.com/office/2007/relationships/media" Target="../media/media6.mp3"/><Relationship Id="rId12" Type="http://schemas.openxmlformats.org/officeDocument/2006/relationships/image" Target="../media/image3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video" Target="../media/media5.mp4"/><Relationship Id="rId11" Type="http://schemas.openxmlformats.org/officeDocument/2006/relationships/image" Target="../media/image33.png"/><Relationship Id="rId5" Type="http://schemas.microsoft.com/office/2007/relationships/media" Target="../media/media5.mp4"/><Relationship Id="rId10" Type="http://schemas.openxmlformats.org/officeDocument/2006/relationships/image" Target="../media/image32.png"/><Relationship Id="rId4" Type="http://schemas.microsoft.com/office/2007/relationships/media" Target="../media/media4.m4a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30.png"/><Relationship Id="rId3" Type="http://schemas.openxmlformats.org/officeDocument/2006/relationships/audio" Target="NULL" TargetMode="External"/><Relationship Id="rId7" Type="http://schemas.microsoft.com/office/2007/relationships/media" Target="../media/media6.mp3"/><Relationship Id="rId12" Type="http://schemas.openxmlformats.org/officeDocument/2006/relationships/image" Target="../media/image3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video" Target="../media/media5.mp4"/><Relationship Id="rId11" Type="http://schemas.openxmlformats.org/officeDocument/2006/relationships/image" Target="../media/image33.png"/><Relationship Id="rId5" Type="http://schemas.microsoft.com/office/2007/relationships/media" Target="../media/media5.mp4"/><Relationship Id="rId10" Type="http://schemas.openxmlformats.org/officeDocument/2006/relationships/image" Target="../media/image32.png"/><Relationship Id="rId4" Type="http://schemas.microsoft.com/office/2007/relationships/media" Target="../media/media4.m4a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30.png"/><Relationship Id="rId3" Type="http://schemas.openxmlformats.org/officeDocument/2006/relationships/audio" Target="NULL" TargetMode="External"/><Relationship Id="rId7" Type="http://schemas.microsoft.com/office/2007/relationships/media" Target="../media/media6.mp3"/><Relationship Id="rId12" Type="http://schemas.openxmlformats.org/officeDocument/2006/relationships/image" Target="../media/image3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video" Target="../media/media5.mp4"/><Relationship Id="rId11" Type="http://schemas.openxmlformats.org/officeDocument/2006/relationships/image" Target="../media/image33.png"/><Relationship Id="rId5" Type="http://schemas.microsoft.com/office/2007/relationships/media" Target="../media/media5.mp4"/><Relationship Id="rId10" Type="http://schemas.openxmlformats.org/officeDocument/2006/relationships/image" Target="../media/image32.png"/><Relationship Id="rId4" Type="http://schemas.microsoft.com/office/2007/relationships/media" Target="../media/media4.m4a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30.png"/><Relationship Id="rId3" Type="http://schemas.openxmlformats.org/officeDocument/2006/relationships/audio" Target="NULL" TargetMode="External"/><Relationship Id="rId7" Type="http://schemas.microsoft.com/office/2007/relationships/media" Target="../media/media6.mp3"/><Relationship Id="rId12" Type="http://schemas.openxmlformats.org/officeDocument/2006/relationships/image" Target="../media/image3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video" Target="../media/media5.mp4"/><Relationship Id="rId11" Type="http://schemas.openxmlformats.org/officeDocument/2006/relationships/image" Target="../media/image33.png"/><Relationship Id="rId5" Type="http://schemas.microsoft.com/office/2007/relationships/media" Target="../media/media5.mp4"/><Relationship Id="rId10" Type="http://schemas.openxmlformats.org/officeDocument/2006/relationships/image" Target="../media/image32.png"/><Relationship Id="rId4" Type="http://schemas.microsoft.com/office/2007/relationships/media" Target="../media/media4.m4a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29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jpeg"/><Relationship Id="rId9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6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32" y="-182759"/>
            <a:ext cx="11030242" cy="748746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50" y="3714690"/>
            <a:ext cx="3479800" cy="34798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456" y="3153154"/>
            <a:ext cx="4151553" cy="415155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58"/>
          <a:stretch>
            <a:fillRect/>
          </a:stretch>
        </p:blipFill>
        <p:spPr>
          <a:xfrm>
            <a:off x="42341" y="0"/>
            <a:ext cx="12149659" cy="11144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7" t="32122" r="68182" b="53333"/>
          <a:stretch>
            <a:fillRect/>
          </a:stretch>
        </p:blipFill>
        <p:spPr>
          <a:xfrm>
            <a:off x="1855470" y="2033557"/>
            <a:ext cx="984250" cy="762000"/>
          </a:xfrm>
          <a:prstGeom prst="rect">
            <a:avLst/>
          </a:prstGeom>
        </p:spPr>
      </p:pic>
      <p:pic>
        <p:nvPicPr>
          <p:cNvPr id="4" name="Picture 3" descr="A green and yellow text&#10;&#10;AI-generated content may be incorrect.">
            <a:extLst>
              <a:ext uri="{FF2B5EF4-FFF2-40B4-BE49-F238E27FC236}">
                <a16:creationId xmlns:a16="http://schemas.microsoft.com/office/drawing/2014/main" id="{C7740BE1-21B7-0A56-6A30-2524DB5BCC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022" y="1715665"/>
            <a:ext cx="4118036" cy="34741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4DE323B-3E00-4767-9B32-0B119DC593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590" y="4126103"/>
            <a:ext cx="2705100" cy="22193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7D9B2F0-00B8-413E-9CB6-9808BD22B4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9244" y="4116577"/>
            <a:ext cx="2505075" cy="22383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72643E7-C970-45CB-8641-AA49A3ED8C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4913" y="4006869"/>
            <a:ext cx="2505075" cy="2219325"/>
          </a:xfrm>
          <a:prstGeom prst="rect">
            <a:avLst/>
          </a:prstGeom>
        </p:spPr>
      </p:pic>
      <p:pic>
        <p:nvPicPr>
          <p:cNvPr id="62" name="图片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7" t="32122" r="68182" b="53333"/>
          <a:stretch>
            <a:fillRect/>
          </a:stretch>
        </p:blipFill>
        <p:spPr>
          <a:xfrm>
            <a:off x="0" y="153573"/>
            <a:ext cx="830590" cy="6430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7EFBD9-6F14-48C2-922B-43B58941D3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9244" y="1640307"/>
            <a:ext cx="2028825" cy="22574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95FD9B-0C70-40B5-AC61-DE64CC22AB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74651" y="1755782"/>
            <a:ext cx="3019425" cy="2057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A073BA-74CA-451D-B97B-C02DD76F30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3682" y="2087581"/>
            <a:ext cx="3152775" cy="181927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BD83483-987B-49B8-80D4-8C55F23694A0}"/>
              </a:ext>
            </a:extLst>
          </p:cNvPr>
          <p:cNvSpPr txBox="1"/>
          <p:nvPr/>
        </p:nvSpPr>
        <p:spPr>
          <a:xfrm>
            <a:off x="2996267" y="2992214"/>
            <a:ext cx="15163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= 79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8725A72-95D6-4C47-A8B8-7DA13C0A36B6}"/>
              </a:ext>
            </a:extLst>
          </p:cNvPr>
          <p:cNvSpPr txBox="1"/>
          <p:nvPr/>
        </p:nvSpPr>
        <p:spPr>
          <a:xfrm>
            <a:off x="6786069" y="2973163"/>
            <a:ext cx="15163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= 67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DCFE1D4-4D95-40A3-BEF5-E1F146E18E77}"/>
              </a:ext>
            </a:extLst>
          </p:cNvPr>
          <p:cNvSpPr txBox="1"/>
          <p:nvPr/>
        </p:nvSpPr>
        <p:spPr>
          <a:xfrm>
            <a:off x="9914859" y="2927835"/>
            <a:ext cx="15163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= 90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59B6580-B1EE-5CCB-411B-28598A7D61A4}"/>
              </a:ext>
            </a:extLst>
          </p:cNvPr>
          <p:cNvSpPr/>
          <p:nvPr/>
        </p:nvSpPr>
        <p:spPr>
          <a:xfrm>
            <a:off x="928804" y="419646"/>
            <a:ext cx="711200" cy="7112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3</a:t>
            </a: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C87336F8-CF49-B86E-7B86-0FC738D35757}"/>
              </a:ext>
            </a:extLst>
          </p:cNvPr>
          <p:cNvSpPr txBox="1">
            <a:spLocks/>
          </p:cNvSpPr>
          <p:nvPr/>
        </p:nvSpPr>
        <p:spPr>
          <a:xfrm>
            <a:off x="1629844" y="239730"/>
            <a:ext cx="8391619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733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en-US" sz="37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chỗ</a:t>
            </a:r>
            <a:r>
              <a:rPr lang="en-US" sz="37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đỗ</a:t>
            </a:r>
            <a:r>
              <a:rPr lang="en-US" sz="37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37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trực</a:t>
            </a:r>
            <a:r>
              <a:rPr lang="en-US" sz="37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thăng</a:t>
            </a:r>
            <a:endParaRPr lang="en-US" sz="3733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024522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7 0.1331 L 0.00377 0.1331 C 0.00677 0.13264 0.00976 0.13148 0.01276 0.13171 C 0.08203 0.13287 0.07122 0.13194 0.10937 0.13634 C 0.11732 0.13865 0.11836 0.13889 0.12838 0.14282 C 0.13086 0.14375 0.1332 0.14537 0.13567 0.14606 C 0.13776 0.14652 0.15963 0.14907 0.16094 0.1493 C 0.16393 0.15092 0.16692 0.15301 0.16992 0.15416 C 0.17929 0.15764 0.18554 0.15787 0.19531 0.15902 C 0.20091 0.16134 0.20651 0.16412 0.21237 0.16527 C 0.21745 0.16643 0.22265 0.1662 0.22773 0.1669 C 0.23554 0.16805 0.23789 0.16921 0.24583 0.17176 C 0.25429 0.18171 0.24609 0.17315 0.26849 0.17824 L 0.27565 0.17986 C 0.28997 0.18842 0.27734 0.18194 0.29284 0.18634 C 0.29375 0.18657 0.29466 0.1875 0.29557 0.18773 C 0.29817 0.18912 0.30403 0.19166 0.30729 0.19259 C 0.31302 0.19421 0.31875 0.1949 0.32448 0.19583 C 0.32747 0.19745 0.33034 0.2 0.33346 0.20069 C 0.3388 0.20208 0.34427 0.20208 0.34974 0.20231 L 0.39127 0.20393 L 0.49518 0.20717 C 0.49817 0.2081 0.50117 0.20949 0.50429 0.21041 C 0.51133 0.21203 0.52708 0.21319 0.53229 0.21365 C 0.54791 0.21828 0.52825 0.21273 0.56393 0.21666 C 0.56484 0.2169 0.56562 0.21805 0.56653 0.21828 C 0.56862 0.21921 0.57174 0.21967 0.57383 0.22152 C 0.57539 0.22291 0.57669 0.22523 0.57838 0.22639 C 0.57942 0.22731 0.5858 0.2294 0.58646 0.22963 C 0.58828 0.23171 0.59114 0.2324 0.59192 0.23611 C 0.59297 0.24166 0.59205 0.23958 0.59375 0.24259 " pathEditMode="relative" ptsTypes="AAAAAAAAAAAAAAAAAAAAAAAAAAAAAAA">
                                      <p:cBhvr>
                                        <p:cTn id="4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81 0.12477 L -0.00481 0.12477 C -0.0138 0.13843 -0.00716 0.1294 -0.01315 0.13565 C -0.01484 0.13727 -0.01601 0.13959 -0.01783 0.14074 C -0.02031 0.1426 -0.02343 0.14306 -0.02604 0.14445 C -0.03033 0.14676 -0.03463 0.14954 -0.0388 0.15186 C -0.04283 0.15394 -0.04687 0.15602 -0.05078 0.15811 C -0.05364 0.15949 -0.05625 0.16135 -0.05911 0.1632 C -0.06341 0.16574 -0.06757 0.16922 -0.07187 0.17176 C -0.08242 0.17755 -0.0927 0.18565 -0.10403 0.18797 C -0.11276 0.18959 -0.12395 0.19167 -0.13242 0.19422 C -0.15052 0.19954 -0.13255 0.19584 -0.15169 0.20417 C -0.16224 0.20857 -0.16731 0.20787 -0.17825 0.20903 C -0.18177 0.20926 -0.18502 0.20996 -0.18841 0.21019 C -0.18997 0.21111 -0.1914 0.21227 -0.19296 0.21274 C -0.19713 0.21389 -0.2095 0.21551 -0.2151 0.21644 C -0.21601 0.2169 -0.21679 0.21736 -0.2177 0.21783 C -0.21927 0.21829 -0.22083 0.21829 -0.22239 0.21899 C -0.23502 0.22524 -0.22148 0.22107 -0.23255 0.22408 C -0.23372 0.2257 -0.23476 0.22755 -0.23606 0.22894 C -0.2375 0.23033 -0.24401 0.23125 -0.2444 0.23125 C -0.25586 0.24074 -0.24231 0.23056 -0.25351 0.23635 C -0.25455 0.23681 -0.2552 0.2382 -0.25625 0.23889 C -0.25781 0.23982 -0.25937 0.24051 -0.26093 0.24144 C -0.26211 0.24213 -0.26328 0.24283 -0.26445 0.24399 C -0.26562 0.24468 -0.2664 0.24561 -0.26731 0.2463 C -0.2707 0.24861 -0.272 0.24885 -0.27565 0.25 C -0.27656 0.25116 -0.27721 0.25278 -0.27825 0.25371 C -0.28112 0.25602 -0.28437 0.25672 -0.2875 0.25741 C -0.28867 0.25903 -0.28971 0.26135 -0.29127 0.2625 C -0.29218 0.2632 -0.30026 0.26482 -0.30039 0.26482 C -0.3013 0.26528 -0.30221 0.26621 -0.30312 0.26621 C -0.30494 0.26598 -0.30846 0.26366 -0.30846 0.26389 " pathEditMode="relative" rAng="0" ptsTypes="AAAAAAAAAAAAAAAAAAAAAAAAAAAAAAAAA">
                                      <p:cBhvr>
                                        <p:cTn id="4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82" y="7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76 0.11597 L -0.01276 0.11597 C -0.01588 0.11805 -0.01875 0.12037 -0.02187 0.12222 C -0.0233 0.12315 -0.02487 0.12315 -0.02643 0.12384 C -0.02851 0.12477 -0.0306 0.12569 -0.03268 0.12708 C -0.0358 0.12893 -0.03867 0.13148 -0.04179 0.13356 C -0.04349 0.13472 -0.04544 0.13542 -0.04713 0.1368 C -0.05 0.13912 -0.05247 0.14236 -0.05534 0.14467 C -0.05638 0.1456 -0.05768 0.14583 -0.05885 0.14629 C -0.06185 0.14745 -0.06497 0.14861 -0.06797 0.14954 C -0.08346 0.16157 -0.06211 0.14606 -0.08698 0.15926 C -0.0888 0.16018 -0.09036 0.16296 -0.09231 0.16412 C -0.10547 0.17129 -0.10664 0.17106 -0.11679 0.17361 C -0.14388 0.19305 -0.10703 0.16805 -0.13567 0.18333 C -0.13854 0.18495 -0.14101 0.18819 -0.14388 0.18981 C -0.14739 0.1919 -0.15117 0.19213 -0.15468 0.19467 C -0.15625 0.1956 -0.15781 0.19653 -0.15924 0.19792 C -0.1625 0.20069 -0.16159 0.20208 -0.16549 0.20417 C -0.16731 0.20509 -0.16914 0.20532 -0.17096 0.20579 C -0.17617 0.21204 -0.17291 0.20764 -0.17994 0.22037 C -0.18125 0.22245 -0.18216 0.22523 -0.18359 0.22685 C -0.18515 0.22824 -0.18672 0.22963 -0.18815 0.23148 C -0.18997 0.23403 -0.19166 0.23704 -0.19349 0.23958 C -0.19466 0.2412 -0.19596 0.24282 -0.19713 0.24444 C -0.19948 0.26134 -0.19596 0.24074 -0.20078 0.25555 C -0.20143 0.25764 -0.20117 0.25995 -0.20169 0.26204 C -0.20208 0.26389 -0.20286 0.26528 -0.20351 0.2669 C -0.20364 0.26782 -0.20481 0.27685 -0.20534 0.27824 C -0.20599 0.28009 -0.20794 0.2831 -0.20794 0.2831 " pathEditMode="relative" ptsTypes="AAAAAAAAAAAAAAAAAAAAAAAAAAAAA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_li_nh_202601241746_j88rz">
            <a:hlinkClick r:id="" action="ppaction://media"/>
            <a:extLst>
              <a:ext uri="{FF2B5EF4-FFF2-40B4-BE49-F238E27FC236}">
                <a16:creationId xmlns:a16="http://schemas.microsoft.com/office/drawing/2014/main" id="{BCD8CC50-7074-C1E6-AF95-97E5367743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587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43">
            <a:extLst>
              <a:ext uri="{FF2B5EF4-FFF2-40B4-BE49-F238E27FC236}">
                <a16:creationId xmlns:a16="http://schemas.microsoft.com/office/drawing/2014/main" id="{BFECBF7D-788E-492D-9E07-523EE47C6774}"/>
              </a:ext>
            </a:extLst>
          </p:cNvPr>
          <p:cNvSpPr/>
          <p:nvPr/>
        </p:nvSpPr>
        <p:spPr>
          <a:xfrm>
            <a:off x="1057579" y="364812"/>
            <a:ext cx="10280458" cy="1372548"/>
          </a:xfrm>
          <a:custGeom>
            <a:avLst/>
            <a:gdLst>
              <a:gd name="csX0" fmla="*/ 0 w 10280458"/>
              <a:gd name="csY0" fmla="*/ 228762 h 1372548"/>
              <a:gd name="csX1" fmla="*/ 283056 w 10280458"/>
              <a:gd name="csY1" fmla="*/ 0 h 1372548"/>
              <a:gd name="csX2" fmla="*/ 563058 w 10280458"/>
              <a:gd name="csY2" fmla="*/ 0 h 1372548"/>
              <a:gd name="csX3" fmla="*/ 1037346 w 10280458"/>
              <a:gd name="csY3" fmla="*/ 0 h 1372548"/>
              <a:gd name="csX4" fmla="*/ 1414492 w 10280458"/>
              <a:gd name="csY4" fmla="*/ 0 h 1372548"/>
              <a:gd name="csX5" fmla="*/ 1888780 w 10280458"/>
              <a:gd name="csY5" fmla="*/ 0 h 1372548"/>
              <a:gd name="csX6" fmla="*/ 2265925 w 10280458"/>
              <a:gd name="csY6" fmla="*/ 0 h 1372548"/>
              <a:gd name="csX7" fmla="*/ 2837358 w 10280458"/>
              <a:gd name="csY7" fmla="*/ 0 h 1372548"/>
              <a:gd name="csX8" fmla="*/ 3214503 w 10280458"/>
              <a:gd name="csY8" fmla="*/ 0 h 1372548"/>
              <a:gd name="csX9" fmla="*/ 3688791 w 10280458"/>
              <a:gd name="csY9" fmla="*/ 0 h 1372548"/>
              <a:gd name="csX10" fmla="*/ 4260224 w 10280458"/>
              <a:gd name="csY10" fmla="*/ 0 h 1372548"/>
              <a:gd name="csX11" fmla="*/ 4831656 w 10280458"/>
              <a:gd name="csY11" fmla="*/ 0 h 1372548"/>
              <a:gd name="csX12" fmla="*/ 5597375 w 10280458"/>
              <a:gd name="csY12" fmla="*/ 0 h 1372548"/>
              <a:gd name="csX13" fmla="*/ 6265950 w 10280458"/>
              <a:gd name="csY13" fmla="*/ 0 h 1372548"/>
              <a:gd name="csX14" fmla="*/ 6545952 w 10280458"/>
              <a:gd name="csY14" fmla="*/ 0 h 1372548"/>
              <a:gd name="csX15" fmla="*/ 7311671 w 10280458"/>
              <a:gd name="csY15" fmla="*/ 0 h 1372548"/>
              <a:gd name="csX16" fmla="*/ 8077390 w 10280458"/>
              <a:gd name="csY16" fmla="*/ 0 h 1372548"/>
              <a:gd name="csX17" fmla="*/ 8454535 w 10280458"/>
              <a:gd name="csY17" fmla="*/ 0 h 1372548"/>
              <a:gd name="csX18" fmla="*/ 9220254 w 10280458"/>
              <a:gd name="csY18" fmla="*/ 0 h 1372548"/>
              <a:gd name="csX19" fmla="*/ 9997402 w 10280458"/>
              <a:gd name="csY19" fmla="*/ 0 h 1372548"/>
              <a:gd name="csX20" fmla="*/ 10280458 w 10280458"/>
              <a:gd name="csY20" fmla="*/ 228762 h 1372548"/>
              <a:gd name="csX21" fmla="*/ 10280458 w 10280458"/>
              <a:gd name="csY21" fmla="*/ 667973 h 1372548"/>
              <a:gd name="csX22" fmla="*/ 10280458 w 10280458"/>
              <a:gd name="csY22" fmla="*/ 1143785 h 1372548"/>
              <a:gd name="csX23" fmla="*/ 9997402 w 10280458"/>
              <a:gd name="csY23" fmla="*/ 1372548 h 1372548"/>
              <a:gd name="csX24" fmla="*/ 9328826 w 10280458"/>
              <a:gd name="csY24" fmla="*/ 1372548 h 1372548"/>
              <a:gd name="csX25" fmla="*/ 8854538 w 10280458"/>
              <a:gd name="csY25" fmla="*/ 1372548 h 1372548"/>
              <a:gd name="csX26" fmla="*/ 8574536 w 10280458"/>
              <a:gd name="csY26" fmla="*/ 1372548 h 1372548"/>
              <a:gd name="csX27" fmla="*/ 8294534 w 10280458"/>
              <a:gd name="csY27" fmla="*/ 1372548 h 1372548"/>
              <a:gd name="csX28" fmla="*/ 7917389 w 10280458"/>
              <a:gd name="csY28" fmla="*/ 1372548 h 1372548"/>
              <a:gd name="csX29" fmla="*/ 7540244 w 10280458"/>
              <a:gd name="csY29" fmla="*/ 1372548 h 1372548"/>
              <a:gd name="csX30" fmla="*/ 7163099 w 10280458"/>
              <a:gd name="csY30" fmla="*/ 1372548 h 1372548"/>
              <a:gd name="csX31" fmla="*/ 6397380 w 10280458"/>
              <a:gd name="csY31" fmla="*/ 1372548 h 1372548"/>
              <a:gd name="csX32" fmla="*/ 5728804 w 10280458"/>
              <a:gd name="csY32" fmla="*/ 1372548 h 1372548"/>
              <a:gd name="csX33" fmla="*/ 5254515 w 10280458"/>
              <a:gd name="csY33" fmla="*/ 1372548 h 1372548"/>
              <a:gd name="csX34" fmla="*/ 4780227 w 10280458"/>
              <a:gd name="csY34" fmla="*/ 1372548 h 1372548"/>
              <a:gd name="csX35" fmla="*/ 4500225 w 10280458"/>
              <a:gd name="csY35" fmla="*/ 1372548 h 1372548"/>
              <a:gd name="csX36" fmla="*/ 3831649 w 10280458"/>
              <a:gd name="csY36" fmla="*/ 1372548 h 1372548"/>
              <a:gd name="csX37" fmla="*/ 3163074 w 10280458"/>
              <a:gd name="csY37" fmla="*/ 1372548 h 1372548"/>
              <a:gd name="csX38" fmla="*/ 2494498 w 10280458"/>
              <a:gd name="csY38" fmla="*/ 1372548 h 1372548"/>
              <a:gd name="csX39" fmla="*/ 1825923 w 10280458"/>
              <a:gd name="csY39" fmla="*/ 1372548 h 1372548"/>
              <a:gd name="csX40" fmla="*/ 1157347 w 10280458"/>
              <a:gd name="csY40" fmla="*/ 1372548 h 1372548"/>
              <a:gd name="csX41" fmla="*/ 283056 w 10280458"/>
              <a:gd name="csY41" fmla="*/ 1372548 h 1372548"/>
              <a:gd name="csX42" fmla="*/ 0 w 10280458"/>
              <a:gd name="csY42" fmla="*/ 1143785 h 1372548"/>
              <a:gd name="csX43" fmla="*/ 0 w 10280458"/>
              <a:gd name="csY43" fmla="*/ 677123 h 1372548"/>
              <a:gd name="csX44" fmla="*/ 0 w 10280458"/>
              <a:gd name="csY44" fmla="*/ 228762 h 1372548"/>
              <a:gd name="csX0" fmla="*/ 0 w 10280458"/>
              <a:gd name="csY0" fmla="*/ 228762 h 1372548"/>
              <a:gd name="csX1" fmla="*/ 283056 w 10280458"/>
              <a:gd name="csY1" fmla="*/ 0 h 1372548"/>
              <a:gd name="csX2" fmla="*/ 951632 w 10280458"/>
              <a:gd name="csY2" fmla="*/ 0 h 1372548"/>
              <a:gd name="csX3" fmla="*/ 1620207 w 10280458"/>
              <a:gd name="csY3" fmla="*/ 0 h 1372548"/>
              <a:gd name="csX4" fmla="*/ 2288783 w 10280458"/>
              <a:gd name="csY4" fmla="*/ 0 h 1372548"/>
              <a:gd name="csX5" fmla="*/ 3054502 w 10280458"/>
              <a:gd name="csY5" fmla="*/ 0 h 1372548"/>
              <a:gd name="csX6" fmla="*/ 3431647 w 10280458"/>
              <a:gd name="csY6" fmla="*/ 0 h 1372548"/>
              <a:gd name="csX7" fmla="*/ 4003079 w 10280458"/>
              <a:gd name="csY7" fmla="*/ 0 h 1372548"/>
              <a:gd name="csX8" fmla="*/ 4477368 w 10280458"/>
              <a:gd name="csY8" fmla="*/ 0 h 1372548"/>
              <a:gd name="csX9" fmla="*/ 4854513 w 10280458"/>
              <a:gd name="csY9" fmla="*/ 0 h 1372548"/>
              <a:gd name="csX10" fmla="*/ 5523089 w 10280458"/>
              <a:gd name="csY10" fmla="*/ 0 h 1372548"/>
              <a:gd name="csX11" fmla="*/ 5803090 w 10280458"/>
              <a:gd name="csY11" fmla="*/ 0 h 1372548"/>
              <a:gd name="csX12" fmla="*/ 6083092 w 10280458"/>
              <a:gd name="csY12" fmla="*/ 0 h 1372548"/>
              <a:gd name="csX13" fmla="*/ 6751668 w 10280458"/>
              <a:gd name="csY13" fmla="*/ 0 h 1372548"/>
              <a:gd name="csX14" fmla="*/ 7128813 w 10280458"/>
              <a:gd name="csY14" fmla="*/ 0 h 1372548"/>
              <a:gd name="csX15" fmla="*/ 7505958 w 10280458"/>
              <a:gd name="csY15" fmla="*/ 0 h 1372548"/>
              <a:gd name="csX16" fmla="*/ 8271677 w 10280458"/>
              <a:gd name="csY16" fmla="*/ 0 h 1372548"/>
              <a:gd name="csX17" fmla="*/ 9037396 w 10280458"/>
              <a:gd name="csY17" fmla="*/ 0 h 1372548"/>
              <a:gd name="csX18" fmla="*/ 9997402 w 10280458"/>
              <a:gd name="csY18" fmla="*/ 0 h 1372548"/>
              <a:gd name="csX19" fmla="*/ 10280458 w 10280458"/>
              <a:gd name="csY19" fmla="*/ 228762 h 1372548"/>
              <a:gd name="csX20" fmla="*/ 10280458 w 10280458"/>
              <a:gd name="csY20" fmla="*/ 695424 h 1372548"/>
              <a:gd name="csX21" fmla="*/ 10280458 w 10280458"/>
              <a:gd name="csY21" fmla="*/ 1143785 h 1372548"/>
              <a:gd name="csX22" fmla="*/ 9997402 w 10280458"/>
              <a:gd name="csY22" fmla="*/ 1372548 h 1372548"/>
              <a:gd name="csX23" fmla="*/ 9328826 w 10280458"/>
              <a:gd name="csY23" fmla="*/ 1372548 h 1372548"/>
              <a:gd name="csX24" fmla="*/ 9048825 w 10280458"/>
              <a:gd name="csY24" fmla="*/ 1372548 h 1372548"/>
              <a:gd name="csX25" fmla="*/ 8671679 w 10280458"/>
              <a:gd name="csY25" fmla="*/ 1372548 h 1372548"/>
              <a:gd name="csX26" fmla="*/ 8391678 w 10280458"/>
              <a:gd name="csY26" fmla="*/ 1372548 h 1372548"/>
              <a:gd name="csX27" fmla="*/ 8014533 w 10280458"/>
              <a:gd name="csY27" fmla="*/ 1372548 h 1372548"/>
              <a:gd name="csX28" fmla="*/ 7345957 w 10280458"/>
              <a:gd name="csY28" fmla="*/ 1372548 h 1372548"/>
              <a:gd name="csX29" fmla="*/ 6968812 w 10280458"/>
              <a:gd name="csY29" fmla="*/ 1372548 h 1372548"/>
              <a:gd name="csX30" fmla="*/ 6397380 w 10280458"/>
              <a:gd name="csY30" fmla="*/ 1372548 h 1372548"/>
              <a:gd name="csX31" fmla="*/ 5923091 w 10280458"/>
              <a:gd name="csY31" fmla="*/ 1372548 h 1372548"/>
              <a:gd name="csX32" fmla="*/ 5545946 w 10280458"/>
              <a:gd name="csY32" fmla="*/ 1372548 h 1372548"/>
              <a:gd name="csX33" fmla="*/ 4780227 w 10280458"/>
              <a:gd name="csY33" fmla="*/ 1372548 h 1372548"/>
              <a:gd name="csX34" fmla="*/ 4403082 w 10280458"/>
              <a:gd name="csY34" fmla="*/ 1372548 h 1372548"/>
              <a:gd name="csX35" fmla="*/ 3734506 w 10280458"/>
              <a:gd name="csY35" fmla="*/ 1372548 h 1372548"/>
              <a:gd name="csX36" fmla="*/ 3357361 w 10280458"/>
              <a:gd name="csY36" fmla="*/ 1372548 h 1372548"/>
              <a:gd name="csX37" fmla="*/ 2980216 w 10280458"/>
              <a:gd name="csY37" fmla="*/ 1372548 h 1372548"/>
              <a:gd name="csX38" fmla="*/ 2214497 w 10280458"/>
              <a:gd name="csY38" fmla="*/ 1372548 h 1372548"/>
              <a:gd name="csX39" fmla="*/ 1545921 w 10280458"/>
              <a:gd name="csY39" fmla="*/ 1372548 h 1372548"/>
              <a:gd name="csX40" fmla="*/ 1265919 w 10280458"/>
              <a:gd name="csY40" fmla="*/ 1372548 h 1372548"/>
              <a:gd name="csX41" fmla="*/ 791631 w 10280458"/>
              <a:gd name="csY41" fmla="*/ 1372548 h 1372548"/>
              <a:gd name="csX42" fmla="*/ 283056 w 10280458"/>
              <a:gd name="csY42" fmla="*/ 1372548 h 1372548"/>
              <a:gd name="csX43" fmla="*/ 0 w 10280458"/>
              <a:gd name="csY43" fmla="*/ 1143785 h 1372548"/>
              <a:gd name="csX44" fmla="*/ 0 w 10280458"/>
              <a:gd name="csY44" fmla="*/ 704574 h 1372548"/>
              <a:gd name="csX45" fmla="*/ 0 w 10280458"/>
              <a:gd name="csY45" fmla="*/ 228762 h 137254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</a:cxnLst>
            <a:rect l="l" t="t" r="r" b="b"/>
            <a:pathLst>
              <a:path w="10280458" h="1372548" fill="none" extrusionOk="0">
                <a:moveTo>
                  <a:pt x="0" y="228762"/>
                </a:moveTo>
                <a:cubicBezTo>
                  <a:pt x="32876" y="74730"/>
                  <a:pt x="116008" y="25732"/>
                  <a:pt x="283056" y="0"/>
                </a:cubicBezTo>
                <a:cubicBezTo>
                  <a:pt x="385299" y="-10696"/>
                  <a:pt x="457103" y="9612"/>
                  <a:pt x="563058" y="0"/>
                </a:cubicBezTo>
                <a:cubicBezTo>
                  <a:pt x="646210" y="-4440"/>
                  <a:pt x="788608" y="18225"/>
                  <a:pt x="1037346" y="0"/>
                </a:cubicBezTo>
                <a:cubicBezTo>
                  <a:pt x="1272779" y="-16028"/>
                  <a:pt x="1325433" y="-11343"/>
                  <a:pt x="1414492" y="0"/>
                </a:cubicBezTo>
                <a:cubicBezTo>
                  <a:pt x="1514267" y="6800"/>
                  <a:pt x="1814029" y="1688"/>
                  <a:pt x="1888780" y="0"/>
                </a:cubicBezTo>
                <a:cubicBezTo>
                  <a:pt x="1988448" y="-6664"/>
                  <a:pt x="2159039" y="41011"/>
                  <a:pt x="2265925" y="0"/>
                </a:cubicBezTo>
                <a:cubicBezTo>
                  <a:pt x="2329294" y="-16478"/>
                  <a:pt x="2708636" y="49815"/>
                  <a:pt x="2837358" y="0"/>
                </a:cubicBezTo>
                <a:cubicBezTo>
                  <a:pt x="2972888" y="-28337"/>
                  <a:pt x="3044100" y="27036"/>
                  <a:pt x="3214503" y="0"/>
                </a:cubicBezTo>
                <a:cubicBezTo>
                  <a:pt x="3372589" y="-43543"/>
                  <a:pt x="3506553" y="8353"/>
                  <a:pt x="3688791" y="0"/>
                </a:cubicBezTo>
                <a:cubicBezTo>
                  <a:pt x="3835566" y="26278"/>
                  <a:pt x="4015146" y="43060"/>
                  <a:pt x="4260224" y="0"/>
                </a:cubicBezTo>
                <a:cubicBezTo>
                  <a:pt x="4472444" y="-60350"/>
                  <a:pt x="4685137" y="21704"/>
                  <a:pt x="4831656" y="0"/>
                </a:cubicBezTo>
                <a:cubicBezTo>
                  <a:pt x="5020444" y="-27140"/>
                  <a:pt x="5262159" y="14099"/>
                  <a:pt x="5597375" y="0"/>
                </a:cubicBezTo>
                <a:cubicBezTo>
                  <a:pt x="5988729" y="-26352"/>
                  <a:pt x="6015709" y="46570"/>
                  <a:pt x="6265950" y="0"/>
                </a:cubicBezTo>
                <a:cubicBezTo>
                  <a:pt x="6515934" y="-48076"/>
                  <a:pt x="6450633" y="7880"/>
                  <a:pt x="6545952" y="0"/>
                </a:cubicBezTo>
                <a:cubicBezTo>
                  <a:pt x="6679535" y="-7628"/>
                  <a:pt x="6987455" y="37279"/>
                  <a:pt x="7311671" y="0"/>
                </a:cubicBezTo>
                <a:cubicBezTo>
                  <a:pt x="7585749" y="-65887"/>
                  <a:pt x="7858616" y="62071"/>
                  <a:pt x="8077390" y="0"/>
                </a:cubicBezTo>
                <a:cubicBezTo>
                  <a:pt x="8277736" y="-43748"/>
                  <a:pt x="8347811" y="26884"/>
                  <a:pt x="8454535" y="0"/>
                </a:cubicBezTo>
                <a:cubicBezTo>
                  <a:pt x="8583604" y="-45129"/>
                  <a:pt x="8961671" y="52250"/>
                  <a:pt x="9220254" y="0"/>
                </a:cubicBezTo>
                <a:cubicBezTo>
                  <a:pt x="9520148" y="-33203"/>
                  <a:pt x="9846657" y="47805"/>
                  <a:pt x="9997402" y="0"/>
                </a:cubicBezTo>
                <a:cubicBezTo>
                  <a:pt x="10147945" y="-3919"/>
                  <a:pt x="10277020" y="110155"/>
                  <a:pt x="10280458" y="228762"/>
                </a:cubicBezTo>
                <a:cubicBezTo>
                  <a:pt x="10305231" y="411802"/>
                  <a:pt x="10282653" y="548769"/>
                  <a:pt x="10280458" y="667973"/>
                </a:cubicBezTo>
                <a:cubicBezTo>
                  <a:pt x="10288345" y="801206"/>
                  <a:pt x="10218770" y="918852"/>
                  <a:pt x="10280458" y="1143785"/>
                </a:cubicBezTo>
                <a:cubicBezTo>
                  <a:pt x="10308887" y="1207185"/>
                  <a:pt x="10147580" y="1408056"/>
                  <a:pt x="9997402" y="1372548"/>
                </a:cubicBezTo>
                <a:cubicBezTo>
                  <a:pt x="9699148" y="1426178"/>
                  <a:pt x="9504648" y="1325608"/>
                  <a:pt x="9328826" y="1372548"/>
                </a:cubicBezTo>
                <a:cubicBezTo>
                  <a:pt x="9156214" y="1405017"/>
                  <a:pt x="8996839" y="1372945"/>
                  <a:pt x="8854538" y="1372548"/>
                </a:cubicBezTo>
                <a:cubicBezTo>
                  <a:pt x="8718077" y="1396187"/>
                  <a:pt x="8665814" y="1358475"/>
                  <a:pt x="8574536" y="1372548"/>
                </a:cubicBezTo>
                <a:cubicBezTo>
                  <a:pt x="8495256" y="1394733"/>
                  <a:pt x="8421329" y="1340083"/>
                  <a:pt x="8294534" y="1372548"/>
                </a:cubicBezTo>
                <a:cubicBezTo>
                  <a:pt x="8151855" y="1414954"/>
                  <a:pt x="8001309" y="1348113"/>
                  <a:pt x="7917389" y="1372548"/>
                </a:cubicBezTo>
                <a:cubicBezTo>
                  <a:pt x="7860527" y="1410801"/>
                  <a:pt x="7648148" y="1352307"/>
                  <a:pt x="7540244" y="1372548"/>
                </a:cubicBezTo>
                <a:cubicBezTo>
                  <a:pt x="7446005" y="1408246"/>
                  <a:pt x="7271584" y="1355681"/>
                  <a:pt x="7163099" y="1372548"/>
                </a:cubicBezTo>
                <a:cubicBezTo>
                  <a:pt x="7061992" y="1382396"/>
                  <a:pt x="6683320" y="1398527"/>
                  <a:pt x="6397380" y="1372548"/>
                </a:cubicBezTo>
                <a:cubicBezTo>
                  <a:pt x="6142633" y="1384595"/>
                  <a:pt x="5948341" y="1267084"/>
                  <a:pt x="5728804" y="1372548"/>
                </a:cubicBezTo>
                <a:cubicBezTo>
                  <a:pt x="5506222" y="1395965"/>
                  <a:pt x="5350647" y="1341209"/>
                  <a:pt x="5254515" y="1372548"/>
                </a:cubicBezTo>
                <a:cubicBezTo>
                  <a:pt x="5141110" y="1423017"/>
                  <a:pt x="5017193" y="1352933"/>
                  <a:pt x="4780227" y="1372548"/>
                </a:cubicBezTo>
                <a:cubicBezTo>
                  <a:pt x="4546356" y="1439345"/>
                  <a:pt x="4632772" y="1351956"/>
                  <a:pt x="4500225" y="1372548"/>
                </a:cubicBezTo>
                <a:cubicBezTo>
                  <a:pt x="4351195" y="1472975"/>
                  <a:pt x="4052712" y="1414697"/>
                  <a:pt x="3831649" y="1372548"/>
                </a:cubicBezTo>
                <a:cubicBezTo>
                  <a:pt x="3537394" y="1402741"/>
                  <a:pt x="3336324" y="1331295"/>
                  <a:pt x="3163074" y="1372548"/>
                </a:cubicBezTo>
                <a:cubicBezTo>
                  <a:pt x="2974704" y="1403972"/>
                  <a:pt x="2652280" y="1321890"/>
                  <a:pt x="2494498" y="1372548"/>
                </a:cubicBezTo>
                <a:cubicBezTo>
                  <a:pt x="2359625" y="1417375"/>
                  <a:pt x="1996794" y="1354441"/>
                  <a:pt x="1825923" y="1372548"/>
                </a:cubicBezTo>
                <a:cubicBezTo>
                  <a:pt x="1625805" y="1366036"/>
                  <a:pt x="1339093" y="1329930"/>
                  <a:pt x="1157347" y="1372548"/>
                </a:cubicBezTo>
                <a:cubicBezTo>
                  <a:pt x="999779" y="1361193"/>
                  <a:pt x="516000" y="1294461"/>
                  <a:pt x="283056" y="1372548"/>
                </a:cubicBezTo>
                <a:cubicBezTo>
                  <a:pt x="95022" y="1394294"/>
                  <a:pt x="34673" y="1285510"/>
                  <a:pt x="0" y="1143785"/>
                </a:cubicBezTo>
                <a:cubicBezTo>
                  <a:pt x="-16545" y="973081"/>
                  <a:pt x="-5103" y="904555"/>
                  <a:pt x="0" y="677123"/>
                </a:cubicBezTo>
                <a:cubicBezTo>
                  <a:pt x="1749" y="445648"/>
                  <a:pt x="6582" y="382570"/>
                  <a:pt x="0" y="228762"/>
                </a:cubicBezTo>
                <a:close/>
              </a:path>
              <a:path w="10280458" h="1372548" stroke="0" extrusionOk="0">
                <a:moveTo>
                  <a:pt x="0" y="228762"/>
                </a:moveTo>
                <a:cubicBezTo>
                  <a:pt x="-32063" y="83250"/>
                  <a:pt x="122190" y="39255"/>
                  <a:pt x="283056" y="0"/>
                </a:cubicBezTo>
                <a:cubicBezTo>
                  <a:pt x="472865" y="-80504"/>
                  <a:pt x="749107" y="-53131"/>
                  <a:pt x="951632" y="0"/>
                </a:cubicBezTo>
                <a:cubicBezTo>
                  <a:pt x="1184978" y="18883"/>
                  <a:pt x="1327969" y="64494"/>
                  <a:pt x="1620207" y="0"/>
                </a:cubicBezTo>
                <a:cubicBezTo>
                  <a:pt x="1906880" y="-62641"/>
                  <a:pt x="2105955" y="84082"/>
                  <a:pt x="2288783" y="0"/>
                </a:cubicBezTo>
                <a:cubicBezTo>
                  <a:pt x="2469338" y="-77519"/>
                  <a:pt x="2862975" y="7502"/>
                  <a:pt x="3054502" y="0"/>
                </a:cubicBezTo>
                <a:cubicBezTo>
                  <a:pt x="3227406" y="-27589"/>
                  <a:pt x="3275284" y="10862"/>
                  <a:pt x="3431647" y="0"/>
                </a:cubicBezTo>
                <a:cubicBezTo>
                  <a:pt x="3603723" y="8017"/>
                  <a:pt x="3875793" y="-1076"/>
                  <a:pt x="4003079" y="0"/>
                </a:cubicBezTo>
                <a:cubicBezTo>
                  <a:pt x="4115508" y="28763"/>
                  <a:pt x="4265132" y="18874"/>
                  <a:pt x="4477368" y="0"/>
                </a:cubicBezTo>
                <a:cubicBezTo>
                  <a:pt x="4677423" y="-19587"/>
                  <a:pt x="4739464" y="24136"/>
                  <a:pt x="4854513" y="0"/>
                </a:cubicBezTo>
                <a:cubicBezTo>
                  <a:pt x="4959193" y="13281"/>
                  <a:pt x="5225497" y="29097"/>
                  <a:pt x="5523089" y="0"/>
                </a:cubicBezTo>
                <a:cubicBezTo>
                  <a:pt x="5787649" y="-10757"/>
                  <a:pt x="5665532" y="47946"/>
                  <a:pt x="5803090" y="0"/>
                </a:cubicBezTo>
                <a:cubicBezTo>
                  <a:pt x="5927259" y="-24417"/>
                  <a:pt x="5984927" y="15285"/>
                  <a:pt x="6083092" y="0"/>
                </a:cubicBezTo>
                <a:cubicBezTo>
                  <a:pt x="6179434" y="39433"/>
                  <a:pt x="6434790" y="-18983"/>
                  <a:pt x="6751668" y="0"/>
                </a:cubicBezTo>
                <a:cubicBezTo>
                  <a:pt x="7055495" y="-12707"/>
                  <a:pt x="6992736" y="2926"/>
                  <a:pt x="7128813" y="0"/>
                </a:cubicBezTo>
                <a:cubicBezTo>
                  <a:pt x="7253554" y="-2"/>
                  <a:pt x="7329390" y="-2054"/>
                  <a:pt x="7505958" y="0"/>
                </a:cubicBezTo>
                <a:cubicBezTo>
                  <a:pt x="7628747" y="-25537"/>
                  <a:pt x="7991454" y="64104"/>
                  <a:pt x="8271677" y="0"/>
                </a:cubicBezTo>
                <a:cubicBezTo>
                  <a:pt x="8484778" y="-38739"/>
                  <a:pt x="8898022" y="60733"/>
                  <a:pt x="9037396" y="0"/>
                </a:cubicBezTo>
                <a:cubicBezTo>
                  <a:pt x="9164403" y="-62160"/>
                  <a:pt x="9811160" y="35843"/>
                  <a:pt x="9997402" y="0"/>
                </a:cubicBezTo>
                <a:cubicBezTo>
                  <a:pt x="10173878" y="-37340"/>
                  <a:pt x="10287260" y="116281"/>
                  <a:pt x="10280458" y="228762"/>
                </a:cubicBezTo>
                <a:cubicBezTo>
                  <a:pt x="10345917" y="347399"/>
                  <a:pt x="10214808" y="561625"/>
                  <a:pt x="10280458" y="695424"/>
                </a:cubicBezTo>
                <a:cubicBezTo>
                  <a:pt x="10353645" y="867719"/>
                  <a:pt x="10254473" y="1050689"/>
                  <a:pt x="10280458" y="1143785"/>
                </a:cubicBezTo>
                <a:cubicBezTo>
                  <a:pt x="10282388" y="1276111"/>
                  <a:pt x="10147892" y="1416445"/>
                  <a:pt x="9997402" y="1372548"/>
                </a:cubicBezTo>
                <a:cubicBezTo>
                  <a:pt x="9877866" y="1374831"/>
                  <a:pt x="9516355" y="1286389"/>
                  <a:pt x="9328826" y="1372548"/>
                </a:cubicBezTo>
                <a:cubicBezTo>
                  <a:pt x="9121549" y="1411420"/>
                  <a:pt x="9126349" y="1360114"/>
                  <a:pt x="9048825" y="1372548"/>
                </a:cubicBezTo>
                <a:cubicBezTo>
                  <a:pt x="8969149" y="1415323"/>
                  <a:pt x="8789100" y="1370999"/>
                  <a:pt x="8671679" y="1372548"/>
                </a:cubicBezTo>
                <a:cubicBezTo>
                  <a:pt x="8548615" y="1378915"/>
                  <a:pt x="8454979" y="1377101"/>
                  <a:pt x="8391678" y="1372548"/>
                </a:cubicBezTo>
                <a:cubicBezTo>
                  <a:pt x="8328138" y="1407439"/>
                  <a:pt x="8179936" y="1344412"/>
                  <a:pt x="8014533" y="1372548"/>
                </a:cubicBezTo>
                <a:cubicBezTo>
                  <a:pt x="7822195" y="1390471"/>
                  <a:pt x="7623897" y="1290665"/>
                  <a:pt x="7345957" y="1372548"/>
                </a:cubicBezTo>
                <a:cubicBezTo>
                  <a:pt x="7115326" y="1384978"/>
                  <a:pt x="7122923" y="1334950"/>
                  <a:pt x="6968812" y="1372548"/>
                </a:cubicBezTo>
                <a:cubicBezTo>
                  <a:pt x="6826952" y="1428517"/>
                  <a:pt x="6725128" y="1329549"/>
                  <a:pt x="6397380" y="1372548"/>
                </a:cubicBezTo>
                <a:cubicBezTo>
                  <a:pt x="6096113" y="1417757"/>
                  <a:pt x="6108992" y="1356462"/>
                  <a:pt x="5923091" y="1372548"/>
                </a:cubicBezTo>
                <a:cubicBezTo>
                  <a:pt x="5733973" y="1389469"/>
                  <a:pt x="5706919" y="1363971"/>
                  <a:pt x="5545946" y="1372548"/>
                </a:cubicBezTo>
                <a:cubicBezTo>
                  <a:pt x="5406570" y="1350982"/>
                  <a:pt x="4987379" y="1298341"/>
                  <a:pt x="4780227" y="1372548"/>
                </a:cubicBezTo>
                <a:cubicBezTo>
                  <a:pt x="4608445" y="1446896"/>
                  <a:pt x="4511240" y="1359011"/>
                  <a:pt x="4403082" y="1372548"/>
                </a:cubicBezTo>
                <a:cubicBezTo>
                  <a:pt x="4252081" y="1385381"/>
                  <a:pt x="3928721" y="1339946"/>
                  <a:pt x="3734506" y="1372548"/>
                </a:cubicBezTo>
                <a:cubicBezTo>
                  <a:pt x="3531384" y="1438164"/>
                  <a:pt x="3518987" y="1362651"/>
                  <a:pt x="3357361" y="1372548"/>
                </a:cubicBezTo>
                <a:cubicBezTo>
                  <a:pt x="3199840" y="1387960"/>
                  <a:pt x="3147236" y="1356006"/>
                  <a:pt x="2980216" y="1372548"/>
                </a:cubicBezTo>
                <a:cubicBezTo>
                  <a:pt x="2812197" y="1384765"/>
                  <a:pt x="2387233" y="1314623"/>
                  <a:pt x="2214497" y="1372548"/>
                </a:cubicBezTo>
                <a:cubicBezTo>
                  <a:pt x="1977315" y="1377948"/>
                  <a:pt x="1804766" y="1419453"/>
                  <a:pt x="1545921" y="1372548"/>
                </a:cubicBezTo>
                <a:cubicBezTo>
                  <a:pt x="1311102" y="1376717"/>
                  <a:pt x="1392638" y="1364348"/>
                  <a:pt x="1265919" y="1372548"/>
                </a:cubicBezTo>
                <a:cubicBezTo>
                  <a:pt x="1150989" y="1384165"/>
                  <a:pt x="963380" y="1341012"/>
                  <a:pt x="791631" y="1372548"/>
                </a:cubicBezTo>
                <a:cubicBezTo>
                  <a:pt x="622178" y="1365005"/>
                  <a:pt x="512101" y="1330352"/>
                  <a:pt x="283056" y="1372548"/>
                </a:cubicBezTo>
                <a:cubicBezTo>
                  <a:pt x="91897" y="1339126"/>
                  <a:pt x="16262" y="1310340"/>
                  <a:pt x="0" y="1143785"/>
                </a:cubicBezTo>
                <a:cubicBezTo>
                  <a:pt x="-40960" y="968774"/>
                  <a:pt x="-8349" y="834991"/>
                  <a:pt x="0" y="704574"/>
                </a:cubicBezTo>
                <a:cubicBezTo>
                  <a:pt x="-33641" y="612935"/>
                  <a:pt x="22951" y="496055"/>
                  <a:pt x="0" y="228762"/>
                </a:cubicBezTo>
                <a:close/>
              </a:path>
              <a:path w="10280458" h="1372548" fill="none" stroke="0" extrusionOk="0">
                <a:moveTo>
                  <a:pt x="0" y="228762"/>
                </a:moveTo>
                <a:cubicBezTo>
                  <a:pt x="17293" y="88602"/>
                  <a:pt x="156262" y="31842"/>
                  <a:pt x="283056" y="0"/>
                </a:cubicBezTo>
                <a:cubicBezTo>
                  <a:pt x="386644" y="-4032"/>
                  <a:pt x="505583" y="8212"/>
                  <a:pt x="563058" y="0"/>
                </a:cubicBezTo>
                <a:cubicBezTo>
                  <a:pt x="611398" y="23922"/>
                  <a:pt x="812264" y="53247"/>
                  <a:pt x="1037346" y="0"/>
                </a:cubicBezTo>
                <a:cubicBezTo>
                  <a:pt x="1279726" y="-8700"/>
                  <a:pt x="1313560" y="-1194"/>
                  <a:pt x="1414492" y="0"/>
                </a:cubicBezTo>
                <a:cubicBezTo>
                  <a:pt x="1485627" y="-14976"/>
                  <a:pt x="1783916" y="4735"/>
                  <a:pt x="1888780" y="0"/>
                </a:cubicBezTo>
                <a:cubicBezTo>
                  <a:pt x="1994338" y="-8940"/>
                  <a:pt x="2173240" y="26535"/>
                  <a:pt x="2265925" y="0"/>
                </a:cubicBezTo>
                <a:cubicBezTo>
                  <a:pt x="2368452" y="-33382"/>
                  <a:pt x="2681833" y="37248"/>
                  <a:pt x="2837358" y="0"/>
                </a:cubicBezTo>
                <a:cubicBezTo>
                  <a:pt x="2965032" y="-59274"/>
                  <a:pt x="3074874" y="-5393"/>
                  <a:pt x="3214503" y="0"/>
                </a:cubicBezTo>
                <a:cubicBezTo>
                  <a:pt x="3336326" y="1227"/>
                  <a:pt x="3534042" y="-22975"/>
                  <a:pt x="3688791" y="0"/>
                </a:cubicBezTo>
                <a:cubicBezTo>
                  <a:pt x="3854444" y="24111"/>
                  <a:pt x="4017880" y="110428"/>
                  <a:pt x="4260224" y="0"/>
                </a:cubicBezTo>
                <a:cubicBezTo>
                  <a:pt x="4499910" y="-67826"/>
                  <a:pt x="4703672" y="-8629"/>
                  <a:pt x="4831656" y="0"/>
                </a:cubicBezTo>
                <a:cubicBezTo>
                  <a:pt x="5001796" y="-16754"/>
                  <a:pt x="5203704" y="28083"/>
                  <a:pt x="5597375" y="0"/>
                </a:cubicBezTo>
                <a:cubicBezTo>
                  <a:pt x="5983853" y="-6445"/>
                  <a:pt x="6037516" y="53841"/>
                  <a:pt x="6265950" y="0"/>
                </a:cubicBezTo>
                <a:cubicBezTo>
                  <a:pt x="6518222" y="-70761"/>
                  <a:pt x="6454204" y="11470"/>
                  <a:pt x="6545952" y="0"/>
                </a:cubicBezTo>
                <a:cubicBezTo>
                  <a:pt x="6612851" y="-24566"/>
                  <a:pt x="7023012" y="729"/>
                  <a:pt x="7311671" y="0"/>
                </a:cubicBezTo>
                <a:cubicBezTo>
                  <a:pt x="7653013" y="-59805"/>
                  <a:pt x="7858001" y="-21664"/>
                  <a:pt x="8077390" y="0"/>
                </a:cubicBezTo>
                <a:cubicBezTo>
                  <a:pt x="8302259" y="-18749"/>
                  <a:pt x="8362048" y="-3270"/>
                  <a:pt x="8454535" y="0"/>
                </a:cubicBezTo>
                <a:cubicBezTo>
                  <a:pt x="8537764" y="-17938"/>
                  <a:pt x="8938593" y="7251"/>
                  <a:pt x="9220254" y="0"/>
                </a:cubicBezTo>
                <a:cubicBezTo>
                  <a:pt x="9484791" y="-54608"/>
                  <a:pt x="9775600" y="33125"/>
                  <a:pt x="9997402" y="0"/>
                </a:cubicBezTo>
                <a:cubicBezTo>
                  <a:pt x="10153234" y="30205"/>
                  <a:pt x="10265239" y="102078"/>
                  <a:pt x="10280458" y="228762"/>
                </a:cubicBezTo>
                <a:cubicBezTo>
                  <a:pt x="10329936" y="368562"/>
                  <a:pt x="10286521" y="524334"/>
                  <a:pt x="10280458" y="667973"/>
                </a:cubicBezTo>
                <a:cubicBezTo>
                  <a:pt x="10291632" y="807430"/>
                  <a:pt x="10252273" y="899135"/>
                  <a:pt x="10280458" y="1143785"/>
                </a:cubicBezTo>
                <a:cubicBezTo>
                  <a:pt x="10291174" y="1252173"/>
                  <a:pt x="10131871" y="1380972"/>
                  <a:pt x="9997402" y="1372548"/>
                </a:cubicBezTo>
                <a:cubicBezTo>
                  <a:pt x="9696384" y="1394464"/>
                  <a:pt x="9472282" y="1298976"/>
                  <a:pt x="9328826" y="1372548"/>
                </a:cubicBezTo>
                <a:cubicBezTo>
                  <a:pt x="9168406" y="1396846"/>
                  <a:pt x="9001190" y="1353419"/>
                  <a:pt x="8854538" y="1372548"/>
                </a:cubicBezTo>
                <a:cubicBezTo>
                  <a:pt x="8725847" y="1372764"/>
                  <a:pt x="8664165" y="1345776"/>
                  <a:pt x="8574536" y="1372548"/>
                </a:cubicBezTo>
                <a:cubicBezTo>
                  <a:pt x="8486594" y="1402428"/>
                  <a:pt x="8445229" y="1347760"/>
                  <a:pt x="8294534" y="1372548"/>
                </a:cubicBezTo>
                <a:cubicBezTo>
                  <a:pt x="8156874" y="1391537"/>
                  <a:pt x="8017517" y="1359991"/>
                  <a:pt x="7917389" y="1372548"/>
                </a:cubicBezTo>
                <a:cubicBezTo>
                  <a:pt x="7829055" y="1402248"/>
                  <a:pt x="7657368" y="1355395"/>
                  <a:pt x="7540244" y="1372548"/>
                </a:cubicBezTo>
                <a:cubicBezTo>
                  <a:pt x="7481401" y="1395764"/>
                  <a:pt x="7266638" y="1373379"/>
                  <a:pt x="7163099" y="1372548"/>
                </a:cubicBezTo>
                <a:cubicBezTo>
                  <a:pt x="7000033" y="1402405"/>
                  <a:pt x="6651030" y="1382400"/>
                  <a:pt x="6397380" y="1372548"/>
                </a:cubicBezTo>
                <a:cubicBezTo>
                  <a:pt x="6176178" y="1378290"/>
                  <a:pt x="5918484" y="1287980"/>
                  <a:pt x="5728804" y="1372548"/>
                </a:cubicBezTo>
                <a:cubicBezTo>
                  <a:pt x="5506939" y="1411160"/>
                  <a:pt x="5371675" y="1300746"/>
                  <a:pt x="5254515" y="1372548"/>
                </a:cubicBezTo>
                <a:cubicBezTo>
                  <a:pt x="5151365" y="1446288"/>
                  <a:pt x="5016669" y="1351357"/>
                  <a:pt x="4780227" y="1372548"/>
                </a:cubicBezTo>
                <a:cubicBezTo>
                  <a:pt x="4551115" y="1408988"/>
                  <a:pt x="4651141" y="1363890"/>
                  <a:pt x="4500225" y="1372548"/>
                </a:cubicBezTo>
                <a:cubicBezTo>
                  <a:pt x="4368257" y="1377177"/>
                  <a:pt x="4070093" y="1391732"/>
                  <a:pt x="3831649" y="1372548"/>
                </a:cubicBezTo>
                <a:cubicBezTo>
                  <a:pt x="3526950" y="1375627"/>
                  <a:pt x="3357933" y="1357168"/>
                  <a:pt x="3163074" y="1372548"/>
                </a:cubicBezTo>
                <a:cubicBezTo>
                  <a:pt x="2975126" y="1377150"/>
                  <a:pt x="2638084" y="1305466"/>
                  <a:pt x="2494498" y="1372548"/>
                </a:cubicBezTo>
                <a:cubicBezTo>
                  <a:pt x="2341808" y="1430909"/>
                  <a:pt x="1966978" y="1329819"/>
                  <a:pt x="1825923" y="1372548"/>
                </a:cubicBezTo>
                <a:cubicBezTo>
                  <a:pt x="1614836" y="1430869"/>
                  <a:pt x="1397932" y="1370443"/>
                  <a:pt x="1157347" y="1372548"/>
                </a:cubicBezTo>
                <a:cubicBezTo>
                  <a:pt x="985421" y="1387719"/>
                  <a:pt x="484464" y="1329723"/>
                  <a:pt x="283056" y="1372548"/>
                </a:cubicBezTo>
                <a:cubicBezTo>
                  <a:pt x="146658" y="1374006"/>
                  <a:pt x="19662" y="1300274"/>
                  <a:pt x="0" y="1143785"/>
                </a:cubicBezTo>
                <a:cubicBezTo>
                  <a:pt x="-22680" y="963812"/>
                  <a:pt x="8949" y="898735"/>
                  <a:pt x="0" y="677123"/>
                </a:cubicBezTo>
                <a:cubicBezTo>
                  <a:pt x="-12358" y="443125"/>
                  <a:pt x="4660" y="371049"/>
                  <a:pt x="0" y="228762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2700" cap="flat" cmpd="sng" algn="ctr">
            <a:solidFill>
              <a:schemeClr val="accent4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custGeom>
                    <a:avLst/>
                    <a:gdLst>
                      <a:gd name="connsiteX0" fmla="*/ 0 w 10280458"/>
                      <a:gd name="connsiteY0" fmla="*/ 283056 h 1698304"/>
                      <a:gd name="connsiteX1" fmla="*/ 283056 w 10280458"/>
                      <a:gd name="connsiteY1" fmla="*/ 0 h 1698304"/>
                      <a:gd name="connsiteX2" fmla="*/ 563058 w 10280458"/>
                      <a:gd name="connsiteY2" fmla="*/ 0 h 1698304"/>
                      <a:gd name="connsiteX3" fmla="*/ 1037346 w 10280458"/>
                      <a:gd name="connsiteY3" fmla="*/ 0 h 1698304"/>
                      <a:gd name="connsiteX4" fmla="*/ 1414492 w 10280458"/>
                      <a:gd name="connsiteY4" fmla="*/ 0 h 1698304"/>
                      <a:gd name="connsiteX5" fmla="*/ 1888780 w 10280458"/>
                      <a:gd name="connsiteY5" fmla="*/ 0 h 1698304"/>
                      <a:gd name="connsiteX6" fmla="*/ 2265925 w 10280458"/>
                      <a:gd name="connsiteY6" fmla="*/ 0 h 1698304"/>
                      <a:gd name="connsiteX7" fmla="*/ 2837358 w 10280458"/>
                      <a:gd name="connsiteY7" fmla="*/ 0 h 1698304"/>
                      <a:gd name="connsiteX8" fmla="*/ 3214503 w 10280458"/>
                      <a:gd name="connsiteY8" fmla="*/ 0 h 1698304"/>
                      <a:gd name="connsiteX9" fmla="*/ 3688791 w 10280458"/>
                      <a:gd name="connsiteY9" fmla="*/ 0 h 1698304"/>
                      <a:gd name="connsiteX10" fmla="*/ 4260224 w 10280458"/>
                      <a:gd name="connsiteY10" fmla="*/ 0 h 1698304"/>
                      <a:gd name="connsiteX11" fmla="*/ 4831656 w 10280458"/>
                      <a:gd name="connsiteY11" fmla="*/ 0 h 1698304"/>
                      <a:gd name="connsiteX12" fmla="*/ 5597375 w 10280458"/>
                      <a:gd name="connsiteY12" fmla="*/ 0 h 1698304"/>
                      <a:gd name="connsiteX13" fmla="*/ 6265950 w 10280458"/>
                      <a:gd name="connsiteY13" fmla="*/ 0 h 1698304"/>
                      <a:gd name="connsiteX14" fmla="*/ 6545952 w 10280458"/>
                      <a:gd name="connsiteY14" fmla="*/ 0 h 1698304"/>
                      <a:gd name="connsiteX15" fmla="*/ 7311671 w 10280458"/>
                      <a:gd name="connsiteY15" fmla="*/ 0 h 1698304"/>
                      <a:gd name="connsiteX16" fmla="*/ 8077390 w 10280458"/>
                      <a:gd name="connsiteY16" fmla="*/ 0 h 1698304"/>
                      <a:gd name="connsiteX17" fmla="*/ 8454535 w 10280458"/>
                      <a:gd name="connsiteY17" fmla="*/ 0 h 1698304"/>
                      <a:gd name="connsiteX18" fmla="*/ 9220254 w 10280458"/>
                      <a:gd name="connsiteY18" fmla="*/ 0 h 1698304"/>
                      <a:gd name="connsiteX19" fmla="*/ 9997402 w 10280458"/>
                      <a:gd name="connsiteY19" fmla="*/ 0 h 1698304"/>
                      <a:gd name="connsiteX20" fmla="*/ 10280458 w 10280458"/>
                      <a:gd name="connsiteY20" fmla="*/ 283056 h 1698304"/>
                      <a:gd name="connsiteX21" fmla="*/ 10280458 w 10280458"/>
                      <a:gd name="connsiteY21" fmla="*/ 826508 h 1698304"/>
                      <a:gd name="connsiteX22" fmla="*/ 10280458 w 10280458"/>
                      <a:gd name="connsiteY22" fmla="*/ 1415248 h 1698304"/>
                      <a:gd name="connsiteX23" fmla="*/ 9997402 w 10280458"/>
                      <a:gd name="connsiteY23" fmla="*/ 1698304 h 1698304"/>
                      <a:gd name="connsiteX24" fmla="*/ 9328826 w 10280458"/>
                      <a:gd name="connsiteY24" fmla="*/ 1698304 h 1698304"/>
                      <a:gd name="connsiteX25" fmla="*/ 8854538 w 10280458"/>
                      <a:gd name="connsiteY25" fmla="*/ 1698304 h 1698304"/>
                      <a:gd name="connsiteX26" fmla="*/ 8574536 w 10280458"/>
                      <a:gd name="connsiteY26" fmla="*/ 1698304 h 1698304"/>
                      <a:gd name="connsiteX27" fmla="*/ 8294534 w 10280458"/>
                      <a:gd name="connsiteY27" fmla="*/ 1698304 h 1698304"/>
                      <a:gd name="connsiteX28" fmla="*/ 7917389 w 10280458"/>
                      <a:gd name="connsiteY28" fmla="*/ 1698304 h 1698304"/>
                      <a:gd name="connsiteX29" fmla="*/ 7540244 w 10280458"/>
                      <a:gd name="connsiteY29" fmla="*/ 1698304 h 1698304"/>
                      <a:gd name="connsiteX30" fmla="*/ 7163099 w 10280458"/>
                      <a:gd name="connsiteY30" fmla="*/ 1698304 h 1698304"/>
                      <a:gd name="connsiteX31" fmla="*/ 6397380 w 10280458"/>
                      <a:gd name="connsiteY31" fmla="*/ 1698304 h 1698304"/>
                      <a:gd name="connsiteX32" fmla="*/ 5728804 w 10280458"/>
                      <a:gd name="connsiteY32" fmla="*/ 1698304 h 1698304"/>
                      <a:gd name="connsiteX33" fmla="*/ 5254515 w 10280458"/>
                      <a:gd name="connsiteY33" fmla="*/ 1698304 h 1698304"/>
                      <a:gd name="connsiteX34" fmla="*/ 4780227 w 10280458"/>
                      <a:gd name="connsiteY34" fmla="*/ 1698304 h 1698304"/>
                      <a:gd name="connsiteX35" fmla="*/ 4500225 w 10280458"/>
                      <a:gd name="connsiteY35" fmla="*/ 1698304 h 1698304"/>
                      <a:gd name="connsiteX36" fmla="*/ 3831649 w 10280458"/>
                      <a:gd name="connsiteY36" fmla="*/ 1698304 h 1698304"/>
                      <a:gd name="connsiteX37" fmla="*/ 3163074 w 10280458"/>
                      <a:gd name="connsiteY37" fmla="*/ 1698304 h 1698304"/>
                      <a:gd name="connsiteX38" fmla="*/ 2494498 w 10280458"/>
                      <a:gd name="connsiteY38" fmla="*/ 1698304 h 1698304"/>
                      <a:gd name="connsiteX39" fmla="*/ 1825923 w 10280458"/>
                      <a:gd name="connsiteY39" fmla="*/ 1698304 h 1698304"/>
                      <a:gd name="connsiteX40" fmla="*/ 1157347 w 10280458"/>
                      <a:gd name="connsiteY40" fmla="*/ 1698304 h 1698304"/>
                      <a:gd name="connsiteX41" fmla="*/ 283056 w 10280458"/>
                      <a:gd name="connsiteY41" fmla="*/ 1698304 h 1698304"/>
                      <a:gd name="connsiteX42" fmla="*/ 0 w 10280458"/>
                      <a:gd name="connsiteY42" fmla="*/ 1415248 h 1698304"/>
                      <a:gd name="connsiteX43" fmla="*/ 0 w 10280458"/>
                      <a:gd name="connsiteY43" fmla="*/ 837830 h 1698304"/>
                      <a:gd name="connsiteX44" fmla="*/ 0 w 10280458"/>
                      <a:gd name="connsiteY44" fmla="*/ 283056 h 16983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10280458" h="1698304" fill="none" extrusionOk="0">
                        <a:moveTo>
                          <a:pt x="0" y="283056"/>
                        </a:moveTo>
                        <a:cubicBezTo>
                          <a:pt x="27865" y="113495"/>
                          <a:pt x="129296" y="13999"/>
                          <a:pt x="283056" y="0"/>
                        </a:cubicBezTo>
                        <a:cubicBezTo>
                          <a:pt x="376353" y="-2712"/>
                          <a:pt x="481566" y="14960"/>
                          <a:pt x="563058" y="0"/>
                        </a:cubicBezTo>
                        <a:cubicBezTo>
                          <a:pt x="644550" y="-14960"/>
                          <a:pt x="805974" y="25630"/>
                          <a:pt x="1037346" y="0"/>
                        </a:cubicBezTo>
                        <a:cubicBezTo>
                          <a:pt x="1268718" y="-25630"/>
                          <a:pt x="1321327" y="1450"/>
                          <a:pt x="1414492" y="0"/>
                        </a:cubicBezTo>
                        <a:cubicBezTo>
                          <a:pt x="1507657" y="-1450"/>
                          <a:pt x="1791930" y="8213"/>
                          <a:pt x="1888780" y="0"/>
                        </a:cubicBezTo>
                        <a:cubicBezTo>
                          <a:pt x="1985630" y="-8213"/>
                          <a:pt x="2170171" y="43016"/>
                          <a:pt x="2265925" y="0"/>
                        </a:cubicBezTo>
                        <a:cubicBezTo>
                          <a:pt x="2361680" y="-43016"/>
                          <a:pt x="2712931" y="65187"/>
                          <a:pt x="2837358" y="0"/>
                        </a:cubicBezTo>
                        <a:cubicBezTo>
                          <a:pt x="2961785" y="-65187"/>
                          <a:pt x="3069671" y="12471"/>
                          <a:pt x="3214503" y="0"/>
                        </a:cubicBezTo>
                        <a:cubicBezTo>
                          <a:pt x="3359336" y="-12471"/>
                          <a:pt x="3534353" y="4495"/>
                          <a:pt x="3688791" y="0"/>
                        </a:cubicBezTo>
                        <a:cubicBezTo>
                          <a:pt x="3843229" y="-4495"/>
                          <a:pt x="4028758" y="67206"/>
                          <a:pt x="4260224" y="0"/>
                        </a:cubicBezTo>
                        <a:cubicBezTo>
                          <a:pt x="4491690" y="-67206"/>
                          <a:pt x="4678849" y="25129"/>
                          <a:pt x="4831656" y="0"/>
                        </a:cubicBezTo>
                        <a:cubicBezTo>
                          <a:pt x="4984463" y="-25129"/>
                          <a:pt x="5218050" y="19999"/>
                          <a:pt x="5597375" y="0"/>
                        </a:cubicBezTo>
                        <a:cubicBezTo>
                          <a:pt x="5976700" y="-19999"/>
                          <a:pt x="6024932" y="70098"/>
                          <a:pt x="6265950" y="0"/>
                        </a:cubicBezTo>
                        <a:cubicBezTo>
                          <a:pt x="6506968" y="-70098"/>
                          <a:pt x="6451228" y="6629"/>
                          <a:pt x="6545952" y="0"/>
                        </a:cubicBezTo>
                        <a:cubicBezTo>
                          <a:pt x="6640676" y="-6629"/>
                          <a:pt x="6994870" y="58512"/>
                          <a:pt x="7311671" y="0"/>
                        </a:cubicBezTo>
                        <a:cubicBezTo>
                          <a:pt x="7628472" y="-58512"/>
                          <a:pt x="7861906" y="51369"/>
                          <a:pt x="8077390" y="0"/>
                        </a:cubicBezTo>
                        <a:cubicBezTo>
                          <a:pt x="8292874" y="-51369"/>
                          <a:pt x="8358855" y="12461"/>
                          <a:pt x="8454535" y="0"/>
                        </a:cubicBezTo>
                        <a:cubicBezTo>
                          <a:pt x="8550215" y="-12461"/>
                          <a:pt x="8953632" y="73168"/>
                          <a:pt x="9220254" y="0"/>
                        </a:cubicBezTo>
                        <a:cubicBezTo>
                          <a:pt x="9486876" y="-73168"/>
                          <a:pt x="9809967" y="59882"/>
                          <a:pt x="9997402" y="0"/>
                        </a:cubicBezTo>
                        <a:cubicBezTo>
                          <a:pt x="10151847" y="5064"/>
                          <a:pt x="10269997" y="123392"/>
                          <a:pt x="10280458" y="283056"/>
                        </a:cubicBezTo>
                        <a:cubicBezTo>
                          <a:pt x="10305013" y="475930"/>
                          <a:pt x="10258116" y="661189"/>
                          <a:pt x="10280458" y="826508"/>
                        </a:cubicBezTo>
                        <a:cubicBezTo>
                          <a:pt x="10302800" y="991827"/>
                          <a:pt x="10238004" y="1137252"/>
                          <a:pt x="10280458" y="1415248"/>
                        </a:cubicBezTo>
                        <a:cubicBezTo>
                          <a:pt x="10306209" y="1542719"/>
                          <a:pt x="10149116" y="1699902"/>
                          <a:pt x="9997402" y="1698304"/>
                        </a:cubicBezTo>
                        <a:cubicBezTo>
                          <a:pt x="9693439" y="1755663"/>
                          <a:pt x="9509835" y="1650079"/>
                          <a:pt x="9328826" y="1698304"/>
                        </a:cubicBezTo>
                        <a:cubicBezTo>
                          <a:pt x="9147817" y="1746529"/>
                          <a:pt x="8984935" y="1688351"/>
                          <a:pt x="8854538" y="1698304"/>
                        </a:cubicBezTo>
                        <a:cubicBezTo>
                          <a:pt x="8724141" y="1708257"/>
                          <a:pt x="8658742" y="1666031"/>
                          <a:pt x="8574536" y="1698304"/>
                        </a:cubicBezTo>
                        <a:cubicBezTo>
                          <a:pt x="8490330" y="1730577"/>
                          <a:pt x="8429914" y="1669539"/>
                          <a:pt x="8294534" y="1698304"/>
                        </a:cubicBezTo>
                        <a:cubicBezTo>
                          <a:pt x="8159154" y="1727069"/>
                          <a:pt x="7998840" y="1668451"/>
                          <a:pt x="7917389" y="1698304"/>
                        </a:cubicBezTo>
                        <a:cubicBezTo>
                          <a:pt x="7835938" y="1728157"/>
                          <a:pt x="7632173" y="1660186"/>
                          <a:pt x="7540244" y="1698304"/>
                        </a:cubicBezTo>
                        <a:cubicBezTo>
                          <a:pt x="7448316" y="1736422"/>
                          <a:pt x="7276215" y="1674243"/>
                          <a:pt x="7163099" y="1698304"/>
                        </a:cubicBezTo>
                        <a:cubicBezTo>
                          <a:pt x="7049984" y="1722365"/>
                          <a:pt x="6651325" y="1694172"/>
                          <a:pt x="6397380" y="1698304"/>
                        </a:cubicBezTo>
                        <a:cubicBezTo>
                          <a:pt x="6143435" y="1702436"/>
                          <a:pt x="5955047" y="1628933"/>
                          <a:pt x="5728804" y="1698304"/>
                        </a:cubicBezTo>
                        <a:cubicBezTo>
                          <a:pt x="5502561" y="1767675"/>
                          <a:pt x="5364986" y="1641742"/>
                          <a:pt x="5254515" y="1698304"/>
                        </a:cubicBezTo>
                        <a:cubicBezTo>
                          <a:pt x="5144044" y="1754866"/>
                          <a:pt x="5013212" y="1647979"/>
                          <a:pt x="4780227" y="1698304"/>
                        </a:cubicBezTo>
                        <a:cubicBezTo>
                          <a:pt x="4547242" y="1748629"/>
                          <a:pt x="4632220" y="1667336"/>
                          <a:pt x="4500225" y="1698304"/>
                        </a:cubicBezTo>
                        <a:cubicBezTo>
                          <a:pt x="4368230" y="1729272"/>
                          <a:pt x="4100766" y="1694449"/>
                          <a:pt x="3831649" y="1698304"/>
                        </a:cubicBezTo>
                        <a:cubicBezTo>
                          <a:pt x="3562532" y="1702159"/>
                          <a:pt x="3372240" y="1657751"/>
                          <a:pt x="3163074" y="1698304"/>
                        </a:cubicBezTo>
                        <a:cubicBezTo>
                          <a:pt x="2953909" y="1738857"/>
                          <a:pt x="2650197" y="1621708"/>
                          <a:pt x="2494498" y="1698304"/>
                        </a:cubicBezTo>
                        <a:cubicBezTo>
                          <a:pt x="2338799" y="1774900"/>
                          <a:pt x="1997434" y="1655431"/>
                          <a:pt x="1825923" y="1698304"/>
                        </a:cubicBezTo>
                        <a:cubicBezTo>
                          <a:pt x="1654412" y="1741177"/>
                          <a:pt x="1353615" y="1687817"/>
                          <a:pt x="1157347" y="1698304"/>
                        </a:cubicBezTo>
                        <a:cubicBezTo>
                          <a:pt x="961079" y="1708791"/>
                          <a:pt x="459852" y="1595055"/>
                          <a:pt x="283056" y="1698304"/>
                        </a:cubicBezTo>
                        <a:cubicBezTo>
                          <a:pt x="122398" y="1694932"/>
                          <a:pt x="23492" y="1602280"/>
                          <a:pt x="0" y="1415248"/>
                        </a:cubicBezTo>
                        <a:cubicBezTo>
                          <a:pt x="-19926" y="1198272"/>
                          <a:pt x="6183" y="1125525"/>
                          <a:pt x="0" y="837830"/>
                        </a:cubicBezTo>
                        <a:cubicBezTo>
                          <a:pt x="-6183" y="550135"/>
                          <a:pt x="13059" y="466010"/>
                          <a:pt x="0" y="283056"/>
                        </a:cubicBezTo>
                        <a:close/>
                      </a:path>
                      <a:path w="10280458" h="1698304" stroke="0" extrusionOk="0">
                        <a:moveTo>
                          <a:pt x="0" y="283056"/>
                        </a:moveTo>
                        <a:cubicBezTo>
                          <a:pt x="-20216" y="120756"/>
                          <a:pt x="141102" y="10943"/>
                          <a:pt x="283056" y="0"/>
                        </a:cubicBezTo>
                        <a:cubicBezTo>
                          <a:pt x="510749" y="-78890"/>
                          <a:pt x="725946" y="7716"/>
                          <a:pt x="951632" y="0"/>
                        </a:cubicBezTo>
                        <a:cubicBezTo>
                          <a:pt x="1177318" y="-7716"/>
                          <a:pt x="1324396" y="77138"/>
                          <a:pt x="1620207" y="0"/>
                        </a:cubicBezTo>
                        <a:cubicBezTo>
                          <a:pt x="1916018" y="-77138"/>
                          <a:pt x="2101884" y="67245"/>
                          <a:pt x="2288783" y="0"/>
                        </a:cubicBezTo>
                        <a:cubicBezTo>
                          <a:pt x="2475682" y="-67245"/>
                          <a:pt x="2884091" y="18215"/>
                          <a:pt x="3054502" y="0"/>
                        </a:cubicBezTo>
                        <a:cubicBezTo>
                          <a:pt x="3224913" y="-18215"/>
                          <a:pt x="3277899" y="7638"/>
                          <a:pt x="3431647" y="0"/>
                        </a:cubicBezTo>
                        <a:cubicBezTo>
                          <a:pt x="3585395" y="-7638"/>
                          <a:pt x="3876601" y="14683"/>
                          <a:pt x="4003079" y="0"/>
                        </a:cubicBezTo>
                        <a:cubicBezTo>
                          <a:pt x="4129557" y="-14683"/>
                          <a:pt x="4290191" y="46088"/>
                          <a:pt x="4477368" y="0"/>
                        </a:cubicBezTo>
                        <a:cubicBezTo>
                          <a:pt x="4664545" y="-46088"/>
                          <a:pt x="4748234" y="24570"/>
                          <a:pt x="4854513" y="0"/>
                        </a:cubicBezTo>
                        <a:cubicBezTo>
                          <a:pt x="4960793" y="-24570"/>
                          <a:pt x="5254907" y="56238"/>
                          <a:pt x="5523089" y="0"/>
                        </a:cubicBezTo>
                        <a:cubicBezTo>
                          <a:pt x="5791271" y="-56238"/>
                          <a:pt x="5672613" y="32999"/>
                          <a:pt x="5803090" y="0"/>
                        </a:cubicBezTo>
                        <a:cubicBezTo>
                          <a:pt x="5933567" y="-32999"/>
                          <a:pt x="6002078" y="1980"/>
                          <a:pt x="6083092" y="0"/>
                        </a:cubicBezTo>
                        <a:cubicBezTo>
                          <a:pt x="6164106" y="-1980"/>
                          <a:pt x="6445423" y="22214"/>
                          <a:pt x="6751668" y="0"/>
                        </a:cubicBezTo>
                        <a:cubicBezTo>
                          <a:pt x="7057913" y="-22214"/>
                          <a:pt x="6995839" y="16325"/>
                          <a:pt x="7128813" y="0"/>
                        </a:cubicBezTo>
                        <a:cubicBezTo>
                          <a:pt x="7261788" y="-16325"/>
                          <a:pt x="7339059" y="19944"/>
                          <a:pt x="7505958" y="0"/>
                        </a:cubicBezTo>
                        <a:cubicBezTo>
                          <a:pt x="7672857" y="-19944"/>
                          <a:pt x="8055636" y="80049"/>
                          <a:pt x="8271677" y="0"/>
                        </a:cubicBezTo>
                        <a:cubicBezTo>
                          <a:pt x="8487718" y="-80049"/>
                          <a:pt x="8879228" y="75116"/>
                          <a:pt x="9037396" y="0"/>
                        </a:cubicBezTo>
                        <a:cubicBezTo>
                          <a:pt x="9195564" y="-75116"/>
                          <a:pt x="9793395" y="27170"/>
                          <a:pt x="9997402" y="0"/>
                        </a:cubicBezTo>
                        <a:cubicBezTo>
                          <a:pt x="10156391" y="-18776"/>
                          <a:pt x="10286496" y="141024"/>
                          <a:pt x="10280458" y="283056"/>
                        </a:cubicBezTo>
                        <a:cubicBezTo>
                          <a:pt x="10339167" y="403144"/>
                          <a:pt x="10214643" y="657016"/>
                          <a:pt x="10280458" y="860474"/>
                        </a:cubicBezTo>
                        <a:cubicBezTo>
                          <a:pt x="10346273" y="1063932"/>
                          <a:pt x="10264672" y="1275515"/>
                          <a:pt x="10280458" y="1415248"/>
                        </a:cubicBezTo>
                        <a:cubicBezTo>
                          <a:pt x="10277549" y="1576233"/>
                          <a:pt x="10179506" y="1730295"/>
                          <a:pt x="9997402" y="1698304"/>
                        </a:cubicBezTo>
                        <a:cubicBezTo>
                          <a:pt x="9822940" y="1705504"/>
                          <a:pt x="9525488" y="1641261"/>
                          <a:pt x="9328826" y="1698304"/>
                        </a:cubicBezTo>
                        <a:cubicBezTo>
                          <a:pt x="9132164" y="1755347"/>
                          <a:pt x="9111095" y="1677474"/>
                          <a:pt x="9048825" y="1698304"/>
                        </a:cubicBezTo>
                        <a:cubicBezTo>
                          <a:pt x="8986555" y="1719134"/>
                          <a:pt x="8784522" y="1672170"/>
                          <a:pt x="8671679" y="1698304"/>
                        </a:cubicBezTo>
                        <a:cubicBezTo>
                          <a:pt x="8558836" y="1724438"/>
                          <a:pt x="8452243" y="1698028"/>
                          <a:pt x="8391678" y="1698304"/>
                        </a:cubicBezTo>
                        <a:cubicBezTo>
                          <a:pt x="8331113" y="1698580"/>
                          <a:pt x="8151961" y="1661194"/>
                          <a:pt x="8014533" y="1698304"/>
                        </a:cubicBezTo>
                        <a:cubicBezTo>
                          <a:pt x="7877106" y="1735414"/>
                          <a:pt x="7587616" y="1672822"/>
                          <a:pt x="7345957" y="1698304"/>
                        </a:cubicBezTo>
                        <a:cubicBezTo>
                          <a:pt x="7104298" y="1723786"/>
                          <a:pt x="7130521" y="1658513"/>
                          <a:pt x="6968812" y="1698304"/>
                        </a:cubicBezTo>
                        <a:cubicBezTo>
                          <a:pt x="6807104" y="1738095"/>
                          <a:pt x="6682880" y="1649182"/>
                          <a:pt x="6397380" y="1698304"/>
                        </a:cubicBezTo>
                        <a:cubicBezTo>
                          <a:pt x="6111880" y="1747426"/>
                          <a:pt x="6097773" y="1678372"/>
                          <a:pt x="5923091" y="1698304"/>
                        </a:cubicBezTo>
                        <a:cubicBezTo>
                          <a:pt x="5748409" y="1718236"/>
                          <a:pt x="5697971" y="1675558"/>
                          <a:pt x="5545946" y="1698304"/>
                        </a:cubicBezTo>
                        <a:cubicBezTo>
                          <a:pt x="5393921" y="1721050"/>
                          <a:pt x="4939934" y="1618776"/>
                          <a:pt x="4780227" y="1698304"/>
                        </a:cubicBezTo>
                        <a:cubicBezTo>
                          <a:pt x="4620520" y="1777832"/>
                          <a:pt x="4527063" y="1681696"/>
                          <a:pt x="4403082" y="1698304"/>
                        </a:cubicBezTo>
                        <a:cubicBezTo>
                          <a:pt x="4279102" y="1714912"/>
                          <a:pt x="3935978" y="1625551"/>
                          <a:pt x="3734506" y="1698304"/>
                        </a:cubicBezTo>
                        <a:cubicBezTo>
                          <a:pt x="3533034" y="1771057"/>
                          <a:pt x="3517922" y="1681941"/>
                          <a:pt x="3357361" y="1698304"/>
                        </a:cubicBezTo>
                        <a:cubicBezTo>
                          <a:pt x="3196800" y="1714667"/>
                          <a:pt x="3142671" y="1690473"/>
                          <a:pt x="2980216" y="1698304"/>
                        </a:cubicBezTo>
                        <a:cubicBezTo>
                          <a:pt x="2817761" y="1706135"/>
                          <a:pt x="2397696" y="1687474"/>
                          <a:pt x="2214497" y="1698304"/>
                        </a:cubicBezTo>
                        <a:cubicBezTo>
                          <a:pt x="2031298" y="1709134"/>
                          <a:pt x="1809604" y="1681261"/>
                          <a:pt x="1545921" y="1698304"/>
                        </a:cubicBezTo>
                        <a:cubicBezTo>
                          <a:pt x="1282238" y="1715347"/>
                          <a:pt x="1381991" y="1674088"/>
                          <a:pt x="1265919" y="1698304"/>
                        </a:cubicBezTo>
                        <a:cubicBezTo>
                          <a:pt x="1149847" y="1722520"/>
                          <a:pt x="962850" y="1685435"/>
                          <a:pt x="791631" y="1698304"/>
                        </a:cubicBezTo>
                        <a:cubicBezTo>
                          <a:pt x="620412" y="1711173"/>
                          <a:pt x="510127" y="1642990"/>
                          <a:pt x="283056" y="1698304"/>
                        </a:cubicBezTo>
                        <a:cubicBezTo>
                          <a:pt x="98518" y="1675204"/>
                          <a:pt x="13673" y="1599133"/>
                          <a:pt x="0" y="1415248"/>
                        </a:cubicBezTo>
                        <a:cubicBezTo>
                          <a:pt x="-43022" y="1202016"/>
                          <a:pt x="14254" y="1012793"/>
                          <a:pt x="0" y="871796"/>
                        </a:cubicBezTo>
                        <a:cubicBezTo>
                          <a:pt x="-14254" y="730799"/>
                          <a:pt x="39673" y="572184"/>
                          <a:pt x="0" y="283056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just">
              <a:defRPr/>
            </a:pP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Có hai cây cà chua trong vườn. Một cây có 10 quả, một cây có 26 quả. Hỏi cả hai cây có bao nhiêu quả cà chua?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7026AC6-CB80-42A8-A54A-6558C41622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56850" y="2292673"/>
            <a:ext cx="3021100" cy="199548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43A0E66-C1C9-4B5F-9892-5016D32E0498}"/>
              </a:ext>
            </a:extLst>
          </p:cNvPr>
          <p:cNvSpPr txBox="1"/>
          <p:nvPr/>
        </p:nvSpPr>
        <p:spPr>
          <a:xfrm>
            <a:off x="1575428" y="4679829"/>
            <a:ext cx="65383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Cả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2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cây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tất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cả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36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chua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D4CDA2F-12E0-4F95-903D-CE14776D6755}"/>
              </a:ext>
            </a:extLst>
          </p:cNvPr>
          <p:cNvSpPr/>
          <p:nvPr/>
        </p:nvSpPr>
        <p:spPr>
          <a:xfrm>
            <a:off x="2055549" y="3137245"/>
            <a:ext cx="869500" cy="80037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013A836E-5056-476B-BF79-BF84B64D660B}"/>
              </a:ext>
            </a:extLst>
          </p:cNvPr>
          <p:cNvSpPr/>
          <p:nvPr/>
        </p:nvSpPr>
        <p:spPr>
          <a:xfrm>
            <a:off x="3039229" y="3137245"/>
            <a:ext cx="869500" cy="80037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CF7089D-072A-4C7B-BE4F-F49B87DB39EF}"/>
              </a:ext>
            </a:extLst>
          </p:cNvPr>
          <p:cNvSpPr/>
          <p:nvPr/>
        </p:nvSpPr>
        <p:spPr>
          <a:xfrm>
            <a:off x="4022909" y="3137245"/>
            <a:ext cx="869500" cy="80037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FF06965-E3B5-4118-896F-21BFB0EC8859}"/>
              </a:ext>
            </a:extLst>
          </p:cNvPr>
          <p:cNvSpPr/>
          <p:nvPr/>
        </p:nvSpPr>
        <p:spPr>
          <a:xfrm>
            <a:off x="5033134" y="3145458"/>
            <a:ext cx="869500" cy="80037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E892E66-434F-488C-9962-466D5B77DB29}"/>
              </a:ext>
            </a:extLst>
          </p:cNvPr>
          <p:cNvSpPr/>
          <p:nvPr/>
        </p:nvSpPr>
        <p:spPr>
          <a:xfrm>
            <a:off x="6057899" y="3145458"/>
            <a:ext cx="869500" cy="80037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2B0CFF75-B5BE-4837-9DF6-D2E428DEBE45}"/>
              </a:ext>
            </a:extLst>
          </p:cNvPr>
          <p:cNvSpPr/>
          <p:nvPr/>
        </p:nvSpPr>
        <p:spPr>
          <a:xfrm>
            <a:off x="2106919" y="3204292"/>
            <a:ext cx="777045" cy="67012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7A8F394-FAF9-48CD-A35B-D20B170F665E}"/>
              </a:ext>
            </a:extLst>
          </p:cNvPr>
          <p:cNvSpPr/>
          <p:nvPr/>
        </p:nvSpPr>
        <p:spPr>
          <a:xfrm>
            <a:off x="3155958" y="3202368"/>
            <a:ext cx="629362" cy="67012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F2E66077-4EE5-4CC9-838C-2A3F7E4EA601}"/>
              </a:ext>
            </a:extLst>
          </p:cNvPr>
          <p:cNvSpPr/>
          <p:nvPr/>
        </p:nvSpPr>
        <p:spPr>
          <a:xfrm>
            <a:off x="4071167" y="3202368"/>
            <a:ext cx="773456" cy="67012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1D51E6AA-36FB-42A3-9DE8-41FF735532D3}"/>
              </a:ext>
            </a:extLst>
          </p:cNvPr>
          <p:cNvSpPr/>
          <p:nvPr/>
        </p:nvSpPr>
        <p:spPr>
          <a:xfrm>
            <a:off x="5088426" y="3202368"/>
            <a:ext cx="773456" cy="67012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595650C8-8C26-491D-AF1D-321748861DBA}"/>
              </a:ext>
            </a:extLst>
          </p:cNvPr>
          <p:cNvSpPr/>
          <p:nvPr/>
        </p:nvSpPr>
        <p:spPr>
          <a:xfrm>
            <a:off x="6081792" y="3244881"/>
            <a:ext cx="773456" cy="67012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A3E737D-4E0D-8A6F-7B55-87D5F402397A}"/>
              </a:ext>
            </a:extLst>
          </p:cNvPr>
          <p:cNvSpPr/>
          <p:nvPr/>
        </p:nvSpPr>
        <p:spPr>
          <a:xfrm>
            <a:off x="311584" y="636816"/>
            <a:ext cx="711200" cy="7112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353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2" grpId="0"/>
      <p:bldP spid="17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32" y="-182759"/>
            <a:ext cx="11030242" cy="748746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50" y="3714690"/>
            <a:ext cx="3479800" cy="34798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456" y="3153154"/>
            <a:ext cx="4151553" cy="415155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58"/>
          <a:stretch>
            <a:fillRect/>
          </a:stretch>
        </p:blipFill>
        <p:spPr>
          <a:xfrm>
            <a:off x="42341" y="0"/>
            <a:ext cx="12149659" cy="11144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7" t="32122" r="68182" b="53333"/>
          <a:stretch>
            <a:fillRect/>
          </a:stretch>
        </p:blipFill>
        <p:spPr>
          <a:xfrm>
            <a:off x="1855470" y="2033557"/>
            <a:ext cx="984250" cy="762000"/>
          </a:xfrm>
          <a:prstGeom prst="rect">
            <a:avLst/>
          </a:prstGeom>
        </p:spPr>
      </p:pic>
      <p:pic>
        <p:nvPicPr>
          <p:cNvPr id="4" name="Picture 3" descr="A yellow and pink text on a black background&#10;&#10;AI-generated content may be incorrect.">
            <a:extLst>
              <a:ext uri="{FF2B5EF4-FFF2-40B4-BE49-F238E27FC236}">
                <a16:creationId xmlns:a16="http://schemas.microsoft.com/office/drawing/2014/main" id="{6905FF0A-9442-A572-3F14-3691D5DCDC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297" y="1982243"/>
            <a:ext cx="7784096" cy="2614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840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409E34-7EA8-0974-ED92-B7DC0A6916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00100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E075CFF-3111-0F68-D0DF-F9756A2EA80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125218" y="-2743200"/>
            <a:ext cx="7941564" cy="8229600"/>
          </a:xfrm>
          <a:prstGeom prst="rect">
            <a:avLst/>
          </a:prstGeom>
        </p:spPr>
      </p:pic>
      <p:pic>
        <p:nvPicPr>
          <p:cNvPr id="2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79031F4D-12A0-F51C-5E6C-F5ED5C3BA1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-1408479"/>
            <a:ext cx="828517" cy="828517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B33154E-3E6F-32DF-F02F-8FAB4B30E9EB}"/>
              </a:ext>
            </a:extLst>
          </p:cNvPr>
          <p:cNvSpPr/>
          <p:nvPr/>
        </p:nvSpPr>
        <p:spPr>
          <a:xfrm>
            <a:off x="5151120" y="2672080"/>
            <a:ext cx="4846320" cy="3881120"/>
          </a:xfrm>
          <a:custGeom>
            <a:avLst/>
            <a:gdLst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40080 w 4846320"/>
              <a:gd name="connsiteY16" fmla="*/ 96520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720090 w 4846320"/>
              <a:gd name="connsiteY16" fmla="*/ 93853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20420 w 4846320"/>
              <a:gd name="connsiteY17" fmla="*/ 104902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720090 w 4846320"/>
              <a:gd name="connsiteY15" fmla="*/ 70358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93420 w 4846320"/>
              <a:gd name="connsiteY15" fmla="*/ 69596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93420 w 4846320"/>
              <a:gd name="connsiteY15" fmla="*/ 695960 h 3881120"/>
              <a:gd name="connsiteX16" fmla="*/ 65532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846320" h="3881120">
                <a:moveTo>
                  <a:pt x="3068320" y="3881120"/>
                </a:moveTo>
                <a:lnTo>
                  <a:pt x="4439920" y="3119120"/>
                </a:lnTo>
                <a:lnTo>
                  <a:pt x="4846320" y="2397760"/>
                </a:lnTo>
                <a:lnTo>
                  <a:pt x="4683760" y="1991360"/>
                </a:lnTo>
                <a:lnTo>
                  <a:pt x="3870960" y="1554480"/>
                </a:lnTo>
                <a:lnTo>
                  <a:pt x="3434080" y="1026160"/>
                </a:lnTo>
                <a:lnTo>
                  <a:pt x="3586480" y="477520"/>
                </a:lnTo>
                <a:lnTo>
                  <a:pt x="3545840" y="71120"/>
                </a:lnTo>
                <a:lnTo>
                  <a:pt x="3139440" y="0"/>
                </a:lnTo>
                <a:lnTo>
                  <a:pt x="2804160" y="20320"/>
                </a:lnTo>
                <a:lnTo>
                  <a:pt x="2113280" y="416560"/>
                </a:lnTo>
                <a:lnTo>
                  <a:pt x="1656080" y="426720"/>
                </a:lnTo>
                <a:lnTo>
                  <a:pt x="1371600" y="243840"/>
                </a:lnTo>
                <a:lnTo>
                  <a:pt x="1036320" y="172720"/>
                </a:lnTo>
                <a:lnTo>
                  <a:pt x="650240" y="243840"/>
                </a:lnTo>
                <a:lnTo>
                  <a:pt x="693420" y="695960"/>
                </a:lnTo>
                <a:lnTo>
                  <a:pt x="655320" y="980440"/>
                </a:lnTo>
                <a:cubicBezTo>
                  <a:pt x="707813" y="1010920"/>
                  <a:pt x="775547" y="1014730"/>
                  <a:pt x="820420" y="1060450"/>
                </a:cubicBezTo>
                <a:lnTo>
                  <a:pt x="863600" y="1463040"/>
                </a:lnTo>
                <a:lnTo>
                  <a:pt x="741680" y="2021840"/>
                </a:lnTo>
                <a:lnTo>
                  <a:pt x="223520" y="2316480"/>
                </a:lnTo>
                <a:lnTo>
                  <a:pt x="0" y="2794000"/>
                </a:lnTo>
                <a:lnTo>
                  <a:pt x="132080" y="3190240"/>
                </a:lnTo>
                <a:lnTo>
                  <a:pt x="1249680" y="3616960"/>
                </a:lnTo>
                <a:lnTo>
                  <a:pt x="2357120" y="3881120"/>
                </a:lnTo>
                <a:lnTo>
                  <a:pt x="3139440" y="3830320"/>
                </a:lnTo>
              </a:path>
            </a:pathLst>
          </a:custGeom>
          <a:gradFill flip="none" rotWithShape="1">
            <a:gsLst>
              <a:gs pos="0">
                <a:srgbClr val="101B39"/>
              </a:gs>
              <a:gs pos="100000">
                <a:srgbClr val="132B57"/>
              </a:gs>
            </a:gsLst>
            <a:lin ang="189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94E975A-9D35-8CEB-6B3D-648A4CE39A04}"/>
              </a:ext>
            </a:extLst>
          </p:cNvPr>
          <p:cNvSpPr/>
          <p:nvPr/>
        </p:nvSpPr>
        <p:spPr>
          <a:xfrm>
            <a:off x="5775325" y="3616501"/>
            <a:ext cx="76200" cy="60496"/>
          </a:xfrm>
          <a:prstGeom prst="ellipse">
            <a:avLst/>
          </a:prstGeom>
          <a:solidFill>
            <a:srgbClr val="FADA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46F98F1-4D52-DA5D-47D3-3145D75C8E5E}"/>
              </a:ext>
            </a:extLst>
          </p:cNvPr>
          <p:cNvSpPr/>
          <p:nvPr/>
        </p:nvSpPr>
        <p:spPr>
          <a:xfrm>
            <a:off x="5741514" y="3494598"/>
            <a:ext cx="191340" cy="283033"/>
          </a:xfrm>
          <a:custGeom>
            <a:avLst/>
            <a:gdLst>
              <a:gd name="connsiteX0" fmla="*/ 190656 w 191340"/>
              <a:gd name="connsiteY0" fmla="*/ 281112 h 283033"/>
              <a:gd name="connsiteX1" fmla="*/ 167796 w 191340"/>
              <a:gd name="connsiteY1" fmla="*/ 163002 h 283033"/>
              <a:gd name="connsiteX2" fmla="*/ 106836 w 191340"/>
              <a:gd name="connsiteY2" fmla="*/ 41082 h 283033"/>
              <a:gd name="connsiteX3" fmla="*/ 23016 w 191340"/>
              <a:gd name="connsiteY3" fmla="*/ 2982 h 283033"/>
              <a:gd name="connsiteX4" fmla="*/ 156 w 191340"/>
              <a:gd name="connsiteY4" fmla="*/ 6792 h 283033"/>
              <a:gd name="connsiteX5" fmla="*/ 30636 w 191340"/>
              <a:gd name="connsiteY5" fmla="*/ 41082 h 283033"/>
              <a:gd name="connsiteX6" fmla="*/ 76356 w 191340"/>
              <a:gd name="connsiteY6" fmla="*/ 86802 h 283033"/>
              <a:gd name="connsiteX7" fmla="*/ 144936 w 191340"/>
              <a:gd name="connsiteY7" fmla="*/ 223962 h 283033"/>
              <a:gd name="connsiteX8" fmla="*/ 190656 w 191340"/>
              <a:gd name="connsiteY8" fmla="*/ 281112 h 28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1340" h="283033">
                <a:moveTo>
                  <a:pt x="190656" y="281112"/>
                </a:moveTo>
                <a:cubicBezTo>
                  <a:pt x="194466" y="270952"/>
                  <a:pt x="181766" y="203007"/>
                  <a:pt x="167796" y="163002"/>
                </a:cubicBezTo>
                <a:cubicBezTo>
                  <a:pt x="153826" y="122997"/>
                  <a:pt x="130966" y="67752"/>
                  <a:pt x="106836" y="41082"/>
                </a:cubicBezTo>
                <a:cubicBezTo>
                  <a:pt x="82706" y="14412"/>
                  <a:pt x="40796" y="8697"/>
                  <a:pt x="23016" y="2982"/>
                </a:cubicBezTo>
                <a:cubicBezTo>
                  <a:pt x="5236" y="-2733"/>
                  <a:pt x="-1114" y="442"/>
                  <a:pt x="156" y="6792"/>
                </a:cubicBezTo>
                <a:cubicBezTo>
                  <a:pt x="1426" y="13142"/>
                  <a:pt x="17936" y="27747"/>
                  <a:pt x="30636" y="41082"/>
                </a:cubicBezTo>
                <a:cubicBezTo>
                  <a:pt x="43336" y="54417"/>
                  <a:pt x="57306" y="56322"/>
                  <a:pt x="76356" y="86802"/>
                </a:cubicBezTo>
                <a:cubicBezTo>
                  <a:pt x="95406" y="117282"/>
                  <a:pt x="129696" y="188402"/>
                  <a:pt x="144936" y="223962"/>
                </a:cubicBezTo>
                <a:cubicBezTo>
                  <a:pt x="160176" y="259522"/>
                  <a:pt x="186846" y="291272"/>
                  <a:pt x="190656" y="281112"/>
                </a:cubicBezTo>
                <a:close/>
              </a:path>
            </a:pathLst>
          </a:custGeom>
          <a:solidFill>
            <a:srgbClr val="F6C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A7DB9D-599D-F4AA-A915-931778669F54}"/>
              </a:ext>
            </a:extLst>
          </p:cNvPr>
          <p:cNvSpPr/>
          <p:nvPr/>
        </p:nvSpPr>
        <p:spPr>
          <a:xfrm>
            <a:off x="5784766" y="3562564"/>
            <a:ext cx="98077" cy="165024"/>
          </a:xfrm>
          <a:custGeom>
            <a:avLst/>
            <a:gdLst>
              <a:gd name="connsiteX0" fmla="*/ 97874 w 98077"/>
              <a:gd name="connsiteY0" fmla="*/ 163616 h 165024"/>
              <a:gd name="connsiteX1" fmla="*/ 73109 w 98077"/>
              <a:gd name="connsiteY1" fmla="*/ 85511 h 165024"/>
              <a:gd name="connsiteX2" fmla="*/ 35009 w 98077"/>
              <a:gd name="connsiteY2" fmla="*/ 9311 h 165024"/>
              <a:gd name="connsiteX3" fmla="*/ 10244 w 98077"/>
              <a:gd name="connsiteY3" fmla="*/ 1691 h 165024"/>
              <a:gd name="connsiteX4" fmla="*/ 719 w 98077"/>
              <a:gd name="connsiteY4" fmla="*/ 13121 h 165024"/>
              <a:gd name="connsiteX5" fmla="*/ 4529 w 98077"/>
              <a:gd name="connsiteY5" fmla="*/ 32171 h 165024"/>
              <a:gd name="connsiteX6" fmla="*/ 35009 w 98077"/>
              <a:gd name="connsiteY6" fmla="*/ 72176 h 165024"/>
              <a:gd name="connsiteX7" fmla="*/ 59774 w 98077"/>
              <a:gd name="connsiteY7" fmla="*/ 131231 h 165024"/>
              <a:gd name="connsiteX8" fmla="*/ 97874 w 98077"/>
              <a:gd name="connsiteY8" fmla="*/ 163616 h 165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077" h="165024">
                <a:moveTo>
                  <a:pt x="97874" y="163616"/>
                </a:moveTo>
                <a:cubicBezTo>
                  <a:pt x="100096" y="155996"/>
                  <a:pt x="83586" y="111228"/>
                  <a:pt x="73109" y="85511"/>
                </a:cubicBezTo>
                <a:cubicBezTo>
                  <a:pt x="62632" y="59794"/>
                  <a:pt x="45486" y="23281"/>
                  <a:pt x="35009" y="9311"/>
                </a:cubicBezTo>
                <a:cubicBezTo>
                  <a:pt x="24532" y="-4659"/>
                  <a:pt x="15959" y="1056"/>
                  <a:pt x="10244" y="1691"/>
                </a:cubicBezTo>
                <a:cubicBezTo>
                  <a:pt x="4529" y="2326"/>
                  <a:pt x="1671" y="8041"/>
                  <a:pt x="719" y="13121"/>
                </a:cubicBezTo>
                <a:cubicBezTo>
                  <a:pt x="-233" y="18201"/>
                  <a:pt x="-1186" y="22329"/>
                  <a:pt x="4529" y="32171"/>
                </a:cubicBezTo>
                <a:cubicBezTo>
                  <a:pt x="10244" y="42013"/>
                  <a:pt x="25802" y="55666"/>
                  <a:pt x="35009" y="72176"/>
                </a:cubicBezTo>
                <a:cubicBezTo>
                  <a:pt x="44216" y="88686"/>
                  <a:pt x="53107" y="116309"/>
                  <a:pt x="59774" y="131231"/>
                </a:cubicBezTo>
                <a:cubicBezTo>
                  <a:pt x="66441" y="146153"/>
                  <a:pt x="95652" y="171236"/>
                  <a:pt x="97874" y="163616"/>
                </a:cubicBezTo>
                <a:close/>
              </a:path>
            </a:pathLst>
          </a:custGeom>
          <a:solidFill>
            <a:srgbClr val="FED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D1A863-1FE3-733E-7BAD-50BCAEEB2D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24" t="32634" r="18264" b="16396"/>
          <a:stretch>
            <a:fillRect/>
          </a:stretch>
        </p:blipFill>
        <p:spPr>
          <a:xfrm rot="21226180">
            <a:off x="4815261" y="2349293"/>
            <a:ext cx="4972388" cy="4136809"/>
          </a:xfrm>
          <a:custGeom>
            <a:avLst/>
            <a:gdLst>
              <a:gd name="connsiteX0" fmla="*/ 2453833 w 4201610"/>
              <a:gd name="connsiteY0" fmla="*/ 0 h 3495555"/>
              <a:gd name="connsiteX1" fmla="*/ 2928395 w 4201610"/>
              <a:gd name="connsiteY1" fmla="*/ 104173 h 3495555"/>
              <a:gd name="connsiteX2" fmla="*/ 2951545 w 4201610"/>
              <a:gd name="connsiteY2" fmla="*/ 717631 h 3495555"/>
              <a:gd name="connsiteX3" fmla="*/ 3518704 w 4201610"/>
              <a:gd name="connsiteY3" fmla="*/ 1388962 h 3495555"/>
              <a:gd name="connsiteX4" fmla="*/ 4201610 w 4201610"/>
              <a:gd name="connsiteY4" fmla="*/ 1909823 h 3495555"/>
              <a:gd name="connsiteX5" fmla="*/ 4190036 w 4201610"/>
              <a:gd name="connsiteY5" fmla="*/ 2314937 h 3495555"/>
              <a:gd name="connsiteX6" fmla="*/ 3298785 w 4201610"/>
              <a:gd name="connsiteY6" fmla="*/ 3217762 h 3495555"/>
              <a:gd name="connsiteX7" fmla="*/ 3206188 w 4201610"/>
              <a:gd name="connsiteY7" fmla="*/ 3217762 h 3495555"/>
              <a:gd name="connsiteX8" fmla="*/ 2696901 w 4201610"/>
              <a:gd name="connsiteY8" fmla="*/ 3495555 h 3495555"/>
              <a:gd name="connsiteX9" fmla="*/ 1724628 w 4201610"/>
              <a:gd name="connsiteY9" fmla="*/ 3356659 h 3495555"/>
              <a:gd name="connsiteX10" fmla="*/ 324091 w 4201610"/>
              <a:gd name="connsiteY10" fmla="*/ 2905246 h 3495555"/>
              <a:gd name="connsiteX11" fmla="*/ 0 w 4201610"/>
              <a:gd name="connsiteY11" fmla="*/ 2465408 h 3495555"/>
              <a:gd name="connsiteX12" fmla="*/ 69448 w 4201610"/>
              <a:gd name="connsiteY12" fmla="*/ 2176041 h 3495555"/>
              <a:gd name="connsiteX13" fmla="*/ 648182 w 4201610"/>
              <a:gd name="connsiteY13" fmla="*/ 1608881 h 3495555"/>
              <a:gd name="connsiteX14" fmla="*/ 844952 w 4201610"/>
              <a:gd name="connsiteY14" fmla="*/ 1030147 h 3495555"/>
              <a:gd name="connsiteX15" fmla="*/ 625033 w 4201610"/>
              <a:gd name="connsiteY15" fmla="*/ 925975 h 3495555"/>
              <a:gd name="connsiteX16" fmla="*/ 648182 w 4201610"/>
              <a:gd name="connsiteY16" fmla="*/ 393540 h 3495555"/>
              <a:gd name="connsiteX17" fmla="*/ 509286 w 4201610"/>
              <a:gd name="connsiteY17" fmla="*/ 173621 h 3495555"/>
              <a:gd name="connsiteX18" fmla="*/ 821803 w 4201610"/>
              <a:gd name="connsiteY18" fmla="*/ 115747 h 3495555"/>
              <a:gd name="connsiteX19" fmla="*/ 1354238 w 4201610"/>
              <a:gd name="connsiteY19" fmla="*/ 243069 h 3495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201610" h="3495555">
                <a:moveTo>
                  <a:pt x="2453833" y="0"/>
                </a:moveTo>
                <a:lnTo>
                  <a:pt x="2928395" y="104173"/>
                </a:lnTo>
                <a:lnTo>
                  <a:pt x="2951545" y="717631"/>
                </a:lnTo>
                <a:lnTo>
                  <a:pt x="3518704" y="1388962"/>
                </a:lnTo>
                <a:lnTo>
                  <a:pt x="4201610" y="1909823"/>
                </a:lnTo>
                <a:lnTo>
                  <a:pt x="4190036" y="2314937"/>
                </a:lnTo>
                <a:lnTo>
                  <a:pt x="3298785" y="3217762"/>
                </a:lnTo>
                <a:lnTo>
                  <a:pt x="3206188" y="3217762"/>
                </a:lnTo>
                <a:lnTo>
                  <a:pt x="2696901" y="3495555"/>
                </a:lnTo>
                <a:lnTo>
                  <a:pt x="1724628" y="3356659"/>
                </a:lnTo>
                <a:lnTo>
                  <a:pt x="324091" y="2905246"/>
                </a:lnTo>
                <a:lnTo>
                  <a:pt x="0" y="2465408"/>
                </a:lnTo>
                <a:lnTo>
                  <a:pt x="69448" y="2176041"/>
                </a:lnTo>
                <a:lnTo>
                  <a:pt x="648182" y="1608881"/>
                </a:lnTo>
                <a:lnTo>
                  <a:pt x="844952" y="1030147"/>
                </a:lnTo>
                <a:lnTo>
                  <a:pt x="625033" y="925975"/>
                </a:lnTo>
                <a:lnTo>
                  <a:pt x="648182" y="393540"/>
                </a:lnTo>
                <a:lnTo>
                  <a:pt x="509286" y="173621"/>
                </a:lnTo>
                <a:lnTo>
                  <a:pt x="821803" y="115747"/>
                </a:lnTo>
                <a:lnTo>
                  <a:pt x="1354238" y="24306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ccel="45000" decel="49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4267200" y="1524000"/>
            <a:ext cx="5257800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12 + 22  = ?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1773821" y="3053257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34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775751" y="4816549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35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6232967" y="481654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C. 36</a:t>
              </a: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7" name="Media1">
            <a:hlinkClick r:id="" action="ppaction://media"/>
            <a:extLst>
              <a:ext uri="{FF2B5EF4-FFF2-40B4-BE49-F238E27FC236}">
                <a16:creationId xmlns:a16="http://schemas.microsoft.com/office/drawing/2014/main" id="{DC77EF69-6ED4-1F5A-DE4E-6602EFDF57B8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1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9E7D8DF2-6161-7C36-BE07-1E392E281D4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15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3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4267200" y="1524000"/>
            <a:ext cx="5257800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53 + 30  = ?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6377651" y="4816549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C. 83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775751" y="4816549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82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1775751" y="299095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81</a:t>
              </a: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D2A09A4E-6940-D330-38FD-BE686F69896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3874A155-0CCF-C567-0D78-42826EA2EF0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3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4267200" y="1524000"/>
            <a:ext cx="5257800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64 + 15 = ?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1834045" y="4704885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79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834045" y="2844223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78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6232967" y="4704885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80</a:t>
              </a: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CCED1C7C-719C-908A-13B8-994D0D16AEDF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9D15CE87-F49F-F93E-C25B-B7027FA6F8F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97913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4267200" y="1524000"/>
            <a:ext cx="5257800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60 + 28 = ?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1773821" y="3053257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88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775751" y="4816549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87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6232967" y="481654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89</a:t>
              </a: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550D11FC-A1C8-D213-B0B6-7F60FC52D18E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BDA253A6-2D17-6F28-3C27-1AE78C0AE83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468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F53EC6E9-73E5-E527-4DED-BFA5C5E4AE2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684658" h="10459593">
                <a:moveTo>
                  <a:pt x="0" y="0"/>
                </a:moveTo>
                <a:lnTo>
                  <a:pt x="18684658" y="0"/>
                </a:lnTo>
                <a:lnTo>
                  <a:pt x="18684658" y="10459593"/>
                </a:lnTo>
                <a:lnTo>
                  <a:pt x="0" y="104595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85" t="-19768" r="-985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D8300592-A463-2592-B0A0-7230F0C54F4C}"/>
              </a:ext>
            </a:extLst>
          </p:cNvPr>
          <p:cNvSpPr/>
          <p:nvPr/>
        </p:nvSpPr>
        <p:spPr>
          <a:xfrm>
            <a:off x="5750140" y="541758"/>
            <a:ext cx="5341398" cy="5774484"/>
          </a:xfrm>
          <a:custGeom>
            <a:avLst/>
            <a:gdLst/>
            <a:ahLst/>
            <a:cxnLst/>
            <a:rect l="l" t="t" r="r" b="b"/>
            <a:pathLst>
              <a:path w="7646824" h="8266836">
                <a:moveTo>
                  <a:pt x="0" y="0"/>
                </a:moveTo>
                <a:lnTo>
                  <a:pt x="7646824" y="0"/>
                </a:lnTo>
                <a:lnTo>
                  <a:pt x="7646824" y="8266836"/>
                </a:lnTo>
                <a:lnTo>
                  <a:pt x="0" y="82668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E273D24-6AFF-4C6E-7BCD-24359B7F820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1074353" y="-259037"/>
            <a:ext cx="7941564" cy="822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86D44C-DD34-1A98-8F59-119B2E0FF9CF}"/>
              </a:ext>
            </a:extLst>
          </p:cNvPr>
          <p:cNvSpPr txBox="1"/>
          <p:nvPr/>
        </p:nvSpPr>
        <p:spPr>
          <a:xfrm>
            <a:off x="694856" y="2086048"/>
            <a:ext cx="5085764" cy="35394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>
                  <a:noFill/>
                </a:ln>
                <a:solidFill>
                  <a:srgbClr val="FFBE1D"/>
                </a:solidFill>
                <a:effectLst/>
                <a:uLnTx/>
                <a:uFillTx/>
                <a:latin typeface="#9Slide03 IcielNovecento sans E" panose="00000900000000000000" pitchFamily="2" charset="0"/>
                <a:ea typeface="+mn-ea"/>
                <a:cs typeface="+mn-cs"/>
              </a:rPr>
              <a:t>CHÚC MỪNG</a:t>
            </a: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643D4A05-96BF-A0DB-46EE-9D9721588743}"/>
              </a:ext>
            </a:extLst>
          </p:cNvPr>
          <p:cNvSpPr/>
          <p:nvPr/>
        </p:nvSpPr>
        <p:spPr>
          <a:xfrm rot="21448933">
            <a:off x="1351899" y="455675"/>
            <a:ext cx="2309622" cy="1616939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2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8F58529E-20D3-221E-7C5E-AA3EF65269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51525" y="-1408479"/>
            <a:ext cx="828517" cy="82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77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4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accel="50000" decel="50000" autoRev="1" fill="hold" grpId="1" nodeType="withEffect">
                                  <p:stCondLst>
                                    <p:cond delay="4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8" grpId="0"/>
      <p:bldP spid="8" grpId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56" b="87500" l="6800" r="9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00" t="6111" r="8000" b="12223"/>
          <a:stretch/>
        </p:blipFill>
        <p:spPr>
          <a:xfrm>
            <a:off x="227953" y="1252116"/>
            <a:ext cx="5881072" cy="5748604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013947" y="318083"/>
            <a:ext cx="1719473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42 + 5 =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031764" y="1080083"/>
            <a:ext cx="1719473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73 + 4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=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031764" y="1842083"/>
            <a:ext cx="1719473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68 + 1 =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013946" y="3900411"/>
            <a:ext cx="1746143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12 </a:t>
            </a:r>
            <a:r>
              <a:rPr lang="en-US" sz="2800" kern="0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+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7 =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735294" y="317219"/>
            <a:ext cx="795266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47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753223" y="1079219"/>
            <a:ext cx="795266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77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753224" y="1841219"/>
            <a:ext cx="795266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69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753222" y="3899547"/>
            <a:ext cx="884001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19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6031764" y="4660683"/>
            <a:ext cx="1719473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23 + 4 =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6031764" y="5420955"/>
            <a:ext cx="1719473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13 + 3 =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9129268" y="2465094"/>
            <a:ext cx="1756535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17 + 2 =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9157477" y="3227094"/>
            <a:ext cx="1746143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13 </a:t>
            </a:r>
            <a:r>
              <a:rPr lang="en-US" sz="2800" kern="0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+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5 =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7751237" y="4660683"/>
            <a:ext cx="884001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27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7751349" y="5420955"/>
            <a:ext cx="883889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16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10885691" y="2465094"/>
            <a:ext cx="792838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19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10903619" y="3227094"/>
            <a:ext cx="792839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18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63794" y="-330241"/>
            <a:ext cx="4587357" cy="1449394"/>
            <a:chOff x="760555" y="-570340"/>
            <a:chExt cx="4587357" cy="1449394"/>
          </a:xfrm>
        </p:grpSpPr>
        <p:sp>
          <p:nvSpPr>
            <p:cNvPr id="52" name="îṩ1iďê">
              <a:extLst>
                <a:ext uri="{FF2B5EF4-FFF2-40B4-BE49-F238E27FC236}">
                  <a16:creationId xmlns:a16="http://schemas.microsoft.com/office/drawing/2014/main" id="{4C1A8ED8-A0A2-453A-B619-5F0D965DBFD0}"/>
                </a:ext>
              </a:extLst>
            </p:cNvPr>
            <p:cNvSpPr/>
            <p:nvPr/>
          </p:nvSpPr>
          <p:spPr bwMode="auto">
            <a:xfrm>
              <a:off x="879454" y="-570340"/>
              <a:ext cx="4199753" cy="1449394"/>
            </a:xfrm>
            <a:custGeom>
              <a:avLst/>
              <a:gdLst>
                <a:gd name="T0" fmla="*/ 36 w 622"/>
                <a:gd name="T1" fmla="*/ 187 h 239"/>
                <a:gd name="T2" fmla="*/ 40 w 622"/>
                <a:gd name="T3" fmla="*/ 187 h 239"/>
                <a:gd name="T4" fmla="*/ 40 w 622"/>
                <a:gd name="T5" fmla="*/ 182 h 239"/>
                <a:gd name="T6" fmla="*/ 71 w 622"/>
                <a:gd name="T7" fmla="*/ 150 h 239"/>
                <a:gd name="T8" fmla="*/ 94 w 622"/>
                <a:gd name="T9" fmla="*/ 159 h 239"/>
                <a:gd name="T10" fmla="*/ 121 w 622"/>
                <a:gd name="T11" fmla="*/ 145 h 239"/>
                <a:gd name="T12" fmla="*/ 148 w 622"/>
                <a:gd name="T13" fmla="*/ 158 h 239"/>
                <a:gd name="T14" fmla="*/ 163 w 622"/>
                <a:gd name="T15" fmla="*/ 152 h 239"/>
                <a:gd name="T16" fmla="*/ 164 w 622"/>
                <a:gd name="T17" fmla="*/ 152 h 239"/>
                <a:gd name="T18" fmla="*/ 163 w 622"/>
                <a:gd name="T19" fmla="*/ 149 h 239"/>
                <a:gd name="T20" fmla="*/ 196 w 622"/>
                <a:gd name="T21" fmla="*/ 116 h 239"/>
                <a:gd name="T22" fmla="*/ 216 w 622"/>
                <a:gd name="T23" fmla="*/ 123 h 239"/>
                <a:gd name="T24" fmla="*/ 242 w 622"/>
                <a:gd name="T25" fmla="*/ 102 h 239"/>
                <a:gd name="T26" fmla="*/ 255 w 622"/>
                <a:gd name="T27" fmla="*/ 105 h 239"/>
                <a:gd name="T28" fmla="*/ 255 w 622"/>
                <a:gd name="T29" fmla="*/ 100 h 239"/>
                <a:gd name="T30" fmla="*/ 306 w 622"/>
                <a:gd name="T31" fmla="*/ 49 h 239"/>
                <a:gd name="T32" fmla="*/ 328 w 622"/>
                <a:gd name="T33" fmla="*/ 54 h 239"/>
                <a:gd name="T34" fmla="*/ 388 w 622"/>
                <a:gd name="T35" fmla="*/ 0 h 239"/>
                <a:gd name="T36" fmla="*/ 448 w 622"/>
                <a:gd name="T37" fmla="*/ 59 h 239"/>
                <a:gd name="T38" fmla="*/ 452 w 622"/>
                <a:gd name="T39" fmla="*/ 59 h 239"/>
                <a:gd name="T40" fmla="*/ 498 w 622"/>
                <a:gd name="T41" fmla="*/ 91 h 239"/>
                <a:gd name="T42" fmla="*/ 531 w 622"/>
                <a:gd name="T43" fmla="*/ 126 h 239"/>
                <a:gd name="T44" fmla="*/ 530 w 622"/>
                <a:gd name="T45" fmla="*/ 136 h 239"/>
                <a:gd name="T46" fmla="*/ 542 w 622"/>
                <a:gd name="T47" fmla="*/ 134 h 239"/>
                <a:gd name="T48" fmla="*/ 582 w 622"/>
                <a:gd name="T49" fmla="*/ 174 h 239"/>
                <a:gd name="T50" fmla="*/ 579 w 622"/>
                <a:gd name="T51" fmla="*/ 188 h 239"/>
                <a:gd name="T52" fmla="*/ 586 w 622"/>
                <a:gd name="T53" fmla="*/ 187 h 239"/>
                <a:gd name="T54" fmla="*/ 622 w 622"/>
                <a:gd name="T55" fmla="*/ 213 h 239"/>
                <a:gd name="T56" fmla="*/ 592 w 622"/>
                <a:gd name="T57" fmla="*/ 239 h 239"/>
                <a:gd name="T58" fmla="*/ 592 w 622"/>
                <a:gd name="T59" fmla="*/ 239 h 239"/>
                <a:gd name="T60" fmla="*/ 36 w 622"/>
                <a:gd name="T61" fmla="*/ 239 h 239"/>
                <a:gd name="T62" fmla="*/ 0 w 622"/>
                <a:gd name="T63" fmla="*/ 213 h 239"/>
                <a:gd name="T64" fmla="*/ 36 w 622"/>
                <a:gd name="T65" fmla="*/ 187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22" h="239">
                  <a:moveTo>
                    <a:pt x="36" y="187"/>
                  </a:moveTo>
                  <a:cubicBezTo>
                    <a:pt x="38" y="187"/>
                    <a:pt x="39" y="187"/>
                    <a:pt x="40" y="187"/>
                  </a:cubicBezTo>
                  <a:cubicBezTo>
                    <a:pt x="40" y="186"/>
                    <a:pt x="40" y="184"/>
                    <a:pt x="40" y="182"/>
                  </a:cubicBezTo>
                  <a:cubicBezTo>
                    <a:pt x="40" y="164"/>
                    <a:pt x="54" y="150"/>
                    <a:pt x="71" y="150"/>
                  </a:cubicBezTo>
                  <a:cubicBezTo>
                    <a:pt x="80" y="150"/>
                    <a:pt x="88" y="154"/>
                    <a:pt x="94" y="159"/>
                  </a:cubicBezTo>
                  <a:cubicBezTo>
                    <a:pt x="100" y="151"/>
                    <a:pt x="110" y="145"/>
                    <a:pt x="121" y="145"/>
                  </a:cubicBezTo>
                  <a:cubicBezTo>
                    <a:pt x="132" y="145"/>
                    <a:pt x="142" y="150"/>
                    <a:pt x="148" y="158"/>
                  </a:cubicBezTo>
                  <a:cubicBezTo>
                    <a:pt x="152" y="155"/>
                    <a:pt x="157" y="152"/>
                    <a:pt x="163" y="152"/>
                  </a:cubicBezTo>
                  <a:cubicBezTo>
                    <a:pt x="163" y="152"/>
                    <a:pt x="163" y="152"/>
                    <a:pt x="164" y="152"/>
                  </a:cubicBezTo>
                  <a:cubicBezTo>
                    <a:pt x="164" y="151"/>
                    <a:pt x="163" y="150"/>
                    <a:pt x="163" y="149"/>
                  </a:cubicBezTo>
                  <a:cubicBezTo>
                    <a:pt x="163" y="131"/>
                    <a:pt x="178" y="116"/>
                    <a:pt x="196" y="116"/>
                  </a:cubicBezTo>
                  <a:cubicBezTo>
                    <a:pt x="203" y="116"/>
                    <a:pt x="210" y="119"/>
                    <a:pt x="216" y="123"/>
                  </a:cubicBezTo>
                  <a:cubicBezTo>
                    <a:pt x="219" y="111"/>
                    <a:pt x="229" y="102"/>
                    <a:pt x="242" y="102"/>
                  </a:cubicBezTo>
                  <a:cubicBezTo>
                    <a:pt x="247" y="102"/>
                    <a:pt x="251" y="103"/>
                    <a:pt x="255" y="105"/>
                  </a:cubicBezTo>
                  <a:cubicBezTo>
                    <a:pt x="255" y="103"/>
                    <a:pt x="255" y="101"/>
                    <a:pt x="255" y="100"/>
                  </a:cubicBezTo>
                  <a:cubicBezTo>
                    <a:pt x="255" y="71"/>
                    <a:pt x="277" y="49"/>
                    <a:pt x="306" y="49"/>
                  </a:cubicBezTo>
                  <a:cubicBezTo>
                    <a:pt x="314" y="49"/>
                    <a:pt x="321" y="51"/>
                    <a:pt x="328" y="54"/>
                  </a:cubicBezTo>
                  <a:cubicBezTo>
                    <a:pt x="331" y="24"/>
                    <a:pt x="357" y="0"/>
                    <a:pt x="388" y="0"/>
                  </a:cubicBezTo>
                  <a:cubicBezTo>
                    <a:pt x="421" y="0"/>
                    <a:pt x="448" y="27"/>
                    <a:pt x="448" y="59"/>
                  </a:cubicBezTo>
                  <a:cubicBezTo>
                    <a:pt x="450" y="59"/>
                    <a:pt x="451" y="59"/>
                    <a:pt x="452" y="59"/>
                  </a:cubicBezTo>
                  <a:cubicBezTo>
                    <a:pt x="473" y="59"/>
                    <a:pt x="491" y="72"/>
                    <a:pt x="498" y="91"/>
                  </a:cubicBezTo>
                  <a:cubicBezTo>
                    <a:pt x="516" y="92"/>
                    <a:pt x="531" y="107"/>
                    <a:pt x="531" y="126"/>
                  </a:cubicBezTo>
                  <a:cubicBezTo>
                    <a:pt x="531" y="129"/>
                    <a:pt x="530" y="133"/>
                    <a:pt x="530" y="136"/>
                  </a:cubicBezTo>
                  <a:cubicBezTo>
                    <a:pt x="534" y="135"/>
                    <a:pt x="538" y="134"/>
                    <a:pt x="542" y="134"/>
                  </a:cubicBezTo>
                  <a:cubicBezTo>
                    <a:pt x="564" y="134"/>
                    <a:pt x="582" y="152"/>
                    <a:pt x="582" y="174"/>
                  </a:cubicBezTo>
                  <a:cubicBezTo>
                    <a:pt x="582" y="179"/>
                    <a:pt x="581" y="183"/>
                    <a:pt x="579" y="188"/>
                  </a:cubicBezTo>
                  <a:cubicBezTo>
                    <a:pt x="581" y="187"/>
                    <a:pt x="584" y="187"/>
                    <a:pt x="586" y="187"/>
                  </a:cubicBezTo>
                  <a:cubicBezTo>
                    <a:pt x="606" y="187"/>
                    <a:pt x="622" y="199"/>
                    <a:pt x="622" y="213"/>
                  </a:cubicBezTo>
                  <a:cubicBezTo>
                    <a:pt x="622" y="226"/>
                    <a:pt x="609" y="237"/>
                    <a:pt x="592" y="239"/>
                  </a:cubicBezTo>
                  <a:cubicBezTo>
                    <a:pt x="592" y="239"/>
                    <a:pt x="592" y="239"/>
                    <a:pt x="592" y="239"/>
                  </a:cubicBezTo>
                  <a:cubicBezTo>
                    <a:pt x="36" y="239"/>
                    <a:pt x="36" y="239"/>
                    <a:pt x="36" y="239"/>
                  </a:cubicBezTo>
                  <a:cubicBezTo>
                    <a:pt x="16" y="239"/>
                    <a:pt x="0" y="228"/>
                    <a:pt x="0" y="213"/>
                  </a:cubicBezTo>
                  <a:cubicBezTo>
                    <a:pt x="0" y="199"/>
                    <a:pt x="16" y="187"/>
                    <a:pt x="36" y="18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ea typeface="+mn-ea"/>
                <a:cs typeface="+mn-cs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760555" y="71904"/>
              <a:ext cx="45873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Thu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hoạch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xoài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83929" l="25385" r="85000"/>
                    </a14:imgEffect>
                  </a14:imgLayer>
                </a14:imgProps>
              </a:ext>
            </a:extLst>
          </a:blip>
          <a:srcRect l="25384" t="9793" r="11808" b="17394"/>
          <a:stretch/>
        </p:blipFill>
        <p:spPr>
          <a:xfrm rot="1861370">
            <a:off x="1323212" y="2296523"/>
            <a:ext cx="865048" cy="108000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83929" l="25385" r="85000"/>
                    </a14:imgEffect>
                  </a14:imgLayer>
                </a14:imgProps>
              </a:ext>
            </a:extLst>
          </a:blip>
          <a:srcRect l="25384" t="9793" r="11808" b="17394"/>
          <a:stretch/>
        </p:blipFill>
        <p:spPr>
          <a:xfrm rot="1861370">
            <a:off x="2430645" y="1647263"/>
            <a:ext cx="865048" cy="108000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83929" l="25385" r="85000"/>
                    </a14:imgEffect>
                  </a14:imgLayer>
                </a14:imgProps>
              </a:ext>
            </a:extLst>
          </a:blip>
          <a:srcRect l="25384" t="9793" r="11808" b="17394"/>
          <a:stretch/>
        </p:blipFill>
        <p:spPr>
          <a:xfrm rot="1861370">
            <a:off x="602924" y="3282845"/>
            <a:ext cx="865048" cy="108000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83929" l="25385" r="85000"/>
                    </a14:imgEffect>
                  </a14:imgLayer>
                </a14:imgProps>
              </a:ext>
            </a:extLst>
          </a:blip>
          <a:srcRect l="25384" t="9793" r="11808" b="17394"/>
          <a:stretch/>
        </p:blipFill>
        <p:spPr>
          <a:xfrm rot="1861370">
            <a:off x="1638546" y="3586418"/>
            <a:ext cx="865048" cy="108000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83929" l="25385" r="85000"/>
                    </a14:imgEffect>
                  </a14:imgLayer>
                </a14:imgProps>
              </a:ext>
            </a:extLst>
          </a:blip>
          <a:srcRect l="25384" t="9793" r="11808" b="17394"/>
          <a:stretch/>
        </p:blipFill>
        <p:spPr>
          <a:xfrm rot="1861370">
            <a:off x="3572247" y="2187971"/>
            <a:ext cx="865048" cy="108000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83929" l="25385" r="85000"/>
                    </a14:imgEffect>
                  </a14:imgLayer>
                </a14:imgProps>
              </a:ext>
            </a:extLst>
          </a:blip>
          <a:srcRect l="25384" t="9793" r="11808" b="17394"/>
          <a:stretch/>
        </p:blipFill>
        <p:spPr>
          <a:xfrm rot="1861370">
            <a:off x="4932461" y="3209902"/>
            <a:ext cx="865048" cy="1080000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83929" l="25385" r="85000"/>
                    </a14:imgEffect>
                  </a14:imgLayer>
                </a14:imgProps>
              </a:ext>
            </a:extLst>
          </a:blip>
          <a:srcRect l="25384" t="9793" r="11808" b="17394"/>
          <a:stretch/>
        </p:blipFill>
        <p:spPr>
          <a:xfrm rot="1861370">
            <a:off x="2595433" y="2831540"/>
            <a:ext cx="865048" cy="1080000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83929" l="25385" r="85000"/>
                    </a14:imgEffect>
                  </a14:imgLayer>
                </a14:imgProps>
              </a:ext>
            </a:extLst>
          </a:blip>
          <a:srcRect l="25384" t="9793" r="11808" b="17394"/>
          <a:stretch/>
        </p:blipFill>
        <p:spPr>
          <a:xfrm rot="1861370">
            <a:off x="3936837" y="3059178"/>
            <a:ext cx="865048" cy="10800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9665" y="5939769"/>
            <a:ext cx="361817" cy="382105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52301" y="5968170"/>
            <a:ext cx="361817" cy="382105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10993" y="5874002"/>
            <a:ext cx="361817" cy="382105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89964" y="5960567"/>
            <a:ext cx="361817" cy="382105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85136" y="5778770"/>
            <a:ext cx="361817" cy="382105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09351" y="5818459"/>
            <a:ext cx="361817" cy="382105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51420" y="5892601"/>
            <a:ext cx="361817" cy="382105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51132" y="5956430"/>
            <a:ext cx="361817" cy="38210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47250" y="4952565"/>
            <a:ext cx="2288626" cy="1974408"/>
          </a:xfrm>
          <a:prstGeom prst="rect">
            <a:avLst/>
          </a:prstGeom>
        </p:spPr>
      </p:pic>
      <p:sp>
        <p:nvSpPr>
          <p:cNvPr id="39" name="Rounded Rectangle 38"/>
          <p:cNvSpPr/>
          <p:nvPr/>
        </p:nvSpPr>
        <p:spPr>
          <a:xfrm>
            <a:off x="9157477" y="3987849"/>
            <a:ext cx="1746143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33 </a:t>
            </a:r>
            <a:r>
              <a:rPr lang="en-US" sz="2800" kern="0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+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2 =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10903619" y="3987849"/>
            <a:ext cx="792839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35</a:t>
            </a: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83929" l="25385" r="85000"/>
                    </a14:imgEffect>
                  </a14:imgLayer>
                </a14:imgProps>
              </a:ext>
            </a:extLst>
          </a:blip>
          <a:srcRect l="25384" t="9793" r="11808" b="17394"/>
          <a:stretch/>
        </p:blipFill>
        <p:spPr>
          <a:xfrm rot="1861370">
            <a:off x="3119845" y="3808680"/>
            <a:ext cx="8650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13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32" y="-182759"/>
            <a:ext cx="11030242" cy="748746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50" y="3714690"/>
            <a:ext cx="3479800" cy="34798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456" y="3153154"/>
            <a:ext cx="4151553" cy="415155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58"/>
          <a:stretch>
            <a:fillRect/>
          </a:stretch>
        </p:blipFill>
        <p:spPr>
          <a:xfrm>
            <a:off x="42341" y="0"/>
            <a:ext cx="12149659" cy="11144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7" t="32122" r="68182" b="53333"/>
          <a:stretch>
            <a:fillRect/>
          </a:stretch>
        </p:blipFill>
        <p:spPr>
          <a:xfrm>
            <a:off x="1855470" y="2033557"/>
            <a:ext cx="984250" cy="762000"/>
          </a:xfrm>
          <a:prstGeom prst="rect">
            <a:avLst/>
          </a:prstGeom>
        </p:spPr>
      </p:pic>
      <p:pic>
        <p:nvPicPr>
          <p:cNvPr id="4" name="Picture 3" descr="A blue and orange text&#10;&#10;AI-generated content may be incorrect.">
            <a:extLst>
              <a:ext uri="{FF2B5EF4-FFF2-40B4-BE49-F238E27FC236}">
                <a16:creationId xmlns:a16="http://schemas.microsoft.com/office/drawing/2014/main" id="{C2EB2621-DC44-6B8B-05AA-C9F3929392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623" y="2241110"/>
            <a:ext cx="7715280" cy="2666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210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9" y="-182759"/>
            <a:ext cx="11854149" cy="748746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50" y="3714690"/>
            <a:ext cx="3479800" cy="34798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456" y="3153154"/>
            <a:ext cx="4151553" cy="415155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58"/>
          <a:stretch>
            <a:fillRect/>
          </a:stretch>
        </p:blipFill>
        <p:spPr>
          <a:xfrm>
            <a:off x="42341" y="0"/>
            <a:ext cx="12149659" cy="11144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7" t="32122" r="68182" b="53333"/>
          <a:stretch>
            <a:fillRect/>
          </a:stretch>
        </p:blipFill>
        <p:spPr>
          <a:xfrm>
            <a:off x="1855470" y="2033557"/>
            <a:ext cx="984250" cy="762000"/>
          </a:xfrm>
          <a:prstGeom prst="rect">
            <a:avLst/>
          </a:prstGeom>
        </p:spPr>
      </p:pic>
      <p:sp>
        <p:nvSpPr>
          <p:cNvPr id="8" name="矩形: 圆角 13"/>
          <p:cNvSpPr/>
          <p:nvPr/>
        </p:nvSpPr>
        <p:spPr>
          <a:xfrm>
            <a:off x="2718007" y="1547412"/>
            <a:ext cx="6273665" cy="49348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Thứ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ngày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năm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1D6EE44-B863-3463-5A77-5D7CC76217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3365" y="3174637"/>
            <a:ext cx="8376630" cy="16582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B3F205E-32F1-769E-8C78-E3A70C7412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55672" y="2122227"/>
            <a:ext cx="2054530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84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32" y="-182759"/>
            <a:ext cx="11030242" cy="748746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50" y="3714690"/>
            <a:ext cx="3479800" cy="34798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456" y="3153154"/>
            <a:ext cx="4151553" cy="415155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58"/>
          <a:stretch>
            <a:fillRect/>
          </a:stretch>
        </p:blipFill>
        <p:spPr>
          <a:xfrm>
            <a:off x="42341" y="0"/>
            <a:ext cx="12149659" cy="11144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7" t="32122" r="68182" b="53333"/>
          <a:stretch>
            <a:fillRect/>
          </a:stretch>
        </p:blipFill>
        <p:spPr>
          <a:xfrm>
            <a:off x="1855470" y="2033557"/>
            <a:ext cx="984250" cy="762000"/>
          </a:xfrm>
          <a:prstGeom prst="rect">
            <a:avLst/>
          </a:prstGeom>
        </p:spPr>
      </p:pic>
      <p:pic>
        <p:nvPicPr>
          <p:cNvPr id="5" name="Picture 4" descr="A neon colored word on a black background&#10;&#10;AI-generated content may be incorrect.">
            <a:extLst>
              <a:ext uri="{FF2B5EF4-FFF2-40B4-BE49-F238E27FC236}">
                <a16:creationId xmlns:a16="http://schemas.microsoft.com/office/drawing/2014/main" id="{733440B2-FE83-94C8-057C-F32EE3DE55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944" y="2520779"/>
            <a:ext cx="6781828" cy="230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90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 descr="Không có mô tả.">
            <a:extLst>
              <a:ext uri="{FF2B5EF4-FFF2-40B4-BE49-F238E27FC236}">
                <a16:creationId xmlns:a16="http://schemas.microsoft.com/office/drawing/2014/main" id="{66A274E2-8E45-47A6-AA2E-1D082366C5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448314" y="436312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7D34A96-228F-4C92-BA64-D2C35834CF7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043103" y="1576698"/>
            <a:ext cx="401802" cy="117196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0376873-4FB5-468A-BC23-C4A9D9EB3E7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584071" y="1576698"/>
            <a:ext cx="401802" cy="117196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6C57341-DC5E-4F5D-8056-7DB507C92AA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2125040" y="1596368"/>
            <a:ext cx="401802" cy="1171968"/>
          </a:xfrm>
          <a:prstGeom prst="rect">
            <a:avLst/>
          </a:prstGeom>
        </p:spPr>
      </p:pic>
      <p:sp>
        <p:nvSpPr>
          <p:cNvPr id="27" name="Can 33">
            <a:extLst>
              <a:ext uri="{FF2B5EF4-FFF2-40B4-BE49-F238E27FC236}">
                <a16:creationId xmlns:a16="http://schemas.microsoft.com/office/drawing/2014/main" id="{189FFB3C-2548-4792-9FA3-783A42246D3D}"/>
              </a:ext>
            </a:extLst>
          </p:cNvPr>
          <p:cNvSpPr/>
          <p:nvPr/>
        </p:nvSpPr>
        <p:spPr>
          <a:xfrm>
            <a:off x="2859422" y="1616038"/>
            <a:ext cx="45719" cy="1152298"/>
          </a:xfrm>
          <a:prstGeom prst="can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8" name="Can 33">
            <a:extLst>
              <a:ext uri="{FF2B5EF4-FFF2-40B4-BE49-F238E27FC236}">
                <a16:creationId xmlns:a16="http://schemas.microsoft.com/office/drawing/2014/main" id="{EC2D29DB-4074-46A1-A717-F9C0B7F76121}"/>
              </a:ext>
            </a:extLst>
          </p:cNvPr>
          <p:cNvSpPr/>
          <p:nvPr/>
        </p:nvSpPr>
        <p:spPr>
          <a:xfrm>
            <a:off x="3035692" y="1616038"/>
            <a:ext cx="45719" cy="1152298"/>
          </a:xfrm>
          <a:prstGeom prst="can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E58A45C-238E-44D5-8025-0896D1CEA0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677" y="3198036"/>
            <a:ext cx="401802" cy="1171968"/>
          </a:xfrm>
          <a:prstGeom prst="rect">
            <a:avLst/>
          </a:prstGeom>
        </p:spPr>
      </p:pic>
      <p:sp>
        <p:nvSpPr>
          <p:cNvPr id="30" name="Can 33">
            <a:extLst>
              <a:ext uri="{FF2B5EF4-FFF2-40B4-BE49-F238E27FC236}">
                <a16:creationId xmlns:a16="http://schemas.microsoft.com/office/drawing/2014/main" id="{D3BD625E-4EC3-4CD8-BB58-C213E1F7488D}"/>
              </a:ext>
            </a:extLst>
          </p:cNvPr>
          <p:cNvSpPr/>
          <p:nvPr/>
        </p:nvSpPr>
        <p:spPr>
          <a:xfrm>
            <a:off x="1957808" y="3245478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Can 33">
            <a:extLst>
              <a:ext uri="{FF2B5EF4-FFF2-40B4-BE49-F238E27FC236}">
                <a16:creationId xmlns:a16="http://schemas.microsoft.com/office/drawing/2014/main" id="{4E99ED8A-1D91-4A49-B94A-4FE3ACD3010A}"/>
              </a:ext>
            </a:extLst>
          </p:cNvPr>
          <p:cNvSpPr/>
          <p:nvPr/>
        </p:nvSpPr>
        <p:spPr>
          <a:xfrm>
            <a:off x="1751168" y="3244858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Can 33">
            <a:extLst>
              <a:ext uri="{FF2B5EF4-FFF2-40B4-BE49-F238E27FC236}">
                <a16:creationId xmlns:a16="http://schemas.microsoft.com/office/drawing/2014/main" id="{280E7E82-F010-4135-9227-498E784AD5BF}"/>
              </a:ext>
            </a:extLst>
          </p:cNvPr>
          <p:cNvSpPr/>
          <p:nvPr/>
        </p:nvSpPr>
        <p:spPr>
          <a:xfrm>
            <a:off x="1538352" y="3244858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Can 33">
            <a:extLst>
              <a:ext uri="{FF2B5EF4-FFF2-40B4-BE49-F238E27FC236}">
                <a16:creationId xmlns:a16="http://schemas.microsoft.com/office/drawing/2014/main" id="{7F3E0F05-D821-43D7-8BB2-5B59AE0AE5A2}"/>
              </a:ext>
            </a:extLst>
          </p:cNvPr>
          <p:cNvSpPr/>
          <p:nvPr/>
        </p:nvSpPr>
        <p:spPr>
          <a:xfrm>
            <a:off x="2172846" y="3244858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Can 33">
            <a:extLst>
              <a:ext uri="{FF2B5EF4-FFF2-40B4-BE49-F238E27FC236}">
                <a16:creationId xmlns:a16="http://schemas.microsoft.com/office/drawing/2014/main" id="{43C154B0-3AA3-4E1F-BC3E-62B94EF62231}"/>
              </a:ext>
            </a:extLst>
          </p:cNvPr>
          <p:cNvSpPr/>
          <p:nvPr/>
        </p:nvSpPr>
        <p:spPr>
          <a:xfrm>
            <a:off x="2387884" y="3244858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360F817-0049-4260-855F-DA9BFB011F55}"/>
              </a:ext>
            </a:extLst>
          </p:cNvPr>
          <p:cNvSpPr txBox="1"/>
          <p:nvPr/>
        </p:nvSpPr>
        <p:spPr>
          <a:xfrm>
            <a:off x="693920" y="4798475"/>
            <a:ext cx="33879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32 + 15 = ?</a:t>
            </a:r>
          </a:p>
        </p:txBody>
      </p:sp>
      <p:graphicFrame>
        <p:nvGraphicFramePr>
          <p:cNvPr id="41" name="Table 20">
            <a:extLst>
              <a:ext uri="{FF2B5EF4-FFF2-40B4-BE49-F238E27FC236}">
                <a16:creationId xmlns:a16="http://schemas.microsoft.com/office/drawing/2014/main" id="{072E3B5C-6241-4584-ACD4-A63541B80B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0289725"/>
              </p:ext>
            </p:extLst>
          </p:nvPr>
        </p:nvGraphicFramePr>
        <p:xfrm>
          <a:off x="4971557" y="555010"/>
          <a:ext cx="4455678" cy="313836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27839">
                  <a:extLst>
                    <a:ext uri="{9D8B030D-6E8A-4147-A177-3AD203B41FA5}">
                      <a16:colId xmlns:a16="http://schemas.microsoft.com/office/drawing/2014/main" val="2117713454"/>
                    </a:ext>
                  </a:extLst>
                </a:gridCol>
                <a:gridCol w="2227839">
                  <a:extLst>
                    <a:ext uri="{9D8B030D-6E8A-4147-A177-3AD203B41FA5}">
                      <a16:colId xmlns:a16="http://schemas.microsoft.com/office/drawing/2014/main" val="418095295"/>
                    </a:ext>
                  </a:extLst>
                </a:gridCol>
              </a:tblGrid>
              <a:tr h="337137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190242"/>
                  </a:ext>
                </a:extLst>
              </a:tr>
              <a:tr h="2681163">
                <a:tc>
                  <a:txBody>
                    <a:bodyPr/>
                    <a:lstStyle/>
                    <a:p>
                      <a:endParaRPr lang="vi-VN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000331"/>
                  </a:ext>
                </a:extLst>
              </a:tr>
            </a:tbl>
          </a:graphicData>
        </a:graphic>
      </p:graphicFrame>
      <p:sp>
        <p:nvSpPr>
          <p:cNvPr id="42" name="TextBox 41">
            <a:extLst>
              <a:ext uri="{FF2B5EF4-FFF2-40B4-BE49-F238E27FC236}">
                <a16:creationId xmlns:a16="http://schemas.microsoft.com/office/drawing/2014/main" id="{0C4D24A9-0D39-49AF-B19F-3DBC26C8F154}"/>
              </a:ext>
            </a:extLst>
          </p:cNvPr>
          <p:cNvSpPr txBox="1"/>
          <p:nvPr/>
        </p:nvSpPr>
        <p:spPr>
          <a:xfrm>
            <a:off x="5663956" y="857375"/>
            <a:ext cx="9598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F8DBEEC-0FDD-49DB-8C9C-9C0D95E03546}"/>
              </a:ext>
            </a:extLst>
          </p:cNvPr>
          <p:cNvSpPr txBox="1"/>
          <p:nvPr/>
        </p:nvSpPr>
        <p:spPr>
          <a:xfrm>
            <a:off x="7887481" y="865647"/>
            <a:ext cx="9598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8C2E2EA-A9FF-4DC6-864B-8DB61FB4ACC9}"/>
              </a:ext>
            </a:extLst>
          </p:cNvPr>
          <p:cNvSpPr txBox="1"/>
          <p:nvPr/>
        </p:nvSpPr>
        <p:spPr>
          <a:xfrm>
            <a:off x="4971557" y="1576698"/>
            <a:ext cx="9598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70C0"/>
                </a:solidFill>
              </a:rPr>
              <a:t>+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EF635E1-14DE-4A9D-BDF5-39B9A378A59C}"/>
              </a:ext>
            </a:extLst>
          </p:cNvPr>
          <p:cNvCxnSpPr/>
          <p:nvPr/>
        </p:nvCxnSpPr>
        <p:spPr>
          <a:xfrm>
            <a:off x="5047757" y="2617188"/>
            <a:ext cx="4455678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1E2CC2C4-4895-4AEC-9464-5A4D4FEBA8D1}"/>
              </a:ext>
            </a:extLst>
          </p:cNvPr>
          <p:cNvSpPr txBox="1"/>
          <p:nvPr/>
        </p:nvSpPr>
        <p:spPr>
          <a:xfrm>
            <a:off x="7903112" y="1684115"/>
            <a:ext cx="9598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70C0"/>
                </a:solidFill>
              </a:rPr>
              <a:t>5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9DA7560-C190-438D-BED9-AC0CD2F6E729}"/>
              </a:ext>
            </a:extLst>
          </p:cNvPr>
          <p:cNvSpPr txBox="1"/>
          <p:nvPr/>
        </p:nvSpPr>
        <p:spPr>
          <a:xfrm>
            <a:off x="7941212" y="2691899"/>
            <a:ext cx="9598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70C0"/>
                </a:solidFill>
              </a:rPr>
              <a:t>7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E0460E9-95E2-41B5-B3D1-0B68A29AACE6}"/>
              </a:ext>
            </a:extLst>
          </p:cNvPr>
          <p:cNvSpPr txBox="1"/>
          <p:nvPr/>
        </p:nvSpPr>
        <p:spPr>
          <a:xfrm>
            <a:off x="5674303" y="2699778"/>
            <a:ext cx="9598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3B617EDB-D876-4733-AB2E-ECED90E7B8CB}"/>
              </a:ext>
            </a:extLst>
          </p:cNvPr>
          <p:cNvSpPr/>
          <p:nvPr/>
        </p:nvSpPr>
        <p:spPr>
          <a:xfrm>
            <a:off x="5061195" y="3943488"/>
            <a:ext cx="1339895" cy="2722572"/>
          </a:xfrm>
          <a:prstGeom prst="roundRect">
            <a:avLst>
              <a:gd name="adj" fmla="val 15808"/>
            </a:avLst>
          </a:prstGeom>
          <a:solidFill>
            <a:schemeClr val="bg1"/>
          </a:solidFill>
          <a:ln w="28575">
            <a:solidFill>
              <a:srgbClr val="B40C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9C32192-F69D-4ED0-BE4A-475E09DC05EA}"/>
              </a:ext>
            </a:extLst>
          </p:cNvPr>
          <p:cNvSpPr txBox="1"/>
          <p:nvPr/>
        </p:nvSpPr>
        <p:spPr>
          <a:xfrm>
            <a:off x="6663307" y="3954996"/>
            <a:ext cx="43475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7,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7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6667FD0-6FBE-4EC0-A286-72C65A0CA713}"/>
              </a:ext>
            </a:extLst>
          </p:cNvPr>
          <p:cNvSpPr txBox="1"/>
          <p:nvPr/>
        </p:nvSpPr>
        <p:spPr>
          <a:xfrm>
            <a:off x="6663306" y="4588949"/>
            <a:ext cx="43475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4,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  <a:endParaRPr lang="vi-VN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8FD3116F-2615-487A-94AE-97066BBD8099}"/>
              </a:ext>
            </a:extLst>
          </p:cNvPr>
          <p:cNvSpPr/>
          <p:nvPr/>
        </p:nvSpPr>
        <p:spPr>
          <a:xfrm>
            <a:off x="5197570" y="3884064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32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0F85B646-4D5A-4169-B0EF-9A21A326E4FF}"/>
              </a:ext>
            </a:extLst>
          </p:cNvPr>
          <p:cNvSpPr/>
          <p:nvPr/>
        </p:nvSpPr>
        <p:spPr>
          <a:xfrm>
            <a:off x="5197570" y="4746903"/>
            <a:ext cx="11860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15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F4CB28A-06AA-48BF-862F-7650832AE479}"/>
              </a:ext>
            </a:extLst>
          </p:cNvPr>
          <p:cNvSpPr/>
          <p:nvPr/>
        </p:nvSpPr>
        <p:spPr>
          <a:xfrm>
            <a:off x="5210024" y="5603936"/>
            <a:ext cx="11794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47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7356E260-0172-4448-ADDC-EAD99360D595}"/>
              </a:ext>
            </a:extLst>
          </p:cNvPr>
          <p:cNvCxnSpPr/>
          <p:nvPr/>
        </p:nvCxnSpPr>
        <p:spPr>
          <a:xfrm>
            <a:off x="5210024" y="5551659"/>
            <a:ext cx="106556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ABA6AAC0-8C75-47D2-A455-AB2631EB0E9C}"/>
              </a:ext>
            </a:extLst>
          </p:cNvPr>
          <p:cNvSpPr txBox="1"/>
          <p:nvPr/>
        </p:nvSpPr>
        <p:spPr>
          <a:xfrm>
            <a:off x="5697970" y="1662131"/>
            <a:ext cx="9598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8F20D1-6A64-4BC7-B254-2D7EDB6B922E}"/>
              </a:ext>
            </a:extLst>
          </p:cNvPr>
          <p:cNvSpPr txBox="1"/>
          <p:nvPr/>
        </p:nvSpPr>
        <p:spPr>
          <a:xfrm>
            <a:off x="4993898" y="4404885"/>
            <a:ext cx="270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129862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0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49" grpId="0" animBg="1"/>
      <p:bldP spid="50" grpId="0" uiExpand="1" build="p"/>
      <p:bldP spid="51" grpId="0" uiExpand="1" build="p"/>
      <p:bldP spid="52" grpId="0"/>
      <p:bldP spid="53" grpId="0"/>
      <p:bldP spid="54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 descr="Không có mô tả.">
            <a:extLst>
              <a:ext uri="{FF2B5EF4-FFF2-40B4-BE49-F238E27FC236}">
                <a16:creationId xmlns:a16="http://schemas.microsoft.com/office/drawing/2014/main" id="{66A274E2-8E45-47A6-AA2E-1D082366C5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448314" y="436312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95F1EFB-74CB-4DD4-BA71-43E28AA99F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6350" y="1458390"/>
            <a:ext cx="4260586" cy="3321141"/>
          </a:xfrm>
          <a:prstGeom prst="rect">
            <a:avLst/>
          </a:prstGeom>
        </p:spPr>
      </p:pic>
      <p:graphicFrame>
        <p:nvGraphicFramePr>
          <p:cNvPr id="36" name="Table 20">
            <a:extLst>
              <a:ext uri="{FF2B5EF4-FFF2-40B4-BE49-F238E27FC236}">
                <a16:creationId xmlns:a16="http://schemas.microsoft.com/office/drawing/2014/main" id="{7A048560-B896-4FCE-80C5-A32EB069B4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187579"/>
              </p:ext>
            </p:extLst>
          </p:nvPr>
        </p:nvGraphicFramePr>
        <p:xfrm>
          <a:off x="5704343" y="564535"/>
          <a:ext cx="4455678" cy="313836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27839">
                  <a:extLst>
                    <a:ext uri="{9D8B030D-6E8A-4147-A177-3AD203B41FA5}">
                      <a16:colId xmlns:a16="http://schemas.microsoft.com/office/drawing/2014/main" val="2117713454"/>
                    </a:ext>
                  </a:extLst>
                </a:gridCol>
                <a:gridCol w="2227839">
                  <a:extLst>
                    <a:ext uri="{9D8B030D-6E8A-4147-A177-3AD203B41FA5}">
                      <a16:colId xmlns:a16="http://schemas.microsoft.com/office/drawing/2014/main" val="418095295"/>
                    </a:ext>
                  </a:extLst>
                </a:gridCol>
              </a:tblGrid>
              <a:tr h="337137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190242"/>
                  </a:ext>
                </a:extLst>
              </a:tr>
              <a:tr h="2681163">
                <a:tc>
                  <a:txBody>
                    <a:bodyPr/>
                    <a:lstStyle/>
                    <a:p>
                      <a:endParaRPr lang="vi-VN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000331"/>
                  </a:ext>
                </a:extLst>
              </a:tr>
            </a:tbl>
          </a:graphicData>
        </a:graphic>
      </p:graphicFrame>
      <p:sp>
        <p:nvSpPr>
          <p:cNvPr id="37" name="TextBox 36">
            <a:extLst>
              <a:ext uri="{FF2B5EF4-FFF2-40B4-BE49-F238E27FC236}">
                <a16:creationId xmlns:a16="http://schemas.microsoft.com/office/drawing/2014/main" id="{7381F59E-6064-4F3D-A4A4-D10BBC19893E}"/>
              </a:ext>
            </a:extLst>
          </p:cNvPr>
          <p:cNvSpPr txBox="1"/>
          <p:nvPr/>
        </p:nvSpPr>
        <p:spPr>
          <a:xfrm>
            <a:off x="6396742" y="866900"/>
            <a:ext cx="9598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2D98E04-9B99-4C3A-9F39-E773043B39EC}"/>
              </a:ext>
            </a:extLst>
          </p:cNvPr>
          <p:cNvSpPr txBox="1"/>
          <p:nvPr/>
        </p:nvSpPr>
        <p:spPr>
          <a:xfrm>
            <a:off x="8620267" y="875172"/>
            <a:ext cx="9598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DA547EB-9A30-4EDB-967B-660CE068A29C}"/>
              </a:ext>
            </a:extLst>
          </p:cNvPr>
          <p:cNvSpPr txBox="1"/>
          <p:nvPr/>
        </p:nvSpPr>
        <p:spPr>
          <a:xfrm>
            <a:off x="5704343" y="1586223"/>
            <a:ext cx="9598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rPr>
              <a:t>+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6206582A-2951-4FEF-91FB-F7C7D88E9539}"/>
              </a:ext>
            </a:extLst>
          </p:cNvPr>
          <p:cNvCxnSpPr/>
          <p:nvPr/>
        </p:nvCxnSpPr>
        <p:spPr>
          <a:xfrm>
            <a:off x="5780543" y="2626713"/>
            <a:ext cx="4455678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EE025B00-FC1A-4AE2-A8C6-FA160A113AC4}"/>
              </a:ext>
            </a:extLst>
          </p:cNvPr>
          <p:cNvSpPr txBox="1"/>
          <p:nvPr/>
        </p:nvSpPr>
        <p:spPr>
          <a:xfrm>
            <a:off x="8635898" y="1693640"/>
            <a:ext cx="9598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rPr>
              <a:t>0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B9531E3-854B-488D-A36E-1EF0160AEF0F}"/>
              </a:ext>
            </a:extLst>
          </p:cNvPr>
          <p:cNvSpPr txBox="1"/>
          <p:nvPr/>
        </p:nvSpPr>
        <p:spPr>
          <a:xfrm>
            <a:off x="8673998" y="2701424"/>
            <a:ext cx="9598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E51D9F8-59E1-489E-AE37-F30FE76DF208}"/>
              </a:ext>
            </a:extLst>
          </p:cNvPr>
          <p:cNvSpPr txBox="1"/>
          <p:nvPr/>
        </p:nvSpPr>
        <p:spPr>
          <a:xfrm>
            <a:off x="6471589" y="2611130"/>
            <a:ext cx="9598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787E8B5F-87D1-4644-8909-9F0FF2A87D2A}"/>
              </a:ext>
            </a:extLst>
          </p:cNvPr>
          <p:cNvSpPr/>
          <p:nvPr/>
        </p:nvSpPr>
        <p:spPr>
          <a:xfrm>
            <a:off x="5659395" y="3953013"/>
            <a:ext cx="1474481" cy="2722572"/>
          </a:xfrm>
          <a:prstGeom prst="roundRect">
            <a:avLst>
              <a:gd name="adj" fmla="val 15808"/>
            </a:avLst>
          </a:prstGeom>
          <a:solidFill>
            <a:schemeClr val="bg1"/>
          </a:solidFill>
          <a:ln w="28575">
            <a:solidFill>
              <a:srgbClr val="B40C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7AE161D-0C3D-4853-8C9F-3E7E8A2F9D5E}"/>
              </a:ext>
            </a:extLst>
          </p:cNvPr>
          <p:cNvSpPr txBox="1"/>
          <p:nvPr/>
        </p:nvSpPr>
        <p:spPr>
          <a:xfrm>
            <a:off x="7396093" y="3964521"/>
            <a:ext cx="43475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4,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07508A6-00AA-46C9-9F07-1BB0F758A039}"/>
              </a:ext>
            </a:extLst>
          </p:cNvPr>
          <p:cNvSpPr txBox="1"/>
          <p:nvPr/>
        </p:nvSpPr>
        <p:spPr>
          <a:xfrm>
            <a:off x="7396092" y="4598474"/>
            <a:ext cx="43475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5,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271A0874-A60A-4474-B9A7-568B3194496F}"/>
              </a:ext>
            </a:extLst>
          </p:cNvPr>
          <p:cNvSpPr/>
          <p:nvPr/>
        </p:nvSpPr>
        <p:spPr>
          <a:xfrm>
            <a:off x="5930356" y="3893589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24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89480B0C-A072-47D2-BFAA-5A33DDB27F2C}"/>
              </a:ext>
            </a:extLst>
          </p:cNvPr>
          <p:cNvSpPr/>
          <p:nvPr/>
        </p:nvSpPr>
        <p:spPr>
          <a:xfrm>
            <a:off x="5936952" y="4756428"/>
            <a:ext cx="11794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30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8F9B40C2-C1E6-471F-8FE3-1FFBEC299FCA}"/>
              </a:ext>
            </a:extLst>
          </p:cNvPr>
          <p:cNvSpPr/>
          <p:nvPr/>
        </p:nvSpPr>
        <p:spPr>
          <a:xfrm>
            <a:off x="5942810" y="5613461"/>
            <a:ext cx="11794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54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1BE089CA-5E3E-49A4-A721-1E75D0B121E7}"/>
              </a:ext>
            </a:extLst>
          </p:cNvPr>
          <p:cNvCxnSpPr/>
          <p:nvPr/>
        </p:nvCxnSpPr>
        <p:spPr>
          <a:xfrm>
            <a:off x="5942810" y="5561184"/>
            <a:ext cx="106556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DDE69D3C-7963-40EC-B96B-B5D0EB8C6E85}"/>
              </a:ext>
            </a:extLst>
          </p:cNvPr>
          <p:cNvSpPr txBox="1"/>
          <p:nvPr/>
        </p:nvSpPr>
        <p:spPr>
          <a:xfrm>
            <a:off x="6415792" y="1701786"/>
            <a:ext cx="9598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08DBAF-513E-4C7D-8581-3C9BC6EFB481}"/>
              </a:ext>
            </a:extLst>
          </p:cNvPr>
          <p:cNvSpPr txBox="1"/>
          <p:nvPr/>
        </p:nvSpPr>
        <p:spPr>
          <a:xfrm>
            <a:off x="5560539" y="4361935"/>
            <a:ext cx="7353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47593535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uiExpand="1" build="p"/>
      <p:bldP spid="63" grpId="0" uiExpand="1" build="p"/>
      <p:bldP spid="64" grpId="0"/>
      <p:bldP spid="65" grpId="0"/>
      <p:bldP spid="66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6E7737F9-F6D8-E7BA-B888-FB4360DB9F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1EE4962-35BA-BC26-50A5-A6BB055CF2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32" y="-182759"/>
            <a:ext cx="11030242" cy="748746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1D18E14-9C75-3ECC-E5C1-6333912F5F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50" y="3714690"/>
            <a:ext cx="3479800" cy="34798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3EB0AAF-669C-6C75-B2B6-ED93070FDD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456" y="3153154"/>
            <a:ext cx="4151553" cy="415155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1D6D063-8A32-0B3A-E478-3D0C5249E6E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58"/>
          <a:stretch>
            <a:fillRect/>
          </a:stretch>
        </p:blipFill>
        <p:spPr>
          <a:xfrm>
            <a:off x="42341" y="0"/>
            <a:ext cx="12149659" cy="111442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042D00-411B-365C-7F0E-4572BCF133A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7" t="32122" r="68182" b="53333"/>
          <a:stretch>
            <a:fillRect/>
          </a:stretch>
        </p:blipFill>
        <p:spPr>
          <a:xfrm>
            <a:off x="1855470" y="2033557"/>
            <a:ext cx="984250" cy="762000"/>
          </a:xfrm>
          <a:prstGeom prst="rect">
            <a:avLst/>
          </a:prstGeom>
        </p:spPr>
      </p:pic>
      <p:pic>
        <p:nvPicPr>
          <p:cNvPr id="5" name="Picture 4" descr="A green orange and white text&#10;&#10;AI-generated content may be incorrect.">
            <a:extLst>
              <a:ext uri="{FF2B5EF4-FFF2-40B4-BE49-F238E27FC236}">
                <a16:creationId xmlns:a16="http://schemas.microsoft.com/office/drawing/2014/main" id="{87F0C09D-F828-A806-073E-B370622343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50" y="1651170"/>
            <a:ext cx="9324333" cy="363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000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00666087-0732-0CF0-381D-55069E0AAAEF}"/>
              </a:ext>
            </a:extLst>
          </p:cNvPr>
          <p:cNvSpPr txBox="1">
            <a:spLocks/>
          </p:cNvSpPr>
          <p:nvPr/>
        </p:nvSpPr>
        <p:spPr>
          <a:xfrm>
            <a:off x="1132678" y="770142"/>
            <a:ext cx="8825345" cy="179493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800" dirty="0" err="1">
                <a:latin typeface="Arial" pitchFamily="34" charset="0"/>
                <a:cs typeface="Arial" pitchFamily="34" charset="0"/>
              </a:rPr>
              <a:t>Tính</a:t>
            </a:r>
            <a:endParaRPr lang="en-US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47F580B-DC5F-DE93-4FDF-210B8119D63E}"/>
              </a:ext>
            </a:extLst>
          </p:cNvPr>
          <p:cNvSpPr/>
          <p:nvPr/>
        </p:nvSpPr>
        <p:spPr>
          <a:xfrm>
            <a:off x="478216" y="791378"/>
            <a:ext cx="711200" cy="7112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B66C77-180A-2783-4FEC-A7CA7E51E181}"/>
              </a:ext>
            </a:extLst>
          </p:cNvPr>
          <p:cNvSpPr txBox="1"/>
          <p:nvPr/>
        </p:nvSpPr>
        <p:spPr>
          <a:xfrm>
            <a:off x="841733" y="2308993"/>
            <a:ext cx="142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7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521571-A426-92A4-2C76-99D4E9FB4DAD}"/>
              </a:ext>
            </a:extLst>
          </p:cNvPr>
          <p:cNvSpPr txBox="1"/>
          <p:nvPr/>
        </p:nvSpPr>
        <p:spPr>
          <a:xfrm>
            <a:off x="4015533" y="2308993"/>
            <a:ext cx="142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7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FE0FF6-99C7-8342-7382-0D7EDFF88E43}"/>
              </a:ext>
            </a:extLst>
          </p:cNvPr>
          <p:cNvSpPr txBox="1"/>
          <p:nvPr/>
        </p:nvSpPr>
        <p:spPr>
          <a:xfrm>
            <a:off x="7223197" y="2308993"/>
            <a:ext cx="142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7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4B445A-50CE-000A-07E1-9089971BB211}"/>
              </a:ext>
            </a:extLst>
          </p:cNvPr>
          <p:cNvSpPr txBox="1"/>
          <p:nvPr/>
        </p:nvSpPr>
        <p:spPr>
          <a:xfrm>
            <a:off x="876920" y="3487394"/>
            <a:ext cx="142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7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01A406-7868-1C68-4BD7-EE2BBC1023B8}"/>
              </a:ext>
            </a:extLst>
          </p:cNvPr>
          <p:cNvSpPr txBox="1"/>
          <p:nvPr/>
        </p:nvSpPr>
        <p:spPr>
          <a:xfrm>
            <a:off x="4028075" y="3503225"/>
            <a:ext cx="142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7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D7AEAD-3E84-DAA3-C563-361FDD827051}"/>
              </a:ext>
            </a:extLst>
          </p:cNvPr>
          <p:cNvSpPr txBox="1"/>
          <p:nvPr/>
        </p:nvSpPr>
        <p:spPr>
          <a:xfrm>
            <a:off x="7255091" y="3483873"/>
            <a:ext cx="142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7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D4ECB7-04BF-EED6-20DA-0C1B6FA0513F}"/>
              </a:ext>
            </a:extLst>
          </p:cNvPr>
          <p:cNvSpPr txBox="1"/>
          <p:nvPr/>
        </p:nvSpPr>
        <p:spPr>
          <a:xfrm>
            <a:off x="83472" y="2904197"/>
            <a:ext cx="142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7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0E7E9C-C614-5D25-97C5-131FBAE0ADD3}"/>
              </a:ext>
            </a:extLst>
          </p:cNvPr>
          <p:cNvSpPr txBox="1"/>
          <p:nvPr/>
        </p:nvSpPr>
        <p:spPr>
          <a:xfrm>
            <a:off x="3257272" y="2904197"/>
            <a:ext cx="142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7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3A11CA-5B0E-9DAE-B215-F54DB3092EC2}"/>
              </a:ext>
            </a:extLst>
          </p:cNvPr>
          <p:cNvSpPr txBox="1"/>
          <p:nvPr/>
        </p:nvSpPr>
        <p:spPr>
          <a:xfrm>
            <a:off x="6464936" y="2904197"/>
            <a:ext cx="142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7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4D9AC8-C338-955C-9C0B-E80ECB8460BE}"/>
              </a:ext>
            </a:extLst>
          </p:cNvPr>
          <p:cNvCxnSpPr/>
          <p:nvPr/>
        </p:nvCxnSpPr>
        <p:spPr>
          <a:xfrm>
            <a:off x="2841192" y="2252711"/>
            <a:ext cx="0" cy="3587223"/>
          </a:xfrm>
          <a:prstGeom prst="line">
            <a:avLst/>
          </a:prstGeom>
          <a:ln w="19050">
            <a:solidFill>
              <a:srgbClr val="0070C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F3B959D-958B-A024-9E99-FC373D4F2B5C}"/>
              </a:ext>
            </a:extLst>
          </p:cNvPr>
          <p:cNvCxnSpPr/>
          <p:nvPr/>
        </p:nvCxnSpPr>
        <p:spPr>
          <a:xfrm>
            <a:off x="6057213" y="2252711"/>
            <a:ext cx="0" cy="3587223"/>
          </a:xfrm>
          <a:prstGeom prst="line">
            <a:avLst/>
          </a:prstGeom>
          <a:ln w="19050">
            <a:solidFill>
              <a:srgbClr val="0070C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2AB16D6-0E94-4ADC-720B-14053F12B3F5}"/>
              </a:ext>
            </a:extLst>
          </p:cNvPr>
          <p:cNvCxnSpPr/>
          <p:nvPr/>
        </p:nvCxnSpPr>
        <p:spPr>
          <a:xfrm>
            <a:off x="536933" y="4575978"/>
            <a:ext cx="172720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DACB033-EEB1-E1C9-2C3B-39692B3C28BA}"/>
              </a:ext>
            </a:extLst>
          </p:cNvPr>
          <p:cNvCxnSpPr/>
          <p:nvPr/>
        </p:nvCxnSpPr>
        <p:spPr>
          <a:xfrm>
            <a:off x="3710733" y="4575978"/>
            <a:ext cx="172720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784E6AA-FE87-3D96-C0EC-F5B81F4577E8}"/>
              </a:ext>
            </a:extLst>
          </p:cNvPr>
          <p:cNvCxnSpPr/>
          <p:nvPr/>
        </p:nvCxnSpPr>
        <p:spPr>
          <a:xfrm>
            <a:off x="7019997" y="4575978"/>
            <a:ext cx="172720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5619E45-F62D-BEC1-B11E-256356BA8EBF}"/>
              </a:ext>
            </a:extLst>
          </p:cNvPr>
          <p:cNvCxnSpPr/>
          <p:nvPr/>
        </p:nvCxnSpPr>
        <p:spPr>
          <a:xfrm>
            <a:off x="9348424" y="2252711"/>
            <a:ext cx="0" cy="3587223"/>
          </a:xfrm>
          <a:prstGeom prst="line">
            <a:avLst/>
          </a:prstGeom>
          <a:ln w="19050">
            <a:solidFill>
              <a:srgbClr val="0070C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3089310-9FAA-6958-FC71-5BA03A46A0D3}"/>
              </a:ext>
            </a:extLst>
          </p:cNvPr>
          <p:cNvSpPr txBox="1"/>
          <p:nvPr/>
        </p:nvSpPr>
        <p:spPr>
          <a:xfrm>
            <a:off x="10253153" y="2308993"/>
            <a:ext cx="142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7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30E0853-C386-18BE-0EDD-46FB14E4A039}"/>
              </a:ext>
            </a:extLst>
          </p:cNvPr>
          <p:cNvSpPr txBox="1"/>
          <p:nvPr/>
        </p:nvSpPr>
        <p:spPr>
          <a:xfrm>
            <a:off x="10262824" y="3458378"/>
            <a:ext cx="142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7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29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EC40689-BABA-A5E5-401A-987CABEA645C}"/>
              </a:ext>
            </a:extLst>
          </p:cNvPr>
          <p:cNvSpPr txBox="1"/>
          <p:nvPr/>
        </p:nvSpPr>
        <p:spPr>
          <a:xfrm>
            <a:off x="9494892" y="2904197"/>
            <a:ext cx="142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7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B3E4CAA-5E3C-9EA0-97AE-A374048D3674}"/>
              </a:ext>
            </a:extLst>
          </p:cNvPr>
          <p:cNvCxnSpPr/>
          <p:nvPr/>
        </p:nvCxnSpPr>
        <p:spPr>
          <a:xfrm>
            <a:off x="10049953" y="4575978"/>
            <a:ext cx="172720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95A2275F-6790-A352-E7E2-13BEE1D4C25E}"/>
              </a:ext>
            </a:extLst>
          </p:cNvPr>
          <p:cNvSpPr txBox="1"/>
          <p:nvPr/>
        </p:nvSpPr>
        <p:spPr>
          <a:xfrm>
            <a:off x="610824" y="4462472"/>
            <a:ext cx="1364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7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2355A06-1BA3-1F8E-A72E-EAB65AE27884}"/>
              </a:ext>
            </a:extLst>
          </p:cNvPr>
          <p:cNvSpPr txBox="1"/>
          <p:nvPr/>
        </p:nvSpPr>
        <p:spPr>
          <a:xfrm>
            <a:off x="1138080" y="4462472"/>
            <a:ext cx="1364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7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076B980-9089-D736-64D1-9357126C0A01}"/>
              </a:ext>
            </a:extLst>
          </p:cNvPr>
          <p:cNvSpPr txBox="1"/>
          <p:nvPr/>
        </p:nvSpPr>
        <p:spPr>
          <a:xfrm>
            <a:off x="3736232" y="4474379"/>
            <a:ext cx="1364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7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F6F9693-2F29-E6A2-F793-3C0F5A710065}"/>
              </a:ext>
            </a:extLst>
          </p:cNvPr>
          <p:cNvSpPr txBox="1"/>
          <p:nvPr/>
        </p:nvSpPr>
        <p:spPr>
          <a:xfrm>
            <a:off x="4263488" y="4474379"/>
            <a:ext cx="1364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7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17ED1CD-7C94-7CDB-FB51-E645C9E63CA6}"/>
              </a:ext>
            </a:extLst>
          </p:cNvPr>
          <p:cNvSpPr txBox="1"/>
          <p:nvPr/>
        </p:nvSpPr>
        <p:spPr>
          <a:xfrm>
            <a:off x="6999343" y="4506016"/>
            <a:ext cx="1364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7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186FC3E-DCBA-9AD6-6D17-E931BADC07C5}"/>
              </a:ext>
            </a:extLst>
          </p:cNvPr>
          <p:cNvSpPr txBox="1"/>
          <p:nvPr/>
        </p:nvSpPr>
        <p:spPr>
          <a:xfrm>
            <a:off x="7519528" y="4481824"/>
            <a:ext cx="1364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7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6B7DF09-74D4-A968-9384-4B2A78D1C532}"/>
              </a:ext>
            </a:extLst>
          </p:cNvPr>
          <p:cNvSpPr txBox="1"/>
          <p:nvPr/>
        </p:nvSpPr>
        <p:spPr>
          <a:xfrm>
            <a:off x="9987048" y="4498192"/>
            <a:ext cx="1364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7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7EF9739-273F-D317-2185-05F05EC7BC6A}"/>
              </a:ext>
            </a:extLst>
          </p:cNvPr>
          <p:cNvSpPr txBox="1"/>
          <p:nvPr/>
        </p:nvSpPr>
        <p:spPr>
          <a:xfrm>
            <a:off x="10514304" y="4498192"/>
            <a:ext cx="1364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7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52290956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B235806C-7B08-C62D-908C-A0806DB229A9}"/>
              </a:ext>
            </a:extLst>
          </p:cNvPr>
          <p:cNvSpPr/>
          <p:nvPr/>
        </p:nvSpPr>
        <p:spPr>
          <a:xfrm>
            <a:off x="494464" y="625386"/>
            <a:ext cx="711200" cy="7112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2</a:t>
            </a:r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4BED7D04-4FF3-396F-049E-E40CA60178C2}"/>
              </a:ext>
            </a:extLst>
          </p:cNvPr>
          <p:cNvSpPr txBox="1">
            <a:spLocks/>
          </p:cNvSpPr>
          <p:nvPr/>
        </p:nvSpPr>
        <p:spPr>
          <a:xfrm>
            <a:off x="1195504" y="445470"/>
            <a:ext cx="8391619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Đặt tính rồi tính </a:t>
            </a:r>
          </a:p>
        </p:txBody>
      </p:sp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BD8CA741-0682-32AE-3501-BB4CF48C8BEC}"/>
              </a:ext>
            </a:extLst>
          </p:cNvPr>
          <p:cNvSpPr/>
          <p:nvPr/>
        </p:nvSpPr>
        <p:spPr>
          <a:xfrm>
            <a:off x="544723" y="1625964"/>
            <a:ext cx="2759171" cy="1016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13 + 21</a:t>
            </a:r>
          </a:p>
        </p:txBody>
      </p:sp>
      <p:sp>
        <p:nvSpPr>
          <p:cNvPr id="5" name="Rounded Rectangle 12">
            <a:extLst>
              <a:ext uri="{FF2B5EF4-FFF2-40B4-BE49-F238E27FC236}">
                <a16:creationId xmlns:a16="http://schemas.microsoft.com/office/drawing/2014/main" id="{0E447F33-3E5B-2322-695D-ACC96C51E0A1}"/>
              </a:ext>
            </a:extLst>
          </p:cNvPr>
          <p:cNvSpPr/>
          <p:nvPr/>
        </p:nvSpPr>
        <p:spPr>
          <a:xfrm>
            <a:off x="3491124" y="1668298"/>
            <a:ext cx="2814591" cy="1016000"/>
          </a:xfrm>
          <a:prstGeom prst="roundRect">
            <a:avLst/>
          </a:prstGeom>
          <a:solidFill>
            <a:srgbClr val="FFD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15 + 64</a:t>
            </a:r>
          </a:p>
        </p:txBody>
      </p:sp>
      <p:sp>
        <p:nvSpPr>
          <p:cNvPr id="6" name="Rounded Rectangle 13">
            <a:extLst>
              <a:ext uri="{FF2B5EF4-FFF2-40B4-BE49-F238E27FC236}">
                <a16:creationId xmlns:a16="http://schemas.microsoft.com/office/drawing/2014/main" id="{9FDA5DD3-1970-5DFD-3F49-89F38253FE21}"/>
              </a:ext>
            </a:extLst>
          </p:cNvPr>
          <p:cNvSpPr/>
          <p:nvPr/>
        </p:nvSpPr>
        <p:spPr>
          <a:xfrm>
            <a:off x="6553636" y="1735151"/>
            <a:ext cx="2814591" cy="1016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34 + 40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13C23B-1677-4886-CBBA-00A5438E5857}"/>
              </a:ext>
            </a:extLst>
          </p:cNvPr>
          <p:cNvSpPr txBox="1"/>
          <p:nvPr/>
        </p:nvSpPr>
        <p:spPr>
          <a:xfrm>
            <a:off x="1009402" y="2778421"/>
            <a:ext cx="142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7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FD6520-AB32-78D9-8001-4285512581E6}"/>
              </a:ext>
            </a:extLst>
          </p:cNvPr>
          <p:cNvSpPr txBox="1"/>
          <p:nvPr/>
        </p:nvSpPr>
        <p:spPr>
          <a:xfrm>
            <a:off x="4026832" y="2778421"/>
            <a:ext cx="142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7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C2B60C-B91F-88F7-5EC3-6F2F9E57FCD0}"/>
              </a:ext>
            </a:extLst>
          </p:cNvPr>
          <p:cNvSpPr txBox="1"/>
          <p:nvPr/>
        </p:nvSpPr>
        <p:spPr>
          <a:xfrm>
            <a:off x="7174123" y="2778421"/>
            <a:ext cx="142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7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5B20A7-6874-A664-AE6D-4DA105724A95}"/>
              </a:ext>
            </a:extLst>
          </p:cNvPr>
          <p:cNvSpPr txBox="1"/>
          <p:nvPr/>
        </p:nvSpPr>
        <p:spPr>
          <a:xfrm>
            <a:off x="1009402" y="3972653"/>
            <a:ext cx="142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7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B165D0-6927-2525-558A-750530984387}"/>
              </a:ext>
            </a:extLst>
          </p:cNvPr>
          <p:cNvSpPr txBox="1"/>
          <p:nvPr/>
        </p:nvSpPr>
        <p:spPr>
          <a:xfrm>
            <a:off x="4002867" y="3972653"/>
            <a:ext cx="142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7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07A28B-A65C-09C9-8932-78A0AA357963}"/>
              </a:ext>
            </a:extLst>
          </p:cNvPr>
          <p:cNvSpPr txBox="1"/>
          <p:nvPr/>
        </p:nvSpPr>
        <p:spPr>
          <a:xfrm>
            <a:off x="7174123" y="3972653"/>
            <a:ext cx="142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7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380911-D41E-6D62-767A-AC0B9F710CEC}"/>
              </a:ext>
            </a:extLst>
          </p:cNvPr>
          <p:cNvSpPr txBox="1"/>
          <p:nvPr/>
        </p:nvSpPr>
        <p:spPr>
          <a:xfrm>
            <a:off x="239923" y="3373625"/>
            <a:ext cx="142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7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BCFDC5-68C1-BCD8-0FC7-ED709B7F1E2D}"/>
              </a:ext>
            </a:extLst>
          </p:cNvPr>
          <p:cNvSpPr txBox="1"/>
          <p:nvPr/>
        </p:nvSpPr>
        <p:spPr>
          <a:xfrm>
            <a:off x="3287923" y="3373625"/>
            <a:ext cx="142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7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241B37-5D07-6DED-78B1-B2EF01281406}"/>
              </a:ext>
            </a:extLst>
          </p:cNvPr>
          <p:cNvSpPr txBox="1"/>
          <p:nvPr/>
        </p:nvSpPr>
        <p:spPr>
          <a:xfrm>
            <a:off x="6437523" y="3373625"/>
            <a:ext cx="142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7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E43FEB7-BBE9-3074-4E6C-1EBDEBDCCDFC}"/>
              </a:ext>
            </a:extLst>
          </p:cNvPr>
          <p:cNvCxnSpPr/>
          <p:nvPr/>
        </p:nvCxnSpPr>
        <p:spPr>
          <a:xfrm>
            <a:off x="674032" y="5045406"/>
            <a:ext cx="172720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B5E712A-4E9D-C78E-B362-52297FB8A3DB}"/>
              </a:ext>
            </a:extLst>
          </p:cNvPr>
          <p:cNvCxnSpPr/>
          <p:nvPr/>
        </p:nvCxnSpPr>
        <p:spPr>
          <a:xfrm>
            <a:off x="3722032" y="5045406"/>
            <a:ext cx="172720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F0D9150-F83B-8C88-9B6F-974CABDA99BA}"/>
              </a:ext>
            </a:extLst>
          </p:cNvPr>
          <p:cNvCxnSpPr/>
          <p:nvPr/>
        </p:nvCxnSpPr>
        <p:spPr>
          <a:xfrm>
            <a:off x="6973232" y="5045406"/>
            <a:ext cx="172720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6B54B3F-947B-01BE-7867-DD9683C60132}"/>
              </a:ext>
            </a:extLst>
          </p:cNvPr>
          <p:cNvSpPr txBox="1"/>
          <p:nvPr/>
        </p:nvSpPr>
        <p:spPr>
          <a:xfrm>
            <a:off x="1009402" y="4957661"/>
            <a:ext cx="142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7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FBE3865-356E-C5CD-564B-58BF2CDBC4FF}"/>
              </a:ext>
            </a:extLst>
          </p:cNvPr>
          <p:cNvSpPr txBox="1"/>
          <p:nvPr/>
        </p:nvSpPr>
        <p:spPr>
          <a:xfrm>
            <a:off x="4022214" y="4957661"/>
            <a:ext cx="142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7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79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0A056E1-58F6-D032-ADA5-35C2CC0255C8}"/>
              </a:ext>
            </a:extLst>
          </p:cNvPr>
          <p:cNvSpPr txBox="1"/>
          <p:nvPr/>
        </p:nvSpPr>
        <p:spPr>
          <a:xfrm>
            <a:off x="7174123" y="4957661"/>
            <a:ext cx="142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7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74</a:t>
            </a:r>
          </a:p>
        </p:txBody>
      </p:sp>
      <p:sp>
        <p:nvSpPr>
          <p:cNvPr id="39" name="Rounded Rectangle 23">
            <a:extLst>
              <a:ext uri="{FF2B5EF4-FFF2-40B4-BE49-F238E27FC236}">
                <a16:creationId xmlns:a16="http://schemas.microsoft.com/office/drawing/2014/main" id="{6740B584-2513-1097-CA6F-278389AFC2EC}"/>
              </a:ext>
            </a:extLst>
          </p:cNvPr>
          <p:cNvSpPr/>
          <p:nvPr/>
        </p:nvSpPr>
        <p:spPr>
          <a:xfrm>
            <a:off x="9548418" y="1739768"/>
            <a:ext cx="2814591" cy="1016000"/>
          </a:xfrm>
          <a:prstGeom prst="roundRect">
            <a:avLst/>
          </a:prstGeom>
          <a:solidFill>
            <a:srgbClr val="A6D8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vi-VN" sz="5333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83</a:t>
            </a:r>
            <a:r>
              <a:rPr lang="en-US" sz="5333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+ </a:t>
            </a:r>
            <a:r>
              <a:rPr lang="vi-VN" sz="5333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15</a:t>
            </a:r>
            <a:endParaRPr lang="en-US" sz="5333" b="1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EF30CFD-85DE-91EC-1D70-8BC6F2EDCDAC}"/>
              </a:ext>
            </a:extLst>
          </p:cNvPr>
          <p:cNvSpPr txBox="1"/>
          <p:nvPr/>
        </p:nvSpPr>
        <p:spPr>
          <a:xfrm>
            <a:off x="10222123" y="2794946"/>
            <a:ext cx="142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vi-VN" sz="7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83</a:t>
            </a:r>
            <a:endParaRPr lang="en-US" sz="7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DA49EA5-AB69-0BFA-F3A0-F47ED844A811}"/>
              </a:ext>
            </a:extLst>
          </p:cNvPr>
          <p:cNvSpPr txBox="1"/>
          <p:nvPr/>
        </p:nvSpPr>
        <p:spPr>
          <a:xfrm>
            <a:off x="10222123" y="3989178"/>
            <a:ext cx="142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vi-VN" sz="7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15</a:t>
            </a:r>
            <a:endParaRPr lang="en-US" sz="7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18D2AB6-CED8-5A2A-E10D-B3CA4C8766C3}"/>
              </a:ext>
            </a:extLst>
          </p:cNvPr>
          <p:cNvSpPr txBox="1"/>
          <p:nvPr/>
        </p:nvSpPr>
        <p:spPr>
          <a:xfrm>
            <a:off x="9485523" y="3390150"/>
            <a:ext cx="142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7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77D37EFC-4451-205F-4EA1-D553EE113891}"/>
              </a:ext>
            </a:extLst>
          </p:cNvPr>
          <p:cNvCxnSpPr/>
          <p:nvPr/>
        </p:nvCxnSpPr>
        <p:spPr>
          <a:xfrm>
            <a:off x="10021232" y="5061931"/>
            <a:ext cx="172720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8E02276-38F5-7802-D4A1-E0970664235C}"/>
              </a:ext>
            </a:extLst>
          </p:cNvPr>
          <p:cNvSpPr txBox="1"/>
          <p:nvPr/>
        </p:nvSpPr>
        <p:spPr>
          <a:xfrm>
            <a:off x="10222123" y="4974186"/>
            <a:ext cx="142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vi-VN" sz="7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98</a:t>
            </a:r>
            <a:endParaRPr lang="en-US" sz="7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0997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9" grpId="0"/>
      <p:bldP spid="20" grpId="0"/>
      <p:bldP spid="21" grpId="0"/>
      <p:bldP spid="40" grpId="0"/>
      <p:bldP spid="41" grpId="0"/>
      <p:bldP spid="42" grpId="0"/>
      <p:bldP spid="5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tyyecrc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22A5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334</Words>
  <Application>Microsoft Office PowerPoint</Application>
  <PresentationFormat>Widescreen</PresentationFormat>
  <Paragraphs>143</Paragraphs>
  <Slides>20</Slides>
  <Notes>12</Notes>
  <HiddenSlides>0</HiddenSlides>
  <MMClips>19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6" baseType="lpstr">
      <vt:lpstr>等线</vt:lpstr>
      <vt:lpstr>宋体</vt:lpstr>
      <vt:lpstr>#9Slide02 Noi dung dai</vt:lpstr>
      <vt:lpstr>#9Slide02 Tieu de dai</vt:lpstr>
      <vt:lpstr>#9Slide03 IcielNovecento sans E</vt:lpstr>
      <vt:lpstr>.VnArial</vt:lpstr>
      <vt:lpstr>Arial</vt:lpstr>
      <vt:lpstr>Calibri</vt:lpstr>
      <vt:lpstr>Calibri Light</vt:lpstr>
      <vt:lpstr>Cambria</vt:lpstr>
      <vt:lpstr>zihun7hao-wennuantongzhiti</vt:lpstr>
      <vt:lpstr>字魂59号-创粗黑</vt:lpstr>
      <vt:lpstr>Office 主题</vt:lpstr>
      <vt:lpstr>1_Office 主题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Windows</cp:lastModifiedBy>
  <cp:revision>38</cp:revision>
  <dcterms:created xsi:type="dcterms:W3CDTF">2021-12-26T02:40:49Z</dcterms:created>
  <dcterms:modified xsi:type="dcterms:W3CDTF">2026-01-26T13:56:44Z</dcterms:modified>
</cp:coreProperties>
</file>