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59" r:id="rId4"/>
    <p:sldId id="258" r:id="rId5"/>
    <p:sldId id="261" r:id="rId6"/>
    <p:sldId id="262" r:id="rId7"/>
    <p:sldId id="263" r:id="rId8"/>
    <p:sldId id="264"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BF2E4-E2CB-47D6-9D15-93834374C389}" type="datetimeFigureOut">
              <a:rPr lang="en-US" smtClean="0"/>
              <a:t>12/23/2025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59B82-9DF7-40A1-B220-7C063341974D}" type="slidenum">
              <a:rPr lang="en-US" smtClean="0"/>
              <a:t>‹#›</a:t>
            </a:fld>
            <a:endParaRPr lang="en-US"/>
          </a:p>
        </p:txBody>
      </p:sp>
    </p:spTree>
    <p:extLst>
      <p:ext uri="{BB962C8B-B14F-4D97-AF65-F5344CB8AC3E}">
        <p14:creationId xmlns:p14="http://schemas.microsoft.com/office/powerpoint/2010/main" val="344950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9931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703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3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các chữ cái A,B,C,D để kiểm tra đáp án. Nhấn vào nút mũi tên đỏ ở dưới góc phải để quay trở lại slide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4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254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665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EC458-0AD0-4279-A346-AA413DE35AC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2162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EC458-0AD0-4279-A346-AA413DE35AC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16549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EC458-0AD0-4279-A346-AA413DE35AC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48153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EC458-0AD0-4279-A346-AA413DE35AC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297662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EC458-0AD0-4279-A346-AA413DE35AC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409100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2EC458-0AD0-4279-A346-AA413DE35AC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226317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EC458-0AD0-4279-A346-AA413DE35ACC}"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40008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EC458-0AD0-4279-A346-AA413DE35ACC}"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37460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EC458-0AD0-4279-A346-AA413DE35ACC}"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3155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EC458-0AD0-4279-A346-AA413DE35AC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137301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EC458-0AD0-4279-A346-AA413DE35AC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827B-3C6E-46B7-B524-C562C4FA3F19}" type="slidenum">
              <a:rPr lang="en-US" smtClean="0"/>
              <a:t>‹#›</a:t>
            </a:fld>
            <a:endParaRPr lang="en-US"/>
          </a:p>
        </p:txBody>
      </p:sp>
    </p:spTree>
    <p:extLst>
      <p:ext uri="{BB962C8B-B14F-4D97-AF65-F5344CB8AC3E}">
        <p14:creationId xmlns:p14="http://schemas.microsoft.com/office/powerpoint/2010/main" val="295744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EC458-0AD0-4279-A346-AA413DE35ACC}" type="datetimeFigureOut">
              <a:rPr lang="en-US" smtClean="0"/>
              <a:t>12/23/2025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A827B-3C6E-46B7-B524-C562C4FA3F19}" type="slidenum">
              <a:rPr lang="en-US" smtClean="0"/>
              <a:t>‹#›</a:t>
            </a:fld>
            <a:endParaRPr lang="en-US"/>
          </a:p>
        </p:txBody>
      </p:sp>
    </p:spTree>
    <p:extLst>
      <p:ext uri="{BB962C8B-B14F-4D97-AF65-F5344CB8AC3E}">
        <p14:creationId xmlns:p14="http://schemas.microsoft.com/office/powerpoint/2010/main" val="280628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2.xml"/><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83210" y="0"/>
            <a:ext cx="4977581"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821481" y="1236926"/>
            <a:ext cx="5751739"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2260894" y="2099941"/>
            <a:ext cx="5784449"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423844" y="2291738"/>
            <a:ext cx="2989898" cy="2689607"/>
          </a:xfrm>
          <a:prstGeom prst="rect">
            <a:avLst/>
          </a:prstGeom>
        </p:spPr>
      </p:pic>
      <p:pic>
        <p:nvPicPr>
          <p:cNvPr id="2" name="Picture 1"/>
          <p:cNvPicPr>
            <a:picLocks noChangeAspect="1"/>
          </p:cNvPicPr>
          <p:nvPr/>
        </p:nvPicPr>
        <p:blipFill>
          <a:blip r:embed="rId4"/>
          <a:stretch>
            <a:fillRect/>
          </a:stretch>
        </p:blipFill>
        <p:spPr>
          <a:xfrm>
            <a:off x="4049004" y="2291738"/>
            <a:ext cx="3785945" cy="3359187"/>
          </a:xfrm>
          <a:prstGeom prst="rect">
            <a:avLst/>
          </a:prstGeom>
        </p:spPr>
      </p:pic>
    </p:spTree>
    <p:extLst>
      <p:ext uri="{BB962C8B-B14F-4D97-AF65-F5344CB8AC3E}">
        <p14:creationId xmlns:p14="http://schemas.microsoft.com/office/powerpoint/2010/main" val="264436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6712" y="0"/>
            <a:ext cx="8524399"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689706" y="542949"/>
            <a:ext cx="789651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err="1"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Bài</a:t>
            </a:r>
            <a:r>
              <a:rPr lang="en-US" altLang="zh-CN" sz="3600" b="1" dirty="0"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a:extLst>
              <a:ext uri="{FF2B5EF4-FFF2-40B4-BE49-F238E27FC236}">
                <a16:creationId xmlns:a16="http://schemas.microsoft.com/office/drawing/2014/main" xmlns="" id="{52BDC6E3-36FE-92FA-F14C-F9716B923675}"/>
              </a:ext>
            </a:extLst>
          </p:cNvPr>
          <p:cNvPicPr>
            <a:picLocks noChangeAspect="1"/>
          </p:cNvPicPr>
          <p:nvPr/>
        </p:nvPicPr>
        <p:blipFill>
          <a:blip r:embed="rId2"/>
          <a:stretch>
            <a:fillRect/>
          </a:stretch>
        </p:blipFill>
        <p:spPr>
          <a:xfrm>
            <a:off x="982266" y="2238375"/>
            <a:ext cx="2005579" cy="1400175"/>
          </a:xfrm>
          <a:prstGeom prst="rect">
            <a:avLst/>
          </a:prstGeom>
        </p:spPr>
      </p:pic>
      <p:pic>
        <p:nvPicPr>
          <p:cNvPr id="15" name="Picture 14">
            <a:extLst>
              <a:ext uri="{FF2B5EF4-FFF2-40B4-BE49-F238E27FC236}">
                <a16:creationId xmlns:a16="http://schemas.microsoft.com/office/drawing/2014/main" xmlns="" id="{39AF020B-59AA-CEE0-4101-2E3CEDE07A1A}"/>
              </a:ext>
            </a:extLst>
          </p:cNvPr>
          <p:cNvPicPr>
            <a:picLocks noChangeAspect="1"/>
          </p:cNvPicPr>
          <p:nvPr/>
        </p:nvPicPr>
        <p:blipFill>
          <a:blip r:embed="rId3"/>
          <a:stretch>
            <a:fillRect/>
          </a:stretch>
        </p:blipFill>
        <p:spPr>
          <a:xfrm>
            <a:off x="3468291" y="2162175"/>
            <a:ext cx="2133557" cy="1428750"/>
          </a:xfrm>
          <a:prstGeom prst="rect">
            <a:avLst/>
          </a:prstGeom>
        </p:spPr>
      </p:pic>
      <p:pic>
        <p:nvPicPr>
          <p:cNvPr id="17" name="Picture 16">
            <a:extLst>
              <a:ext uri="{FF2B5EF4-FFF2-40B4-BE49-F238E27FC236}">
                <a16:creationId xmlns:a16="http://schemas.microsoft.com/office/drawing/2014/main" xmlns="" id="{11F288A4-6A1A-94F7-D4FF-598E11118AF3}"/>
              </a:ext>
            </a:extLst>
          </p:cNvPr>
          <p:cNvPicPr>
            <a:picLocks noChangeAspect="1"/>
          </p:cNvPicPr>
          <p:nvPr/>
        </p:nvPicPr>
        <p:blipFill>
          <a:blip r:embed="rId4"/>
          <a:stretch>
            <a:fillRect/>
          </a:stretch>
        </p:blipFill>
        <p:spPr>
          <a:xfrm>
            <a:off x="6190059" y="2243137"/>
            <a:ext cx="2075260" cy="1353560"/>
          </a:xfrm>
          <a:prstGeom prst="rect">
            <a:avLst/>
          </a:prstGeom>
        </p:spPr>
      </p:pic>
    </p:spTree>
    <p:extLst>
      <p:ext uri="{BB962C8B-B14F-4D97-AF65-F5344CB8AC3E}">
        <p14:creationId xmlns:p14="http://schemas.microsoft.com/office/powerpoint/2010/main" val="298044657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6712" y="0"/>
            <a:ext cx="8524399"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a:extLst>
              <a:ext uri="{FF2B5EF4-FFF2-40B4-BE49-F238E27FC236}">
                <a16:creationId xmlns:a16="http://schemas.microsoft.com/office/drawing/2014/main" xmlns="" id="{52BDC6E3-36FE-92FA-F14C-F9716B923675}"/>
              </a:ext>
            </a:extLst>
          </p:cNvPr>
          <p:cNvPicPr>
            <a:picLocks noChangeAspect="1"/>
          </p:cNvPicPr>
          <p:nvPr/>
        </p:nvPicPr>
        <p:blipFill>
          <a:blip r:embed="rId2"/>
          <a:stretch>
            <a:fillRect/>
          </a:stretch>
        </p:blipFill>
        <p:spPr>
          <a:xfrm>
            <a:off x="653653" y="2486025"/>
            <a:ext cx="2005579" cy="1400175"/>
          </a:xfrm>
          <a:prstGeom prst="rect">
            <a:avLst/>
          </a:prstGeom>
        </p:spPr>
      </p:pic>
      <p:grpSp>
        <p:nvGrpSpPr>
          <p:cNvPr id="2" name="Group 1">
            <a:extLst>
              <a:ext uri="{FF2B5EF4-FFF2-40B4-BE49-F238E27FC236}">
                <a16:creationId xmlns:a16="http://schemas.microsoft.com/office/drawing/2014/main" xmlns="" id="{8A8A8D3A-8D25-7049-CCE0-530596C0D350}"/>
              </a:ext>
            </a:extLst>
          </p:cNvPr>
          <p:cNvGrpSpPr/>
          <p:nvPr/>
        </p:nvGrpSpPr>
        <p:grpSpPr>
          <a:xfrm>
            <a:off x="2622578" y="440691"/>
            <a:ext cx="6064220" cy="5426709"/>
            <a:chOff x="6586122" y="1138643"/>
            <a:chExt cx="4810251" cy="2207544"/>
          </a:xfrm>
        </p:grpSpPr>
        <p:sp>
          <p:nvSpPr>
            <p:cNvPr id="3" name="矩形: 圆角 7">
              <a:extLst>
                <a:ext uri="{FF2B5EF4-FFF2-40B4-BE49-F238E27FC236}">
                  <a16:creationId xmlns:a16="http://schemas.microsoft.com/office/drawing/2014/main" xmlns="" id="{9ABE0F6C-7AE2-3BE7-D9A7-7B1F0CE06C53}"/>
                </a:ext>
              </a:extLst>
            </p:cNvPr>
            <p:cNvSpPr/>
            <p:nvPr/>
          </p:nvSpPr>
          <p:spPr>
            <a:xfrm>
              <a:off x="6586122" y="1138643"/>
              <a:ext cx="4810251" cy="2207544"/>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a:extLst>
                <a:ext uri="{FF2B5EF4-FFF2-40B4-BE49-F238E27FC236}">
                  <a16:creationId xmlns:a16="http://schemas.microsoft.com/office/drawing/2014/main" xmlns="" id="{C782DE34-8987-C1AD-DC83-38943643527B}"/>
                </a:ext>
              </a:extLst>
            </p:cNvPr>
            <p:cNvSpPr txBox="1"/>
            <p:nvPr/>
          </p:nvSpPr>
          <p:spPr>
            <a:xfrm>
              <a:off x="6716751" y="1228480"/>
              <a:ext cx="4498294" cy="1928415"/>
            </a:xfrm>
            <a:prstGeom prst="rect">
              <a:avLst/>
            </a:prstGeom>
            <a:noFill/>
          </p:spPr>
          <p:txBody>
            <a:bodyPr wrap="square" rtlCol="0">
              <a:spAutoFit/>
            </a:bodyPr>
            <a:lstStyle/>
            <a:p>
              <a:pPr algn="just"/>
              <a:r>
                <a:rPr lang="vi-VN" sz="3200" dirty="0">
                  <a:effectLst/>
                  <a:latin typeface="Cambria" panose="02040503050406030204" pitchFamily="18" charset="0"/>
                  <a:ea typeface="Cambria" panose="02040503050406030204" pitchFamily="18" charset="0"/>
                </a:rPr>
                <a:t>VD: Đêm 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kì lạ. Em bị lạc trong một khu rừng đầy hoa lá. Bên bờ suối,  một bà tiên  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5377028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83210" y="0"/>
            <a:ext cx="4977581"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821481" y="1236926"/>
            <a:ext cx="5751739"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2260894" y="2099941"/>
            <a:ext cx="5784449"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423844" y="2291738"/>
            <a:ext cx="2989898" cy="2689607"/>
          </a:xfrm>
          <a:prstGeom prst="rect">
            <a:avLst/>
          </a:prstGeom>
        </p:spPr>
      </p:pic>
      <p:pic>
        <p:nvPicPr>
          <p:cNvPr id="3" name="Picture 2">
            <a:extLst>
              <a:ext uri="{FF2B5EF4-FFF2-40B4-BE49-F238E27FC236}">
                <a16:creationId xmlns:a16="http://schemas.microsoft.com/office/drawing/2014/main" xmlns="" id="{D6FF50C1-C8A1-2F57-F49E-807FAF5CE438}"/>
              </a:ext>
            </a:extLst>
          </p:cNvPr>
          <p:cNvPicPr>
            <a:picLocks noChangeAspect="1"/>
          </p:cNvPicPr>
          <p:nvPr/>
        </p:nvPicPr>
        <p:blipFill>
          <a:blip r:embed="rId4"/>
          <a:stretch>
            <a:fillRect/>
          </a:stretch>
        </p:blipFill>
        <p:spPr>
          <a:xfrm>
            <a:off x="4672012" y="2358616"/>
            <a:ext cx="2883721" cy="2765432"/>
          </a:xfrm>
          <a:prstGeom prst="rect">
            <a:avLst/>
          </a:prstGeom>
        </p:spPr>
      </p:pic>
    </p:spTree>
    <p:extLst>
      <p:ext uri="{BB962C8B-B14F-4D97-AF65-F5344CB8AC3E}">
        <p14:creationId xmlns:p14="http://schemas.microsoft.com/office/powerpoint/2010/main" val="427493467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1DC5FC8-ADA8-28C9-9D48-B69A59AF1A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00"/>
            <a:ext cx="9144000" cy="6858000"/>
          </a:xfrm>
          <a:prstGeom prst="rect">
            <a:avLst/>
          </a:prstGeom>
        </p:spPr>
      </p:pic>
      <p:grpSp>
        <p:nvGrpSpPr>
          <p:cNvPr id="11" name="组合 41">
            <a:extLst>
              <a:ext uri="{FF2B5EF4-FFF2-40B4-BE49-F238E27FC236}">
                <a16:creationId xmlns:a16="http://schemas.microsoft.com/office/drawing/2014/main" xmlns="" id="{698B7258-D17A-6ABB-94FB-D1A9D56C3DCC}"/>
              </a:ext>
            </a:extLst>
          </p:cNvPr>
          <p:cNvGrpSpPr/>
          <p:nvPr/>
        </p:nvGrpSpPr>
        <p:grpSpPr>
          <a:xfrm>
            <a:off x="641689" y="213099"/>
            <a:ext cx="7534316" cy="1234702"/>
            <a:chOff x="1513192" y="1554345"/>
            <a:chExt cx="9542584" cy="2489152"/>
          </a:xfrm>
        </p:grpSpPr>
        <p:sp>
          <p:nvSpPr>
            <p:cNvPr id="12" name="Rectangle 4">
              <a:extLst>
                <a:ext uri="{FF2B5EF4-FFF2-40B4-BE49-F238E27FC236}">
                  <a16:creationId xmlns:a16="http://schemas.microsoft.com/office/drawing/2014/main" xmlns=""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xmlns=""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xmlns="" id="{33BE813E-A264-2B51-F324-8306DC91DE23}"/>
              </a:ext>
            </a:extLst>
          </p:cNvPr>
          <p:cNvSpPr txBox="1"/>
          <p:nvPr/>
        </p:nvSpPr>
        <p:spPr>
          <a:xfrm>
            <a:off x="794615" y="426831"/>
            <a:ext cx="72465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Dòng</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nào</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chứa</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danh</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từ</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xmlns="" id="{C41A2DAD-F389-5975-CA17-D673DACDAB56}"/>
              </a:ext>
            </a:extLst>
          </p:cNvPr>
          <p:cNvGrpSpPr/>
          <p:nvPr/>
        </p:nvGrpSpPr>
        <p:grpSpPr>
          <a:xfrm>
            <a:off x="-68708" y="1228891"/>
            <a:ext cx="6227604" cy="2627604"/>
            <a:chOff x="24085" y="2432689"/>
            <a:chExt cx="8303472" cy="2627604"/>
          </a:xfrm>
        </p:grpSpPr>
        <p:pic>
          <p:nvPicPr>
            <p:cNvPr id="30" name="Picture 29">
              <a:extLst>
                <a:ext uri="{FF2B5EF4-FFF2-40B4-BE49-F238E27FC236}">
                  <a16:creationId xmlns:a16="http://schemas.microsoft.com/office/drawing/2014/main" xmlns="" id="{57E777E1-EEBA-CE62-2337-0E428F292A93}"/>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xmlns="" id="{64BC045D-62E3-13A1-C67F-4409A858A3D5}"/>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xmlns="" id="{A4D4C3F9-E1A7-4A5A-5C77-4458EEE79BAF}"/>
              </a:ext>
            </a:extLst>
          </p:cNvPr>
          <p:cNvGrpSpPr/>
          <p:nvPr/>
        </p:nvGrpSpPr>
        <p:grpSpPr>
          <a:xfrm>
            <a:off x="119559" y="3295723"/>
            <a:ext cx="6218459" cy="2566638"/>
            <a:chOff x="60363" y="4288749"/>
            <a:chExt cx="8291279" cy="2566638"/>
          </a:xfrm>
        </p:grpSpPr>
        <p:pic>
          <p:nvPicPr>
            <p:cNvPr id="31" name="Picture 30">
              <a:extLst>
                <a:ext uri="{FF2B5EF4-FFF2-40B4-BE49-F238E27FC236}">
                  <a16:creationId xmlns:a16="http://schemas.microsoft.com/office/drawing/2014/main" xmlns="" id="{4D16D269-C83D-7AB6-9241-D4BB1438FCEE}"/>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xmlns="" id="{8DABDC9B-2270-390B-8A10-469DB6FF8117}"/>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xmlns="" id="{27613AFB-BB4A-0C2D-6AB7-79FCAB12F0EC}"/>
              </a:ext>
            </a:extLst>
          </p:cNvPr>
          <p:cNvGrpSpPr/>
          <p:nvPr/>
        </p:nvGrpSpPr>
        <p:grpSpPr>
          <a:xfrm>
            <a:off x="4330039" y="2406961"/>
            <a:ext cx="6223031" cy="2572735"/>
            <a:chOff x="5878463" y="2406961"/>
            <a:chExt cx="8297375" cy="2572735"/>
          </a:xfrm>
        </p:grpSpPr>
        <p:pic>
          <p:nvPicPr>
            <p:cNvPr id="32" name="Picture 31">
              <a:extLst>
                <a:ext uri="{FF2B5EF4-FFF2-40B4-BE49-F238E27FC236}">
                  <a16:creationId xmlns:a16="http://schemas.microsoft.com/office/drawing/2014/main" xmlns="" id="{C4B795C8-AB07-AB09-8EE4-A4FE05DF93B0}"/>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xmlns="" id="{A8413F0C-0BD2-51BD-9A45-C477D026E084}"/>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sp>
        <p:nvSpPr>
          <p:cNvPr id="35" name="TextBox 34">
            <a:extLst>
              <a:ext uri="{FF2B5EF4-FFF2-40B4-BE49-F238E27FC236}">
                <a16:creationId xmlns:a16="http://schemas.microsoft.com/office/drawing/2014/main" xmlns="" id="{E2212D96-A716-5310-2D53-A99990A8A486}"/>
              </a:ext>
            </a:extLst>
          </p:cNvPr>
          <p:cNvSpPr txBox="1"/>
          <p:nvPr/>
        </p:nvSpPr>
        <p:spPr>
          <a:xfrm>
            <a:off x="1219200" y="4116483"/>
            <a:ext cx="223821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Bơi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lặn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chạy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ném</a:t>
            </a:r>
            <a:endParaRPr lang="en-US" sz="2800" b="1" dirty="0">
              <a:solidFill>
                <a:srgbClr val="002060"/>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xmlns="" id="{CD9DEDF9-D60D-CA8F-8136-DD53E455128F}"/>
              </a:ext>
            </a:extLst>
          </p:cNvPr>
          <p:cNvSpPr txBox="1"/>
          <p:nvPr/>
        </p:nvSpPr>
        <p:spPr>
          <a:xfrm>
            <a:off x="5472787" y="3105231"/>
            <a:ext cx="20384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rPr>
              <a:t>Nhanh</a:t>
            </a:r>
            <a:r>
              <a:rPr kumimoji="0" lang="en-US" sz="28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a:t>
            </a:r>
            <a:r>
              <a:rPr kumimoji="0" lang="en-US" sz="2800" b="1"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rộng</a:t>
            </a:r>
            <a:r>
              <a:rPr kumimoji="0" lang="en-US" sz="2800" b="1"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mới</a:t>
            </a:r>
            <a:r>
              <a:rPr kumimoji="0" lang="en-US" sz="2800" b="1"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ngon</a:t>
            </a:r>
            <a:r>
              <a:rPr kumimoji="0" lang="en-US" sz="28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xmlns="" id="{7A0AD589-F338-4048-6B2C-EC2C7510BEE3}"/>
              </a:ext>
            </a:extLst>
          </p:cNvPr>
          <p:cNvSpPr txBox="1"/>
          <p:nvPr/>
        </p:nvSpPr>
        <p:spPr>
          <a:xfrm>
            <a:off x="960628" y="1861847"/>
            <a:ext cx="2314575" cy="1384995"/>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Mùa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xuân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bão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chớp</a:t>
            </a:r>
            <a:endParaRPr lang="en-US" sz="2800" b="1" dirty="0">
              <a:solidFill>
                <a:srgbClr val="002060"/>
              </a:solidFill>
              <a:latin typeface="Cambria" panose="02040503050406030204" pitchFamily="18" charset="0"/>
              <a:ea typeface="Cambria" panose="02040503050406030204" pitchFamily="18" charset="0"/>
            </a:endParaRPr>
          </a:p>
        </p:txBody>
      </p:sp>
      <p:pic>
        <p:nvPicPr>
          <p:cNvPr id="2" name="Picture 1" descr="A green tick and red x&#10;&#10;Description automatically generated with medium confidence">
            <a:extLst>
              <a:ext uri="{FF2B5EF4-FFF2-40B4-BE49-F238E27FC236}">
                <a16:creationId xmlns:a16="http://schemas.microsoft.com/office/drawing/2014/main" xmlns="" id="{7387C054-46D5-F43C-7CD7-B6B4EB518043}"/>
              </a:ext>
            </a:extLst>
          </p:cNvPr>
          <p:cNvPicPr>
            <a:picLocks noChangeAspect="1"/>
          </p:cNvPicPr>
          <p:nvPr/>
        </p:nvPicPr>
        <p:blipFill rotWithShape="1">
          <a:blip r:embed="rId10">
            <a:extLst>
              <a:ext uri="{28A0092B-C50C-407E-A947-70E740481C1C}">
                <a14:useLocalDpi xmlns:a14="http://schemas.microsoft.com/office/drawing/2010/main" val="0"/>
              </a:ext>
            </a:extLst>
          </a:blip>
          <a:srcRect r="52143"/>
          <a:stretch/>
        </p:blipFill>
        <p:spPr>
          <a:xfrm>
            <a:off x="3045094" y="1597102"/>
            <a:ext cx="1085047" cy="1509361"/>
          </a:xfrm>
          <a:prstGeom prst="rect">
            <a:avLst/>
          </a:prstGeom>
        </p:spPr>
      </p:pic>
      <p:pic>
        <p:nvPicPr>
          <p:cNvPr id="3" name="Picture 2" descr="A green tick and red x&#10;&#10;Description automatically generated with medium confidence">
            <a:extLst>
              <a:ext uri="{FF2B5EF4-FFF2-40B4-BE49-F238E27FC236}">
                <a16:creationId xmlns:a16="http://schemas.microsoft.com/office/drawing/2014/main" xmlns="" id="{34C63AA7-FFA6-758B-2D01-F1F0F42E6CB5}"/>
              </a:ext>
            </a:extLst>
          </p:cNvPr>
          <p:cNvPicPr>
            <a:picLocks noChangeAspect="1"/>
          </p:cNvPicPr>
          <p:nvPr/>
        </p:nvPicPr>
        <p:blipFill rotWithShape="1">
          <a:blip r:embed="rId10">
            <a:extLst>
              <a:ext uri="{28A0092B-C50C-407E-A947-70E740481C1C}">
                <a14:useLocalDpi xmlns:a14="http://schemas.microsoft.com/office/drawing/2010/main" val="0"/>
              </a:ext>
            </a:extLst>
          </a:blip>
          <a:srcRect l="56228"/>
          <a:stretch/>
        </p:blipFill>
        <p:spPr>
          <a:xfrm>
            <a:off x="7339162" y="2878791"/>
            <a:ext cx="988463" cy="1503355"/>
          </a:xfrm>
          <a:prstGeom prst="rect">
            <a:avLst/>
          </a:prstGeom>
        </p:spPr>
      </p:pic>
      <p:pic>
        <p:nvPicPr>
          <p:cNvPr id="4" name="Picture 3" descr="A green tick and red x&#10;&#10;Description automatically generated with medium confidence">
            <a:extLst>
              <a:ext uri="{FF2B5EF4-FFF2-40B4-BE49-F238E27FC236}">
                <a16:creationId xmlns:a16="http://schemas.microsoft.com/office/drawing/2014/main" xmlns="" id="{6F7BB585-74B5-658E-0D63-A86408AA2B21}"/>
              </a:ext>
            </a:extLst>
          </p:cNvPr>
          <p:cNvPicPr>
            <a:picLocks noChangeAspect="1"/>
          </p:cNvPicPr>
          <p:nvPr/>
        </p:nvPicPr>
        <p:blipFill rotWithShape="1">
          <a:blip r:embed="rId10">
            <a:extLst>
              <a:ext uri="{28A0092B-C50C-407E-A947-70E740481C1C}">
                <a14:useLocalDpi xmlns:a14="http://schemas.microsoft.com/office/drawing/2010/main" val="0"/>
              </a:ext>
            </a:extLst>
          </a:blip>
          <a:srcRect l="56228"/>
          <a:stretch/>
        </p:blipFill>
        <p:spPr>
          <a:xfrm>
            <a:off x="3141678" y="3895799"/>
            <a:ext cx="988463" cy="1503355"/>
          </a:xfrm>
          <a:prstGeom prst="rect">
            <a:avLst/>
          </a:prstGeom>
        </p:spPr>
      </p:pic>
      <p:pic>
        <p:nvPicPr>
          <p:cNvPr id="25" name="Picture 24" descr="Icon&#10;&#10;Description automatically generated">
            <a:hlinkClick r:id="rId11" action="ppaction://hlinksldjump"/>
            <a:extLst>
              <a:ext uri="{FF2B5EF4-FFF2-40B4-BE49-F238E27FC236}">
                <a16:creationId xmlns:a16="http://schemas.microsoft.com/office/drawing/2014/main" xmlns="" id="{9DD473AD-8F2C-B5B8-0E2C-B876D07947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8332543" y="6212792"/>
            <a:ext cx="725495" cy="483664"/>
          </a:xfrm>
          <a:prstGeom prst="rect">
            <a:avLst/>
          </a:prstGeom>
          <a:solidFill>
            <a:schemeClr val="accent6">
              <a:lumMod val="50000"/>
            </a:schemeClr>
          </a:solidFill>
        </p:spPr>
      </p:pic>
    </p:spTree>
    <p:extLst>
      <p:ext uri="{BB962C8B-B14F-4D97-AF65-F5344CB8AC3E}">
        <p14:creationId xmlns:p14="http://schemas.microsoft.com/office/powerpoint/2010/main" val="1376677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8"/>
                    </p:tgtEl>
                  </p:cond>
                </p:stCondLst>
                <p:endSync evt="end" delay="0">
                  <p:rtn val="all"/>
                </p:endSync>
                <p:childTnLst>
                  <p:par>
                    <p:cTn id="36" fill="hold">
                      <p:stCondLst>
                        <p:cond delay="0"/>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9"/>
                  </p:tgtEl>
                </p:cond>
              </p:nextCondLst>
            </p:seq>
          </p:childTnLst>
        </p:cTn>
      </p:par>
    </p:tnLst>
    <p:bldLst>
      <p:bldP spid="34" grpId="0"/>
      <p:bldP spid="35"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0900B0-FF71-7232-A356-623AAC4839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8100"/>
            <a:ext cx="9144000" cy="6858000"/>
          </a:xfrm>
          <a:prstGeom prst="rect">
            <a:avLst/>
          </a:prstGeom>
        </p:spPr>
      </p:pic>
      <p:grpSp>
        <p:nvGrpSpPr>
          <p:cNvPr id="5" name="组合 41">
            <a:extLst>
              <a:ext uri="{FF2B5EF4-FFF2-40B4-BE49-F238E27FC236}">
                <a16:creationId xmlns:a16="http://schemas.microsoft.com/office/drawing/2014/main" xmlns="" id="{7EE45FCF-4FE2-1896-F486-955FB2BA713C}"/>
              </a:ext>
            </a:extLst>
          </p:cNvPr>
          <p:cNvGrpSpPr/>
          <p:nvPr/>
        </p:nvGrpSpPr>
        <p:grpSpPr>
          <a:xfrm>
            <a:off x="650718" y="722270"/>
            <a:ext cx="7534316" cy="1030330"/>
            <a:chOff x="1513192" y="1554345"/>
            <a:chExt cx="9542584" cy="2489152"/>
          </a:xfrm>
        </p:grpSpPr>
        <p:sp>
          <p:nvSpPr>
            <p:cNvPr id="6" name="Rectangle 4">
              <a:extLst>
                <a:ext uri="{FF2B5EF4-FFF2-40B4-BE49-F238E27FC236}">
                  <a16:creationId xmlns:a16="http://schemas.microsoft.com/office/drawing/2014/main" xmlns="" id="{1D05EF0E-3312-DDC4-1DD5-1017784227CA}"/>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xmlns="" id="{C303A2DD-13D9-2B77-5273-DC7F9BA76DC5}"/>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93285A16-12BA-9202-D406-478FB5D2C14C}"/>
              </a:ext>
            </a:extLst>
          </p:cNvPr>
          <p:cNvSpPr txBox="1"/>
          <p:nvPr/>
        </p:nvSpPr>
        <p:spPr>
          <a:xfrm>
            <a:off x="1138552" y="877669"/>
            <a:ext cx="6420465" cy="646331"/>
          </a:xfrm>
          <a:prstGeom prst="rect">
            <a:avLst/>
          </a:prstGeom>
          <a:noFill/>
        </p:spPr>
        <p:txBody>
          <a:bodyPr wrap="square" rtlCol="0">
            <a:spAutoFit/>
          </a:bodyPr>
          <a:lstStyle/>
          <a:p>
            <a:pPr lvl="0" algn="ctr">
              <a:defRPr/>
            </a:pPr>
            <a:r>
              <a:rPr lang="en-US" sz="3600" b="1" dirty="0" err="1" smtClean="0">
                <a:solidFill>
                  <a:srgbClr val="C00000"/>
                </a:solidFill>
                <a:latin typeface="Cambria" panose="02040503050406030204" pitchFamily="18" charset="0"/>
                <a:ea typeface="Cambria" panose="02040503050406030204" pitchFamily="18" charset="0"/>
              </a:rPr>
              <a:t>Tìm</a:t>
            </a:r>
            <a:r>
              <a:rPr lang="en-US" sz="3600" b="1" dirty="0" smtClean="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từ</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a:t>
            </a:r>
            <a:r>
              <a:rPr lang="en-US" sz="3600" b="1" dirty="0" err="1" smtClean="0">
                <a:solidFill>
                  <a:srgbClr val="C00000"/>
                </a:solidFill>
                <a:latin typeface="Cambria" panose="02040503050406030204" pitchFamily="18" charset="0"/>
                <a:ea typeface="Cambria" panose="02040503050406030204" pitchFamily="18" charset="0"/>
              </a:rPr>
              <a:t>hỉ</a:t>
            </a:r>
            <a:r>
              <a:rPr lang="en-US" sz="3600" b="1" dirty="0" smtClean="0">
                <a:solidFill>
                  <a:srgbClr val="C00000"/>
                </a:solidFill>
                <a:latin typeface="Cambria" panose="02040503050406030204" pitchFamily="18" charset="0"/>
                <a:ea typeface="Cambria" panose="02040503050406030204" pitchFamily="18" charset="0"/>
              </a:rPr>
              <a:t> </a:t>
            </a:r>
            <a:r>
              <a:rPr lang="en-US" sz="3600" b="1" dirty="0" err="1" smtClean="0">
                <a:solidFill>
                  <a:srgbClr val="C00000"/>
                </a:solidFill>
                <a:latin typeface="Cambria" panose="02040503050406030204" pitchFamily="18" charset="0"/>
                <a:ea typeface="Cambria" panose="02040503050406030204" pitchFamily="18" charset="0"/>
              </a:rPr>
              <a:t>màu</a:t>
            </a:r>
            <a:r>
              <a:rPr lang="en-US" sz="3600" b="1" dirty="0" smtClean="0">
                <a:solidFill>
                  <a:srgbClr val="C00000"/>
                </a:solidFill>
                <a:latin typeface="Cambria" panose="02040503050406030204" pitchFamily="18" charset="0"/>
                <a:ea typeface="Cambria" panose="02040503050406030204" pitchFamily="18" charset="0"/>
              </a:rPr>
              <a:t> </a:t>
            </a:r>
            <a:r>
              <a:rPr lang="en-US" sz="3600" b="1" dirty="0" err="1" smtClean="0">
                <a:solidFill>
                  <a:srgbClr val="C00000"/>
                </a:solidFill>
                <a:latin typeface="Cambria" panose="02040503050406030204" pitchFamily="18" charset="0"/>
                <a:ea typeface="Cambria" panose="02040503050406030204" pitchFamily="18" charset="0"/>
              </a:rPr>
              <a:t>sắc</a:t>
            </a:r>
            <a:endParaRPr lang="vi-VN" sz="3600" b="1" dirty="0">
              <a:solidFill>
                <a:srgbClr val="C00000"/>
              </a:solidFill>
              <a:latin typeface="Cambria" panose="02040503050406030204" pitchFamily="18" charset="0"/>
              <a:ea typeface="Cambria" panose="02040503050406030204" pitchFamily="18" charset="0"/>
            </a:endParaRPr>
          </a:p>
        </p:txBody>
      </p:sp>
      <p:pic>
        <p:nvPicPr>
          <p:cNvPr id="39" name="Picture 38" descr="Icon&#10;&#10;Description automatically generated">
            <a:hlinkClick r:id="rId4" action="ppaction://hlinksldjump"/>
            <a:extLst>
              <a:ext uri="{FF2B5EF4-FFF2-40B4-BE49-F238E27FC236}">
                <a16:creationId xmlns:a16="http://schemas.microsoft.com/office/drawing/2014/main" xmlns="" id="{870FBA23-7EDA-46C9-4C9C-938FE8C979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332543" y="6212792"/>
            <a:ext cx="725495" cy="483664"/>
          </a:xfrm>
          <a:prstGeom prst="rect">
            <a:avLst/>
          </a:prstGeom>
          <a:solidFill>
            <a:schemeClr val="accent6">
              <a:lumMod val="50000"/>
            </a:schemeClr>
          </a:solidFill>
        </p:spPr>
      </p:pic>
    </p:spTree>
    <p:extLst>
      <p:ext uri="{BB962C8B-B14F-4D97-AF65-F5344CB8AC3E}">
        <p14:creationId xmlns:p14="http://schemas.microsoft.com/office/powerpoint/2010/main" val="604926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1DC5FC8-ADA8-28C9-9D48-B69A59AF1A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834"/>
            <a:ext cx="9144000" cy="6858000"/>
          </a:xfrm>
          <a:prstGeom prst="rect">
            <a:avLst/>
          </a:prstGeom>
        </p:spPr>
      </p:pic>
      <p:grpSp>
        <p:nvGrpSpPr>
          <p:cNvPr id="11" name="组合 41">
            <a:extLst>
              <a:ext uri="{FF2B5EF4-FFF2-40B4-BE49-F238E27FC236}">
                <a16:creationId xmlns:a16="http://schemas.microsoft.com/office/drawing/2014/main" xmlns="" id="{698B7258-D17A-6ABB-94FB-D1A9D56C3DCC}"/>
              </a:ext>
            </a:extLst>
          </p:cNvPr>
          <p:cNvGrpSpPr/>
          <p:nvPr/>
        </p:nvGrpSpPr>
        <p:grpSpPr>
          <a:xfrm>
            <a:off x="697731" y="670377"/>
            <a:ext cx="7534316" cy="1234702"/>
            <a:chOff x="1513192" y="1554345"/>
            <a:chExt cx="9542584" cy="2489152"/>
          </a:xfrm>
        </p:grpSpPr>
        <p:sp>
          <p:nvSpPr>
            <p:cNvPr id="12" name="Rectangle 4">
              <a:extLst>
                <a:ext uri="{FF2B5EF4-FFF2-40B4-BE49-F238E27FC236}">
                  <a16:creationId xmlns:a16="http://schemas.microsoft.com/office/drawing/2014/main" xmlns=""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xmlns=""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xmlns="" id="{33BE813E-A264-2B51-F324-8306DC91DE23}"/>
              </a:ext>
            </a:extLst>
          </p:cNvPr>
          <p:cNvSpPr txBox="1"/>
          <p:nvPr/>
        </p:nvSpPr>
        <p:spPr>
          <a:xfrm>
            <a:off x="1115899" y="956988"/>
            <a:ext cx="67519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C00000"/>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mn-cs"/>
              </a:rPr>
              <a:t> 3</a:t>
            </a: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smtClean="0">
                <a:ln>
                  <a:noFill/>
                </a:ln>
                <a:solidFill>
                  <a:srgbClr val="C00000"/>
                </a:solidFill>
                <a:effectLst/>
                <a:uLnTx/>
                <a:uFillTx/>
                <a:latin typeface="Cambria" panose="02040503050406030204" pitchFamily="18" charset="0"/>
                <a:ea typeface="Cambria" panose="02040503050406030204" pitchFamily="18" charset="0"/>
                <a:cs typeface="+mn-cs"/>
              </a:rPr>
              <a:t>chỉ</a:t>
            </a: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smtClean="0">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36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smtClean="0">
                <a:ln>
                  <a:noFill/>
                </a:ln>
                <a:solidFill>
                  <a:srgbClr val="C00000"/>
                </a:solidFill>
                <a:effectLst/>
                <a:uLnTx/>
                <a:uFillTx/>
                <a:latin typeface="Cambria" panose="02040503050406030204" pitchFamily="18" charset="0"/>
                <a:ea typeface="Cambria" panose="02040503050406030204" pitchFamily="18" charset="0"/>
                <a:cs typeface="+mn-cs"/>
              </a:rPr>
              <a:t>động</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25" name="Picture 24" descr="Icon&#10;&#10;Description automatically generated">
            <a:hlinkClick r:id="rId4" action="ppaction://hlinksldjump"/>
            <a:extLst>
              <a:ext uri="{FF2B5EF4-FFF2-40B4-BE49-F238E27FC236}">
                <a16:creationId xmlns:a16="http://schemas.microsoft.com/office/drawing/2014/main" xmlns="" id="{9DD473AD-8F2C-B5B8-0E2C-B876D07947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332543" y="6212792"/>
            <a:ext cx="725495" cy="483664"/>
          </a:xfrm>
          <a:prstGeom prst="rect">
            <a:avLst/>
          </a:prstGeom>
          <a:solidFill>
            <a:schemeClr val="accent6">
              <a:lumMod val="50000"/>
            </a:schemeClr>
          </a:solidFill>
        </p:spPr>
      </p:pic>
    </p:spTree>
    <p:extLst>
      <p:ext uri="{BB962C8B-B14F-4D97-AF65-F5344CB8AC3E}">
        <p14:creationId xmlns:p14="http://schemas.microsoft.com/office/powerpoint/2010/main" val="3570906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047399" y="0"/>
            <a:ext cx="4977289" cy="6858635"/>
          </a:xfrm>
          <a:prstGeom prst="rect">
            <a:avLst/>
          </a:prstGeom>
          <a:effectLst/>
        </p:spPr>
      </p:pic>
      <p:pic>
        <p:nvPicPr>
          <p:cNvPr id="5" name="图片 4" descr="11"/>
          <p:cNvPicPr>
            <a:picLocks noChangeAspect="1"/>
          </p:cNvPicPr>
          <p:nvPr/>
        </p:nvPicPr>
        <p:blipFill>
          <a:blip r:embed="rId3"/>
          <a:stretch>
            <a:fillRect/>
          </a:stretch>
        </p:blipFill>
        <p:spPr>
          <a:xfrm>
            <a:off x="8698230" y="0"/>
            <a:ext cx="50578" cy="6760770"/>
          </a:xfrm>
          <a:prstGeom prst="rect">
            <a:avLst/>
          </a:prstGeom>
        </p:spPr>
      </p:pic>
      <p:pic>
        <p:nvPicPr>
          <p:cNvPr id="6" name="图片 5" descr="12"/>
          <p:cNvPicPr preferRelativeResize="0"/>
          <p:nvPr/>
        </p:nvPicPr>
        <p:blipFill>
          <a:blip r:embed="rId4"/>
          <a:stretch>
            <a:fillRect/>
          </a:stretch>
        </p:blipFill>
        <p:spPr>
          <a:xfrm>
            <a:off x="0" y="478155"/>
            <a:ext cx="3153556" cy="36000"/>
          </a:xfrm>
          <a:prstGeom prst="rect">
            <a:avLst/>
          </a:prstGeom>
        </p:spPr>
      </p:pic>
      <p:sp>
        <p:nvSpPr>
          <p:cNvPr id="8" name="矩形 7"/>
          <p:cNvSpPr/>
          <p:nvPr/>
        </p:nvSpPr>
        <p:spPr>
          <a:xfrm>
            <a:off x="435770" y="1025526"/>
            <a:ext cx="7884624"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024652" y="4750371"/>
            <a:ext cx="6726555"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987" y="1034855"/>
            <a:ext cx="1171575" cy="1562100"/>
          </a:xfrm>
          <a:prstGeom prst="rect">
            <a:avLst/>
          </a:prstGeom>
        </p:spPr>
      </p:pic>
      <p:pic>
        <p:nvPicPr>
          <p:cNvPr id="10" name="Picture 9">
            <a:extLst>
              <a:ext uri="{FF2B5EF4-FFF2-40B4-BE49-F238E27FC236}">
                <a16:creationId xmlns:a16="http://schemas.microsoft.com/office/drawing/2014/main" xmlns="" id="{05CB96B0-1A75-0424-3446-742E2ADFFCF6}"/>
              </a:ext>
            </a:extLst>
          </p:cNvPr>
          <p:cNvPicPr>
            <a:picLocks noChangeAspect="1"/>
          </p:cNvPicPr>
          <p:nvPr/>
        </p:nvPicPr>
        <p:blipFill>
          <a:blip r:embed="rId7"/>
          <a:stretch>
            <a:fillRect/>
          </a:stretch>
        </p:blipFill>
        <p:spPr>
          <a:xfrm>
            <a:off x="1293322" y="2585004"/>
            <a:ext cx="6200169" cy="1859441"/>
          </a:xfrm>
          <a:prstGeom prst="rect">
            <a:avLst/>
          </a:prstGeom>
        </p:spPr>
      </p:pic>
      <p:pic>
        <p:nvPicPr>
          <p:cNvPr id="11" name="Picture 10">
            <a:extLst>
              <a:ext uri="{FF2B5EF4-FFF2-40B4-BE49-F238E27FC236}">
                <a16:creationId xmlns:a16="http://schemas.microsoft.com/office/drawing/2014/main" xmlns="" id="{22E612C3-8CA1-8794-26B0-A7499E4E8D67}"/>
              </a:ext>
            </a:extLst>
          </p:cNvPr>
          <p:cNvPicPr>
            <a:picLocks noChangeAspect="1"/>
          </p:cNvPicPr>
          <p:nvPr/>
        </p:nvPicPr>
        <p:blipFill>
          <a:blip r:embed="rId8">
            <a:duotone>
              <a:prstClr val="black"/>
              <a:schemeClr val="accent5">
                <a:tint val="45000"/>
                <a:satMod val="400000"/>
              </a:schemeClr>
            </a:duotone>
          </a:blip>
          <a:stretch>
            <a:fillRect/>
          </a:stretch>
        </p:blipFill>
        <p:spPr>
          <a:xfrm>
            <a:off x="2267822" y="1177870"/>
            <a:ext cx="4051143" cy="1518036"/>
          </a:xfrm>
          <a:prstGeom prst="rect">
            <a:avLst/>
          </a:prstGeom>
        </p:spPr>
      </p:pic>
    </p:spTree>
    <p:extLst>
      <p:ext uri="{BB962C8B-B14F-4D97-AF65-F5344CB8AC3E}">
        <p14:creationId xmlns:p14="http://schemas.microsoft.com/office/powerpoint/2010/main" val="236637944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83210" y="0"/>
            <a:ext cx="4977581"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821481" y="1236926"/>
            <a:ext cx="5751739"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2260894" y="2099941"/>
            <a:ext cx="5784449"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423844" y="2291738"/>
            <a:ext cx="2989898" cy="2689607"/>
          </a:xfrm>
          <a:prstGeom prst="rect">
            <a:avLst/>
          </a:prstGeom>
        </p:spPr>
      </p:pic>
      <p:pic>
        <p:nvPicPr>
          <p:cNvPr id="2" name="Picture 1"/>
          <p:cNvPicPr>
            <a:picLocks noChangeAspect="1"/>
          </p:cNvPicPr>
          <p:nvPr/>
        </p:nvPicPr>
        <p:blipFill>
          <a:blip r:embed="rId4"/>
          <a:stretch>
            <a:fillRect/>
          </a:stretch>
        </p:blipFill>
        <p:spPr>
          <a:xfrm>
            <a:off x="4076503" y="2291738"/>
            <a:ext cx="3968840" cy="3359187"/>
          </a:xfrm>
          <a:prstGeom prst="rect">
            <a:avLst/>
          </a:prstGeom>
        </p:spPr>
      </p:pic>
    </p:spTree>
    <p:extLst>
      <p:ext uri="{BB962C8B-B14F-4D97-AF65-F5344CB8AC3E}">
        <p14:creationId xmlns:p14="http://schemas.microsoft.com/office/powerpoint/2010/main" val="196960407"/>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6712" y="0"/>
            <a:ext cx="8524399"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689706" y="542949"/>
            <a:ext cx="789651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err="1"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Bài</a:t>
            </a:r>
            <a:r>
              <a:rPr lang="en-US" altLang="zh-CN" sz="3600" b="1" dirty="0"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a:extLst>
              <a:ext uri="{FF2B5EF4-FFF2-40B4-BE49-F238E27FC236}">
                <a16:creationId xmlns:a16="http://schemas.microsoft.com/office/drawing/2014/main" xmlns="" id="{F34BBA06-E043-D514-E97C-4E31FE6E6042}"/>
              </a:ext>
            </a:extLst>
          </p:cNvPr>
          <p:cNvSpPr/>
          <p:nvPr/>
        </p:nvSpPr>
        <p:spPr>
          <a:xfrm>
            <a:off x="411758" y="2141803"/>
            <a:ext cx="2866620" cy="254449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a:extLst>
              <a:ext uri="{FF2B5EF4-FFF2-40B4-BE49-F238E27FC236}">
                <a16:creationId xmlns:a16="http://schemas.microsoft.com/office/drawing/2014/main" xmlns="" id="{61B81DA6-EF5C-8710-E54E-154FD5EA8DCC}"/>
              </a:ext>
            </a:extLst>
          </p:cNvPr>
          <p:cNvSpPr/>
          <p:nvPr/>
        </p:nvSpPr>
        <p:spPr>
          <a:xfrm>
            <a:off x="3562756" y="2170378"/>
            <a:ext cx="2602301" cy="25159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a:extLst>
              <a:ext uri="{FF2B5EF4-FFF2-40B4-BE49-F238E27FC236}">
                <a16:creationId xmlns:a16="http://schemas.microsoft.com/office/drawing/2014/main" xmlns="" id="{3F382B13-5C71-CF6B-F833-59E31671580F}"/>
              </a:ext>
            </a:extLst>
          </p:cNvPr>
          <p:cNvSpPr/>
          <p:nvPr/>
        </p:nvSpPr>
        <p:spPr>
          <a:xfrm>
            <a:off x="6427399" y="2141802"/>
            <a:ext cx="2580870" cy="254449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xmlns="" id="{564D182B-18F5-9ACB-3D0F-66F8E985A1E1}"/>
              </a:ext>
            </a:extLst>
          </p:cNvPr>
          <p:cNvSpPr/>
          <p:nvPr/>
        </p:nvSpPr>
        <p:spPr>
          <a:xfrm>
            <a:off x="1845068" y="3128962"/>
            <a:ext cx="974332"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8993C4D-8C90-7667-DE40-BBF76F6FA1E0}"/>
              </a:ext>
            </a:extLst>
          </p:cNvPr>
          <p:cNvSpPr/>
          <p:nvPr/>
        </p:nvSpPr>
        <p:spPr>
          <a:xfrm>
            <a:off x="4486276" y="3886200"/>
            <a:ext cx="771524"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2594410A-EF01-2368-4561-D4131B28C5D8}"/>
              </a:ext>
            </a:extLst>
          </p:cNvPr>
          <p:cNvSpPr/>
          <p:nvPr/>
        </p:nvSpPr>
        <p:spPr>
          <a:xfrm>
            <a:off x="7010400" y="3810000"/>
            <a:ext cx="86419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70927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6712" y="0"/>
            <a:ext cx="8524399"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356712" y="304800"/>
            <a:ext cx="8487639"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err="1"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Bài</a:t>
            </a:r>
            <a:r>
              <a:rPr lang="en-US" altLang="zh-CN" sz="3600" b="1" dirty="0" smtClean="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a:extLst>
              <a:ext uri="{FF2B5EF4-FFF2-40B4-BE49-F238E27FC236}">
                <a16:creationId xmlns:a16="http://schemas.microsoft.com/office/drawing/2014/main" xmlns="" id="{3D343BC1-8541-7179-8AF8-A33B0532A809}"/>
              </a:ext>
            </a:extLst>
          </p:cNvPr>
          <p:cNvSpPr txBox="1"/>
          <p:nvPr/>
        </p:nvSpPr>
        <p:spPr>
          <a:xfrm>
            <a:off x="356713" y="1505129"/>
            <a:ext cx="8487638" cy="3416320"/>
          </a:xfrm>
          <a:prstGeom prst="rect">
            <a:avLst/>
          </a:prstGeom>
          <a:noFill/>
        </p:spPr>
        <p:txBody>
          <a:bodyPr wrap="square">
            <a:spAutoFit/>
          </a:bodyPr>
          <a:lstStyle/>
          <a:p>
            <a:pPr algn="just"/>
            <a:r>
              <a:rPr lang="en-US" sz="3600" dirty="0" smtClean="0">
                <a:latin typeface="Cambria" panose="02040503050406030204" pitchFamily="18" charset="0"/>
              </a:rPr>
              <a:t>a. </a:t>
            </a:r>
            <a:r>
              <a:rPr lang="vi-VN" sz="3600" dirty="0" smtClean="0">
                <a:latin typeface="Cambria" panose="02040503050406030204" pitchFamily="18" charset="0"/>
              </a:rPr>
              <a:t>Tôi </a:t>
            </a:r>
            <a:r>
              <a:rPr lang="vi-VN" sz="3600" dirty="0">
                <a:latin typeface="Cambria" panose="02040503050406030204" pitchFamily="18" charset="0"/>
              </a:rPr>
              <a:t>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a:extLst>
              <a:ext uri="{FF2B5EF4-FFF2-40B4-BE49-F238E27FC236}">
                <a16:creationId xmlns:a16="http://schemas.microsoft.com/office/drawing/2014/main" xmlns="" id="{A6E6C1CF-4327-8F99-7E74-BE3D0890C9C5}"/>
              </a:ext>
            </a:extLst>
          </p:cNvPr>
          <p:cNvSpPr/>
          <p:nvPr/>
        </p:nvSpPr>
        <p:spPr>
          <a:xfrm>
            <a:off x="356711" y="5181600"/>
            <a:ext cx="18139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yên</a:t>
            </a:r>
            <a:r>
              <a:rPr kumimoji="0" lang="en-US" altLang="zh-CN" sz="3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rPr>
              <a:t> </a:t>
            </a:r>
            <a:r>
              <a:rPr kumimoji="0" lang="en-US" altLang="zh-CN" sz="34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vui</a:t>
            </a:r>
            <a:endParaRPr kumimoji="0" lang="en-US" altLang="zh-CN" sz="3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7" name="矩形: 圆角 7">
            <a:extLst>
              <a:ext uri="{FF2B5EF4-FFF2-40B4-BE49-F238E27FC236}">
                <a16:creationId xmlns:a16="http://schemas.microsoft.com/office/drawing/2014/main" xmlns="" id="{57157825-40EF-ADF9-1C28-3E27C5B9BC72}"/>
              </a:ext>
            </a:extLst>
          </p:cNvPr>
          <p:cNvSpPr/>
          <p:nvPr/>
        </p:nvSpPr>
        <p:spPr>
          <a:xfrm>
            <a:off x="2271139" y="5205438"/>
            <a:ext cx="23477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quây</a:t>
            </a:r>
            <a:r>
              <a:rPr kumimoji="0" lang="en-US" altLang="zh-CN" sz="3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rPr>
              <a:t> </a:t>
            </a:r>
            <a:r>
              <a:rPr kumimoji="0" lang="en-US" altLang="zh-CN" sz="34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quần</a:t>
            </a:r>
            <a:endParaRPr kumimoji="0" lang="en-US" altLang="zh-CN" sz="3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8" name="矩形: 圆角 7">
            <a:extLst>
              <a:ext uri="{FF2B5EF4-FFF2-40B4-BE49-F238E27FC236}">
                <a16:creationId xmlns:a16="http://schemas.microsoft.com/office/drawing/2014/main" xmlns="" id="{D1C9E7D2-A5B1-93AE-42DB-9C965A6B8FB1}"/>
              </a:ext>
            </a:extLst>
          </p:cNvPr>
          <p:cNvSpPr/>
          <p:nvPr/>
        </p:nvSpPr>
        <p:spPr>
          <a:xfrm>
            <a:off x="4835387" y="5192502"/>
            <a:ext cx="1871096"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400" b="1" dirty="0">
                <a:solidFill>
                  <a:srgbClr val="FF0000"/>
                </a:solidFill>
                <a:latin typeface="Times New Roman" pitchFamily="18" charset="0"/>
                <a:ea typeface="Cambria" panose="02040503050406030204" pitchFamily="18" charset="0"/>
                <a:cs typeface="Times New Roman" pitchFamily="18" charset="0"/>
              </a:rPr>
              <a:t>sung </a:t>
            </a:r>
            <a:r>
              <a:rPr lang="en-US" altLang="zh-CN" sz="3400" b="1" dirty="0" err="1">
                <a:solidFill>
                  <a:srgbClr val="FF0000"/>
                </a:solidFill>
                <a:latin typeface="Times New Roman" pitchFamily="18" charset="0"/>
                <a:ea typeface="Cambria" panose="02040503050406030204" pitchFamily="18" charset="0"/>
                <a:cs typeface="Times New Roman" pitchFamily="18" charset="0"/>
              </a:rPr>
              <a:t>túc</a:t>
            </a:r>
            <a:endParaRPr kumimoji="0" lang="en-US" altLang="zh-CN" sz="3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9" name="矩形: 圆角 7">
            <a:extLst>
              <a:ext uri="{FF2B5EF4-FFF2-40B4-BE49-F238E27FC236}">
                <a16:creationId xmlns:a16="http://schemas.microsoft.com/office/drawing/2014/main" xmlns="" id="{2201570D-A960-E246-BA95-B3DEA35609BA}"/>
              </a:ext>
            </a:extLst>
          </p:cNvPr>
          <p:cNvSpPr/>
          <p:nvPr/>
        </p:nvSpPr>
        <p:spPr>
          <a:xfrm>
            <a:off x="6848519" y="5193863"/>
            <a:ext cx="1871096"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rgbClr val="FF0000"/>
                </a:solidFill>
                <a:latin typeface="Times New Roman" pitchFamily="18" charset="0"/>
                <a:ea typeface="Cambria" panose="02040503050406030204" pitchFamily="18" charset="0"/>
                <a:cs typeface="Times New Roman" pitchFamily="18" charset="0"/>
              </a:rPr>
              <a:t>đông</a:t>
            </a:r>
            <a:r>
              <a:rPr lang="en-US" altLang="zh-CN" sz="3200" b="1" dirty="0">
                <a:solidFill>
                  <a:srgbClr val="FF0000"/>
                </a:solidFill>
                <a:latin typeface="Times New Roman" pitchFamily="18" charset="0"/>
                <a:ea typeface="Cambria" panose="02040503050406030204" pitchFamily="18" charset="0"/>
                <a:cs typeface="Times New Roman" pitchFamily="18" charset="0"/>
              </a:rPr>
              <a:t> </a:t>
            </a:r>
            <a:r>
              <a:rPr lang="en-US" altLang="zh-CN" sz="3200" b="1" dirty="0" err="1">
                <a:solidFill>
                  <a:srgbClr val="FF0000"/>
                </a:solidFill>
                <a:latin typeface="Times New Roman" pitchFamily="18" charset="0"/>
                <a:ea typeface="Cambria" panose="02040503050406030204" pitchFamily="18" charset="0"/>
                <a:cs typeface="Times New Roman" pitchFamily="18" charset="0"/>
              </a:rPr>
              <a:t>đúc</a:t>
            </a:r>
            <a:endPar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41" name="Picture 40">
            <a:extLst>
              <a:ext uri="{FF2B5EF4-FFF2-40B4-BE49-F238E27FC236}">
                <a16:creationId xmlns:a16="http://schemas.microsoft.com/office/drawing/2014/main" xmlns="" id="{690C3AFE-6AD6-F474-5139-5EDE05F3A38D}"/>
              </a:ext>
            </a:extLst>
          </p:cNvPr>
          <p:cNvPicPr>
            <a:picLocks noChangeAspect="1"/>
          </p:cNvPicPr>
          <p:nvPr/>
        </p:nvPicPr>
        <p:blipFill>
          <a:blip r:embed="rId2"/>
          <a:stretch>
            <a:fillRect/>
          </a:stretch>
        </p:blipFill>
        <p:spPr>
          <a:xfrm>
            <a:off x="2170683" y="2057400"/>
            <a:ext cx="2057400" cy="609600"/>
          </a:xfrm>
          <a:prstGeom prst="rect">
            <a:avLst/>
          </a:prstGeom>
        </p:spPr>
      </p:pic>
      <p:pic>
        <p:nvPicPr>
          <p:cNvPr id="42" name="Picture 41">
            <a:extLst>
              <a:ext uri="{FF2B5EF4-FFF2-40B4-BE49-F238E27FC236}">
                <a16:creationId xmlns:a16="http://schemas.microsoft.com/office/drawing/2014/main" xmlns="" id="{FB23A432-4AC9-5A04-4706-BF0BC1DA459E}"/>
              </a:ext>
            </a:extLst>
          </p:cNvPr>
          <p:cNvPicPr>
            <a:picLocks noChangeAspect="1"/>
          </p:cNvPicPr>
          <p:nvPr/>
        </p:nvPicPr>
        <p:blipFill>
          <a:blip r:embed="rId2"/>
          <a:stretch>
            <a:fillRect/>
          </a:stretch>
        </p:blipFill>
        <p:spPr>
          <a:xfrm>
            <a:off x="6895787" y="2591500"/>
            <a:ext cx="1948564" cy="609600"/>
          </a:xfrm>
          <a:prstGeom prst="rect">
            <a:avLst/>
          </a:prstGeom>
        </p:spPr>
      </p:pic>
      <p:pic>
        <p:nvPicPr>
          <p:cNvPr id="43" name="Picture 42">
            <a:extLst>
              <a:ext uri="{FF2B5EF4-FFF2-40B4-BE49-F238E27FC236}">
                <a16:creationId xmlns:a16="http://schemas.microsoft.com/office/drawing/2014/main" xmlns="" id="{E815A884-E3BB-9717-1B68-89A90CCF7B1D}"/>
              </a:ext>
            </a:extLst>
          </p:cNvPr>
          <p:cNvPicPr>
            <a:picLocks noChangeAspect="1"/>
          </p:cNvPicPr>
          <p:nvPr/>
        </p:nvPicPr>
        <p:blipFill>
          <a:blip r:embed="rId2"/>
          <a:stretch>
            <a:fillRect/>
          </a:stretch>
        </p:blipFill>
        <p:spPr>
          <a:xfrm>
            <a:off x="5579552" y="3733800"/>
            <a:ext cx="2290517" cy="609600"/>
          </a:xfrm>
          <a:prstGeom prst="rect">
            <a:avLst/>
          </a:prstGeom>
        </p:spPr>
      </p:pic>
      <p:pic>
        <p:nvPicPr>
          <p:cNvPr id="44" name="Picture 43">
            <a:extLst>
              <a:ext uri="{FF2B5EF4-FFF2-40B4-BE49-F238E27FC236}">
                <a16:creationId xmlns:a16="http://schemas.microsoft.com/office/drawing/2014/main" xmlns="" id="{346F9962-1E2B-4363-0AC6-865F8E9C2C3B}"/>
              </a:ext>
            </a:extLst>
          </p:cNvPr>
          <p:cNvPicPr>
            <a:picLocks noChangeAspect="1"/>
          </p:cNvPicPr>
          <p:nvPr/>
        </p:nvPicPr>
        <p:blipFill>
          <a:blip r:embed="rId2"/>
          <a:stretch>
            <a:fillRect/>
          </a:stretch>
        </p:blipFill>
        <p:spPr>
          <a:xfrm>
            <a:off x="7010400" y="4299310"/>
            <a:ext cx="1547335" cy="609600"/>
          </a:xfrm>
          <a:prstGeom prst="rect">
            <a:avLst/>
          </a:prstGeom>
        </p:spPr>
      </p:pic>
    </p:spTree>
    <p:extLst>
      <p:ext uri="{BB962C8B-B14F-4D97-AF65-F5344CB8AC3E}">
        <p14:creationId xmlns:p14="http://schemas.microsoft.com/office/powerpoint/2010/main" val="3524455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6712" y="0"/>
            <a:ext cx="8524399"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a:extLst>
              <a:ext uri="{FF2B5EF4-FFF2-40B4-BE49-F238E27FC236}">
                <a16:creationId xmlns:a16="http://schemas.microsoft.com/office/drawing/2014/main" xmlns="" id="{3D343BC1-8541-7179-8AF8-A33B0532A809}"/>
              </a:ext>
            </a:extLst>
          </p:cNvPr>
          <p:cNvSpPr txBox="1"/>
          <p:nvPr/>
        </p:nvSpPr>
        <p:spPr>
          <a:xfrm>
            <a:off x="545252" y="856680"/>
            <a:ext cx="7862942" cy="4524315"/>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a:extLst>
              <a:ext uri="{FF2B5EF4-FFF2-40B4-BE49-F238E27FC236}">
                <a16:creationId xmlns:a16="http://schemas.microsoft.com/office/drawing/2014/main" xmlns="" id="{A6E6C1CF-4327-8F99-7E74-BE3D0890C9C5}"/>
              </a:ext>
            </a:extLst>
          </p:cNvPr>
          <p:cNvSpPr/>
          <p:nvPr/>
        </p:nvSpPr>
        <p:spPr>
          <a:xfrm>
            <a:off x="572066" y="5265843"/>
            <a:ext cx="1180533"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nhìn</a:t>
            </a:r>
            <a:endPar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7" name="矩形: 圆角 7">
            <a:extLst>
              <a:ext uri="{FF2B5EF4-FFF2-40B4-BE49-F238E27FC236}">
                <a16:creationId xmlns:a16="http://schemas.microsoft.com/office/drawing/2014/main" xmlns="" id="{57157825-40EF-ADF9-1C28-3E27C5B9BC72}"/>
              </a:ext>
            </a:extLst>
          </p:cNvPr>
          <p:cNvSpPr/>
          <p:nvPr/>
        </p:nvSpPr>
        <p:spPr>
          <a:xfrm>
            <a:off x="1893660" y="5249531"/>
            <a:ext cx="107814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rơi</a:t>
            </a:r>
            <a:endPar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8" name="矩形: 圆角 7">
            <a:extLst>
              <a:ext uri="{FF2B5EF4-FFF2-40B4-BE49-F238E27FC236}">
                <a16:creationId xmlns:a16="http://schemas.microsoft.com/office/drawing/2014/main" xmlns="" id="{D1C9E7D2-A5B1-93AE-42DB-9C965A6B8FB1}"/>
              </a:ext>
            </a:extLst>
          </p:cNvPr>
          <p:cNvSpPr/>
          <p:nvPr/>
        </p:nvSpPr>
        <p:spPr>
          <a:xfrm>
            <a:off x="3276600" y="5256318"/>
            <a:ext cx="198120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F0000"/>
                </a:solidFill>
                <a:latin typeface="Times New Roman" pitchFamily="18" charset="0"/>
                <a:ea typeface="Cambria" panose="02040503050406030204" pitchFamily="18" charset="0"/>
                <a:cs typeface="Times New Roman" pitchFamily="18" charset="0"/>
              </a:rPr>
              <a:t>t</a:t>
            </a: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rú</a:t>
            </a:r>
            <a:r>
              <a:rPr kumimoji="0" lang="en-US" altLang="zh-CN" sz="3600" b="1" i="0" u="none" strike="noStrike" kern="1200" cap="none" spc="0" normalizeH="0" noProof="0" dirty="0">
                <a:ln>
                  <a:noFill/>
                </a:ln>
                <a:solidFill>
                  <a:srgbClr val="FF0000"/>
                </a:solidFill>
                <a:effectLst/>
                <a:uLnTx/>
                <a:uFillTx/>
                <a:latin typeface="Times New Roman" pitchFamily="18" charset="0"/>
                <a:ea typeface="Cambria" panose="02040503050406030204" pitchFamily="18" charset="0"/>
                <a:cs typeface="Times New Roman" pitchFamily="18" charset="0"/>
              </a:rPr>
              <a:t> </a:t>
            </a:r>
            <a:r>
              <a:rPr kumimoji="0" lang="en-US" altLang="zh-CN" sz="3600" b="1" i="0" u="none" strike="noStrike" kern="1200" cap="none" spc="0" normalizeH="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mưa</a:t>
            </a:r>
            <a:endPar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9" name="矩形: 圆角 7">
            <a:extLst>
              <a:ext uri="{FF2B5EF4-FFF2-40B4-BE49-F238E27FC236}">
                <a16:creationId xmlns:a16="http://schemas.microsoft.com/office/drawing/2014/main" xmlns="" id="{2201570D-A960-E246-BA95-B3DEA35609BA}"/>
              </a:ext>
            </a:extLst>
          </p:cNvPr>
          <p:cNvSpPr/>
          <p:nvPr/>
        </p:nvSpPr>
        <p:spPr>
          <a:xfrm>
            <a:off x="5486966" y="5265843"/>
            <a:ext cx="1221016"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chảy</a:t>
            </a:r>
            <a:endPar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
        <p:nvSpPr>
          <p:cNvPr id="3" name="矩形: 圆角 7">
            <a:extLst>
              <a:ext uri="{FF2B5EF4-FFF2-40B4-BE49-F238E27FC236}">
                <a16:creationId xmlns:a16="http://schemas.microsoft.com/office/drawing/2014/main" xmlns="" id="{0518E551-2716-875B-21F6-278B5F698E2C}"/>
              </a:ext>
            </a:extLst>
          </p:cNvPr>
          <p:cNvSpPr/>
          <p:nvPr/>
        </p:nvSpPr>
        <p:spPr>
          <a:xfrm>
            <a:off x="7151460" y="5237268"/>
            <a:ext cx="1178153"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Cambria" panose="02040503050406030204" pitchFamily="18" charset="0"/>
                <a:cs typeface="Times New Roman" pitchFamily="18" charset="0"/>
              </a:rPr>
              <a:t>tạnh</a:t>
            </a:r>
            <a:endPar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10" name="Picture 9">
            <a:extLst>
              <a:ext uri="{FF2B5EF4-FFF2-40B4-BE49-F238E27FC236}">
                <a16:creationId xmlns:a16="http://schemas.microsoft.com/office/drawing/2014/main" xmlns="" id="{9EBF2341-0F3C-E2CC-A7B3-DCA52B05310C}"/>
              </a:ext>
            </a:extLst>
          </p:cNvPr>
          <p:cNvPicPr>
            <a:picLocks noChangeAspect="1"/>
          </p:cNvPicPr>
          <p:nvPr/>
        </p:nvPicPr>
        <p:blipFill>
          <a:blip r:embed="rId2"/>
          <a:stretch>
            <a:fillRect/>
          </a:stretch>
        </p:blipFill>
        <p:spPr>
          <a:xfrm>
            <a:off x="1490805" y="1914525"/>
            <a:ext cx="684629" cy="464821"/>
          </a:xfrm>
          <a:prstGeom prst="rect">
            <a:avLst/>
          </a:prstGeom>
        </p:spPr>
      </p:pic>
      <p:pic>
        <p:nvPicPr>
          <p:cNvPr id="11" name="Picture 10">
            <a:extLst>
              <a:ext uri="{FF2B5EF4-FFF2-40B4-BE49-F238E27FC236}">
                <a16:creationId xmlns:a16="http://schemas.microsoft.com/office/drawing/2014/main" xmlns="" id="{57901F4A-1AAE-1896-F973-349FACE6211A}"/>
              </a:ext>
            </a:extLst>
          </p:cNvPr>
          <p:cNvPicPr>
            <a:picLocks noChangeAspect="1"/>
          </p:cNvPicPr>
          <p:nvPr/>
        </p:nvPicPr>
        <p:blipFill>
          <a:blip r:embed="rId2"/>
          <a:stretch>
            <a:fillRect/>
          </a:stretch>
        </p:blipFill>
        <p:spPr>
          <a:xfrm>
            <a:off x="638651" y="2321368"/>
            <a:ext cx="735806" cy="538288"/>
          </a:xfrm>
          <a:prstGeom prst="rect">
            <a:avLst/>
          </a:prstGeom>
        </p:spPr>
      </p:pic>
      <p:pic>
        <p:nvPicPr>
          <p:cNvPr id="12" name="Picture 11">
            <a:extLst>
              <a:ext uri="{FF2B5EF4-FFF2-40B4-BE49-F238E27FC236}">
                <a16:creationId xmlns:a16="http://schemas.microsoft.com/office/drawing/2014/main" xmlns="" id="{B969CB23-9349-CD90-FDBB-9567AA969BD6}"/>
              </a:ext>
            </a:extLst>
          </p:cNvPr>
          <p:cNvPicPr>
            <a:picLocks noChangeAspect="1"/>
          </p:cNvPicPr>
          <p:nvPr/>
        </p:nvPicPr>
        <p:blipFill>
          <a:blip r:embed="rId2"/>
          <a:stretch>
            <a:fillRect/>
          </a:stretch>
        </p:blipFill>
        <p:spPr>
          <a:xfrm>
            <a:off x="602932" y="2341078"/>
            <a:ext cx="807244" cy="590550"/>
          </a:xfrm>
          <a:prstGeom prst="rect">
            <a:avLst/>
          </a:prstGeom>
        </p:spPr>
      </p:pic>
      <p:pic>
        <p:nvPicPr>
          <p:cNvPr id="13" name="Picture 12">
            <a:extLst>
              <a:ext uri="{FF2B5EF4-FFF2-40B4-BE49-F238E27FC236}">
                <a16:creationId xmlns:a16="http://schemas.microsoft.com/office/drawing/2014/main" xmlns="" id="{D7F2A7B1-E90E-7BFE-8111-8C6F9F43D1D5}"/>
              </a:ext>
            </a:extLst>
          </p:cNvPr>
          <p:cNvPicPr>
            <a:picLocks noChangeAspect="1"/>
          </p:cNvPicPr>
          <p:nvPr/>
        </p:nvPicPr>
        <p:blipFill>
          <a:blip r:embed="rId2"/>
          <a:stretch>
            <a:fillRect/>
          </a:stretch>
        </p:blipFill>
        <p:spPr>
          <a:xfrm>
            <a:off x="5726402" y="2379346"/>
            <a:ext cx="981580" cy="542924"/>
          </a:xfrm>
          <a:prstGeom prst="rect">
            <a:avLst/>
          </a:prstGeom>
        </p:spPr>
      </p:pic>
      <p:pic>
        <p:nvPicPr>
          <p:cNvPr id="15" name="Picture 14">
            <a:extLst>
              <a:ext uri="{FF2B5EF4-FFF2-40B4-BE49-F238E27FC236}">
                <a16:creationId xmlns:a16="http://schemas.microsoft.com/office/drawing/2014/main" xmlns="" id="{EF37FF13-0254-02E1-1A0B-D6E63727BC02}"/>
              </a:ext>
            </a:extLst>
          </p:cNvPr>
          <p:cNvPicPr>
            <a:picLocks noChangeAspect="1"/>
          </p:cNvPicPr>
          <p:nvPr/>
        </p:nvPicPr>
        <p:blipFill>
          <a:blip r:embed="rId3"/>
          <a:stretch>
            <a:fillRect/>
          </a:stretch>
        </p:blipFill>
        <p:spPr>
          <a:xfrm>
            <a:off x="1379068" y="1343025"/>
            <a:ext cx="1592732" cy="552450"/>
          </a:xfrm>
          <a:prstGeom prst="rect">
            <a:avLst/>
          </a:prstGeom>
        </p:spPr>
      </p:pic>
      <p:pic>
        <p:nvPicPr>
          <p:cNvPr id="16" name="Picture 15">
            <a:extLst>
              <a:ext uri="{FF2B5EF4-FFF2-40B4-BE49-F238E27FC236}">
                <a16:creationId xmlns:a16="http://schemas.microsoft.com/office/drawing/2014/main" xmlns="" id="{D7F2A7B1-E90E-7BFE-8111-8C6F9F43D1D5}"/>
              </a:ext>
            </a:extLst>
          </p:cNvPr>
          <p:cNvPicPr>
            <a:picLocks noChangeAspect="1"/>
          </p:cNvPicPr>
          <p:nvPr/>
        </p:nvPicPr>
        <p:blipFill>
          <a:blip r:embed="rId2"/>
          <a:stretch>
            <a:fillRect/>
          </a:stretch>
        </p:blipFill>
        <p:spPr>
          <a:xfrm>
            <a:off x="620665" y="2933045"/>
            <a:ext cx="903335" cy="499646"/>
          </a:xfrm>
          <a:prstGeom prst="rect">
            <a:avLst/>
          </a:prstGeom>
        </p:spPr>
      </p:pic>
      <p:pic>
        <p:nvPicPr>
          <p:cNvPr id="17" name="Picture 16">
            <a:extLst>
              <a:ext uri="{FF2B5EF4-FFF2-40B4-BE49-F238E27FC236}">
                <a16:creationId xmlns:a16="http://schemas.microsoft.com/office/drawing/2014/main" xmlns="" id="{D7F2A7B1-E90E-7BFE-8111-8C6F9F43D1D5}"/>
              </a:ext>
            </a:extLst>
          </p:cNvPr>
          <p:cNvPicPr>
            <a:picLocks noChangeAspect="1"/>
          </p:cNvPicPr>
          <p:nvPr/>
        </p:nvPicPr>
        <p:blipFill>
          <a:blip r:embed="rId2"/>
          <a:stretch>
            <a:fillRect/>
          </a:stretch>
        </p:blipFill>
        <p:spPr>
          <a:xfrm>
            <a:off x="545252" y="3343276"/>
            <a:ext cx="943169" cy="521678"/>
          </a:xfrm>
          <a:prstGeom prst="rect">
            <a:avLst/>
          </a:prstGeom>
        </p:spPr>
      </p:pic>
    </p:spTree>
    <p:extLst>
      <p:ext uri="{BB962C8B-B14F-4D97-AF65-F5344CB8AC3E}">
        <p14:creationId xmlns:p14="http://schemas.microsoft.com/office/powerpoint/2010/main" val="14819973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487</Words>
  <Application>Microsoft Office PowerPoint</Application>
  <PresentationFormat>On-screen Show (4:3)</PresentationFormat>
  <Paragraphs>37</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2025-12-23T03:43:24Z</dcterms:created>
  <dcterms:modified xsi:type="dcterms:W3CDTF">2025-12-23T04:07:50Z</dcterms:modified>
</cp:coreProperties>
</file>