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9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51" r:id="rId13"/>
    <p:sldId id="2644" r:id="rId14"/>
    <p:sldId id="2645" r:id="rId15"/>
    <p:sldId id="2646" r:id="rId16"/>
    <p:sldId id="2643" r:id="rId17"/>
    <p:sldId id="270" r:id="rId18"/>
    <p:sldId id="2638" r:id="rId19"/>
    <p:sldId id="2641" r:id="rId20"/>
    <p:sldId id="2647" r:id="rId21"/>
    <p:sldId id="2649" r:id="rId22"/>
    <p:sldId id="2648" r:id="rId23"/>
    <p:sldId id="2650" r:id="rId24"/>
    <p:sldId id="2633" r:id="rId25"/>
    <p:sldId id="2652" r:id="rId26"/>
    <p:sldId id="264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eight columns">
  <p:cSld name="Title and eight column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5A1BBE-1172-122A-52C5-F36A5EDCDA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B6D0E8-2EA8-1A63-3A7A-9BBE6E80C8B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47.gi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20.xml"/><Relationship Id="rId21" Type="http://schemas.openxmlformats.org/officeDocument/2006/relationships/slide" Target="slide7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4.xml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23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E40EE0A-19AA-D78A-E0C4-EB85935C1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27" y="612548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FA8AC0-17F5-C77A-222B-637BE770D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ốcụccủamộtđoạnvăngồmmấyphần (1)">
            <a:hlinkClick r:id="" action="ppaction://media"/>
            <a:extLst>
              <a:ext uri="{FF2B5EF4-FFF2-40B4-BE49-F238E27FC236}">
                <a16:creationId xmlns:a16="http://schemas.microsoft.com/office/drawing/2014/main" id="{370DFD9C-1E5A-745C-9B82-E2D612EB54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328B07-CC2D-0BE8-BB9D-A18DA54DA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AE341F0B-679F-4913-B59F-7A32D65F4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808122"/>
            <a:ext cx="2432832" cy="384667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6B11E6-AC50-7AC7-BE08-FDAD6960AC95}"/>
              </a:ext>
            </a:extLst>
          </p:cNvPr>
          <p:cNvSpPr/>
          <p:nvPr/>
        </p:nvSpPr>
        <p:spPr>
          <a:xfrm>
            <a:off x="8453120" y="1544320"/>
            <a:ext cx="3352800" cy="1117600"/>
          </a:xfrm>
          <a:prstGeom prst="wedgeRoundRectCallout">
            <a:avLst>
              <a:gd name="adj1" fmla="val -2954"/>
              <a:gd name="adj2" fmla="val 6795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ô tô chở 34 học sinh. 12 ô tô như thế chở bao nhiêu học sinh?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 descr="A cartoon of a child waving&#10;&#10;Description automatically generated">
            <a:extLst>
              <a:ext uri="{FF2B5EF4-FFF2-40B4-BE49-F238E27FC236}">
                <a16:creationId xmlns:a16="http://schemas.microsoft.com/office/drawing/2014/main" id="{4082D29A-86BF-D678-486D-33DF4CAAC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160" y="2538495"/>
            <a:ext cx="2766122" cy="4319505"/>
          </a:xfrm>
          <a:prstGeom prst="rect">
            <a:avLst/>
          </a:prstGeom>
        </p:spPr>
      </p:pic>
      <p:pic>
        <p:nvPicPr>
          <p:cNvPr id="6" name="2 (1)">
            <a:hlinkClick r:id="" action="ppaction://media"/>
            <a:extLst>
              <a:ext uri="{FF2B5EF4-FFF2-40B4-BE49-F238E27FC236}">
                <a16:creationId xmlns:a16="http://schemas.microsoft.com/office/drawing/2014/main" id="{91A804BF-8628-E23A-3E99-8D99D1F86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240" y="1153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5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7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8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9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F1294668-40B8-2014-6BFD-CCC986751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124688" y="355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F9B06F3-BB5D-9222-96C8-0A90A300A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71" y="469353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cartoonstyle_202512301415_xeivu">
            <a:hlinkClick r:id="" action="ppaction://media"/>
            <a:extLst>
              <a:ext uri="{FF2B5EF4-FFF2-40B4-BE49-F238E27FC236}">
                <a16:creationId xmlns:a16="http://schemas.microsoft.com/office/drawing/2014/main" id="{EF679255-770D-3822-6B67-8523BEACC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1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DF7AEF6-E445-0E53-6E04-DA7A82F30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1" y="65805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598</Words>
  <Application>Microsoft Office PowerPoint</Application>
  <PresentationFormat>Widescreen</PresentationFormat>
  <Paragraphs>92</Paragraphs>
  <Slides>25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Love Ya Like A Sister</vt:lpstr>
      <vt:lpstr>Arial</vt:lpstr>
      <vt:lpstr>Bebas Neue</vt:lpstr>
      <vt:lpstr>Calibri</vt:lpstr>
      <vt:lpstr>Cambria</vt:lpstr>
      <vt:lpstr>Karla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2023-12-04T02:49:45Z</dcterms:created>
  <dcterms:modified xsi:type="dcterms:W3CDTF">2026-01-26T13:56:14Z</dcterms:modified>
</cp:coreProperties>
</file>