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8" r:id="rId2"/>
    <p:sldId id="290" r:id="rId3"/>
    <p:sldId id="289" r:id="rId4"/>
    <p:sldId id="350" r:id="rId5"/>
    <p:sldId id="351" r:id="rId6"/>
    <p:sldId id="346" r:id="rId7"/>
    <p:sldId id="301" r:id="rId8"/>
    <p:sldId id="357" r:id="rId9"/>
    <p:sldId id="358" r:id="rId10"/>
    <p:sldId id="294" r:id="rId11"/>
    <p:sldId id="352" r:id="rId12"/>
    <p:sldId id="347" r:id="rId13"/>
    <p:sldId id="308" r:id="rId14"/>
    <p:sldId id="348" r:id="rId15"/>
    <p:sldId id="353" r:id="rId16"/>
    <p:sldId id="354" r:id="rId17"/>
    <p:sldId id="349" r:id="rId18"/>
    <p:sldId id="355" r:id="rId19"/>
    <p:sldId id="356" r:id="rId20"/>
    <p:sldId id="300" r:id="rId21"/>
    <p:sldId id="343"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91" d="100"/>
          <a:sy n="91" d="100"/>
        </p:scale>
        <p:origin x="108" y="492"/>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2026/1/21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ã tạo video tuyệt vời này bằng CapCut. Hãy nhấn vào liên kết để thử- capcut.com-tools-desktop-video-editor">
            <a:hlinkClick r:id="" action="ppaction://media"/>
            <a:extLst>
              <a:ext uri="{FF2B5EF4-FFF2-40B4-BE49-F238E27FC236}">
                <a16:creationId xmlns:a16="http://schemas.microsoft.com/office/drawing/2014/main" id="{E53C5509-8073-852E-7C89-B4F769C050D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7605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F51236-3B3A-58CD-6895-74CE1A02CD1F}"/>
              </a:ext>
            </a:extLst>
          </p:cNvPr>
          <p:cNvSpPr txBox="1"/>
          <p:nvPr/>
        </p:nvSpPr>
        <p:spPr>
          <a:xfrm>
            <a:off x="0" y="548392"/>
            <a:ext cx="11587403" cy="2616101"/>
          </a:xfrm>
          <a:prstGeom prst="rect">
            <a:avLst/>
          </a:prstGeom>
          <a:noFill/>
        </p:spPr>
        <p:txBody>
          <a:bodyPr wrap="none" rtlCol="0">
            <a:spAutoFit/>
          </a:bodyPr>
          <a:lstStyle/>
          <a:p>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khoá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hè</a:t>
            </a:r>
            <a:r>
              <a:rPr lang="en-US" sz="4400" b="1" dirty="0">
                <a:latin typeface="Times New Roman" panose="02020603050405020304" pitchFamily="18" charset="0"/>
                <a:cs typeface="Times New Roman" panose="02020603050405020304" pitchFamily="18" charset="0"/>
              </a:rPr>
              <a:t>, ta </a:t>
            </a:r>
            <a:r>
              <a:rPr lang="en-US" sz="4400" b="1" dirty="0" err="1">
                <a:latin typeface="Times New Roman" panose="02020603050405020304" pitchFamily="18" charset="0"/>
                <a:cs typeface="Times New Roman" panose="02020603050405020304" pitchFamily="18" charset="0"/>
              </a:rPr>
              <a:t>thấy</a:t>
            </a:r>
            <a:r>
              <a:rPr lang="en-US" sz="4400" b="1"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p>
          <a:p>
            <a:r>
              <a:rPr lang="en-US" sz="4000" b="1" dirty="0" err="1">
                <a:latin typeface="Times New Roman" panose="02020603050405020304" pitchFamily="18" charset="0"/>
                <a:cs typeface="Times New Roman" panose="02020603050405020304" pitchFamily="18" charset="0"/>
              </a:rPr>
              <a:t>Lớp</a:t>
            </a:r>
            <a:r>
              <a:rPr lang="en-US" sz="4000" b="1" dirty="0">
                <a:latin typeface="Times New Roman" panose="02020603050405020304" pitchFamily="18" charset="0"/>
                <a:cs typeface="Times New Roman" panose="02020603050405020304" pitchFamily="18" charset="0"/>
              </a:rPr>
              <a:t> 5A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50 </a:t>
            </a:r>
            <a:r>
              <a:rPr lang="en-US" sz="4000" b="1" dirty="0" err="1">
                <a:latin typeface="Times New Roman" panose="02020603050405020304" pitchFamily="18" charset="0"/>
                <a:cs typeface="Times New Roman" panose="02020603050405020304" pitchFamily="18" charset="0"/>
              </a:rPr>
              <a:t>bạn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tham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thì</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46 </a:t>
            </a:r>
            <a:r>
              <a:rPr lang="en-US" sz="4000" b="1" dirty="0" err="1">
                <a:latin typeface="Times New Roman" panose="02020603050405020304" pitchFamily="18" charset="0"/>
                <a:cs typeface="Times New Roman" panose="02020603050405020304" pitchFamily="18" charset="0"/>
              </a:rPr>
              <a:t>bạn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p>
          <a:p>
            <a:r>
              <a:rPr lang="en-US" sz="4000" b="1" dirty="0" err="1">
                <a:latin typeface="Times New Roman" panose="02020603050405020304" pitchFamily="18" charset="0"/>
                <a:cs typeface="Times New Roman" panose="02020603050405020304" pitchFamily="18" charset="0"/>
              </a:rPr>
              <a:t>Lớp</a:t>
            </a:r>
            <a:r>
              <a:rPr lang="en-US" sz="4000" b="1" dirty="0">
                <a:latin typeface="Times New Roman" panose="02020603050405020304" pitchFamily="18" charset="0"/>
                <a:cs typeface="Times New Roman" panose="02020603050405020304" pitchFamily="18" charset="0"/>
              </a:rPr>
              <a:t> 5B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40 </a:t>
            </a:r>
            <a:r>
              <a:rPr lang="en-US" sz="4000" b="1" dirty="0" err="1">
                <a:latin typeface="Times New Roman" panose="02020603050405020304" pitchFamily="18" charset="0"/>
                <a:cs typeface="Times New Roman" panose="02020603050405020304" pitchFamily="18" charset="0"/>
              </a:rPr>
              <a:t>bạn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tham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thì</a:t>
            </a:r>
            <a:r>
              <a:rPr lang="en-US" sz="4000" b="1" dirty="0">
                <a:latin typeface="Times New Roman" panose="02020603050405020304" pitchFamily="18" charset="0"/>
                <a:cs typeface="Times New Roman" panose="02020603050405020304" pitchFamily="18" charset="0"/>
              </a:rPr>
              <a:t> 37 </a:t>
            </a:r>
            <a:r>
              <a:rPr lang="en-US" sz="4000" b="1" dirty="0" err="1">
                <a:latin typeface="Times New Roman" panose="02020603050405020304" pitchFamily="18" charset="0"/>
                <a:cs typeface="Times New Roman" panose="02020603050405020304" pitchFamily="18" charset="0"/>
              </a:rPr>
              <a:t>bạn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p>
          <a:p>
            <a:r>
              <a:rPr lang="en-US" sz="4000" b="1" dirty="0" err="1">
                <a:latin typeface="Times New Roman" panose="02020603050405020304" pitchFamily="18" charset="0"/>
                <a:cs typeface="Times New Roman" panose="02020603050405020304" pitchFamily="18" charset="0"/>
              </a:rPr>
              <a:t>Hỏi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cao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hơn</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277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550</Words>
  <Application>Microsoft Office PowerPoint</Application>
  <PresentationFormat>Widescreen</PresentationFormat>
  <Paragraphs>77</Paragraphs>
  <Slides>21</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等线</vt:lpstr>
      <vt:lpstr>#9Slide03 Penumbra</vt:lpstr>
      <vt:lpstr>Arial</vt:lpstr>
      <vt:lpstr>Cambria</vt:lpstr>
      <vt:lpstr>Cambria Math</vt:lpstr>
      <vt:lpstr>Times New Roman</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Admin</cp:lastModifiedBy>
  <cp:revision>463</cp:revision>
  <dcterms:created xsi:type="dcterms:W3CDTF">2018-02-23T07:21:57Z</dcterms:created>
  <dcterms:modified xsi:type="dcterms:W3CDTF">2026-01-21T06:38:34Z</dcterms:modified>
</cp:coreProperties>
</file>