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14"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26/1/2026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26/1/2026</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3.svg"/><Relationship Id="rId17"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2.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9.png"/><Relationship Id="rId1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slide" Target="slide4.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18" Type="http://schemas.openxmlformats.org/officeDocument/2006/relationships/image" Target="../media/image38.png"/><Relationship Id="rId3" Type="http://schemas.openxmlformats.org/officeDocument/2006/relationships/image" Target="../media/image31.jpe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2.svg"/><Relationship Id="rId15"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34.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Aptos</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53</cp:revision>
  <dcterms:created xsi:type="dcterms:W3CDTF">2006-08-16T00:00:00Z</dcterms:created>
  <dcterms:modified xsi:type="dcterms:W3CDTF">2026-01-26T00:20:35Z</dcterms:modified>
  <dc:identifier>DAGXpVHRm8M</dc:identifier>
</cp:coreProperties>
</file>