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25"/>
  </p:notesMasterIdLst>
  <p:sldIdLst>
    <p:sldId id="365" r:id="rId3"/>
    <p:sldId id="425" r:id="rId4"/>
    <p:sldId id="327" r:id="rId5"/>
    <p:sldId id="430" r:id="rId6"/>
    <p:sldId id="432" r:id="rId7"/>
    <p:sldId id="433" r:id="rId8"/>
    <p:sldId id="434" r:id="rId9"/>
    <p:sldId id="435" r:id="rId10"/>
    <p:sldId id="436" r:id="rId11"/>
    <p:sldId id="366" r:id="rId12"/>
    <p:sldId id="372" r:id="rId13"/>
    <p:sldId id="373" r:id="rId14"/>
    <p:sldId id="370" r:id="rId15"/>
    <p:sldId id="438" r:id="rId16"/>
    <p:sldId id="439" r:id="rId17"/>
    <p:sldId id="444" r:id="rId18"/>
    <p:sldId id="375" r:id="rId19"/>
    <p:sldId id="369" r:id="rId20"/>
    <p:sldId id="376" r:id="rId21"/>
    <p:sldId id="442" r:id="rId22"/>
    <p:sldId id="443" r:id="rId23"/>
    <p:sldId id="3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124" autoAdjust="0"/>
  </p:normalViewPr>
  <p:slideViewPr>
    <p:cSldViewPr snapToGrid="0">
      <p:cViewPr varScale="1">
        <p:scale>
          <a:sx n="101" d="100"/>
          <a:sy n="101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83DE7-EF96-40F0-B9A9-AFB30FD6AF3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ED1D1-9CDD-4038-87DE-935CCFF9C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61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842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056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694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7599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867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9727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690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351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48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432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942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17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/>
              <a:t>xì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03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64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2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Chúc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năm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An </a:t>
            </a:r>
            <a:r>
              <a:rPr lang="en-US" b="1" dirty="0" err="1"/>
              <a:t>Khang</a:t>
            </a:r>
            <a:r>
              <a:rPr lang="en-US" b="1" dirty="0"/>
              <a:t> – </a:t>
            </a:r>
            <a:r>
              <a:rPr lang="en-US" b="1" dirty="0" err="1"/>
              <a:t>Thịnh</a:t>
            </a:r>
            <a:r>
              <a:rPr lang="en-US" b="1" dirty="0"/>
              <a:t> </a:t>
            </a:r>
            <a:r>
              <a:rPr lang="en-US" b="1" dirty="0" err="1"/>
              <a:t>Vượng</a:t>
            </a:r>
            <a:r>
              <a:rPr lang="en-US" b="1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52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73100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15440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4504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5132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4087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1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4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0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42681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82008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22973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22973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68467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68467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22973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22973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68467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68467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921733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 rot="-5400000">
            <a:off x="4499107" y="-1032800"/>
            <a:ext cx="3197493" cy="123357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8"/>
          <p:cNvSpPr/>
          <p:nvPr/>
        </p:nvSpPr>
        <p:spPr>
          <a:xfrm rot="-5400000">
            <a:off x="4499158" y="-838650"/>
            <a:ext cx="3197493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8"/>
          <p:cNvSpPr/>
          <p:nvPr/>
        </p:nvSpPr>
        <p:spPr>
          <a:xfrm rot="-5400000">
            <a:off x="5521466" y="-5521325"/>
            <a:ext cx="1144425" cy="12187089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9508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2"/>
          </p:nvPr>
        </p:nvSpPr>
        <p:spPr>
          <a:xfrm>
            <a:off x="9508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3"/>
          </p:nvPr>
        </p:nvSpPr>
        <p:spPr>
          <a:xfrm>
            <a:off x="44744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4"/>
          </p:nvPr>
        </p:nvSpPr>
        <p:spPr>
          <a:xfrm>
            <a:off x="44744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5"/>
          </p:nvPr>
        </p:nvSpPr>
        <p:spPr>
          <a:xfrm>
            <a:off x="79980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6"/>
          </p:nvPr>
        </p:nvSpPr>
        <p:spPr>
          <a:xfrm>
            <a:off x="79980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7"/>
          </p:nvPr>
        </p:nvSpPr>
        <p:spPr>
          <a:xfrm>
            <a:off x="9508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8"/>
          </p:nvPr>
        </p:nvSpPr>
        <p:spPr>
          <a:xfrm>
            <a:off x="9508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9"/>
          </p:nvPr>
        </p:nvSpPr>
        <p:spPr>
          <a:xfrm>
            <a:off x="44744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13"/>
          </p:nvPr>
        </p:nvSpPr>
        <p:spPr>
          <a:xfrm>
            <a:off x="44744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14"/>
          </p:nvPr>
        </p:nvSpPr>
        <p:spPr>
          <a:xfrm>
            <a:off x="79980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5"/>
          </p:nvPr>
        </p:nvSpPr>
        <p:spPr>
          <a:xfrm>
            <a:off x="79980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73026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 flipH="1">
            <a:off x="8394181" y="1"/>
            <a:ext cx="3797820" cy="312779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5120833" y="593367"/>
            <a:ext cx="612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1"/>
          </p:nvPr>
        </p:nvSpPr>
        <p:spPr>
          <a:xfrm>
            <a:off x="4354684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2"/>
          </p:nvPr>
        </p:nvSpPr>
        <p:spPr>
          <a:xfrm>
            <a:off x="4354684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3"/>
          </p:nvPr>
        </p:nvSpPr>
        <p:spPr>
          <a:xfrm>
            <a:off x="7627851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4"/>
          </p:nvPr>
        </p:nvSpPr>
        <p:spPr>
          <a:xfrm>
            <a:off x="7627851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5"/>
          </p:nvPr>
        </p:nvSpPr>
        <p:spPr>
          <a:xfrm>
            <a:off x="5307033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6"/>
          </p:nvPr>
        </p:nvSpPr>
        <p:spPr>
          <a:xfrm>
            <a:off x="5307033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7"/>
          </p:nvPr>
        </p:nvSpPr>
        <p:spPr>
          <a:xfrm>
            <a:off x="8580200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8"/>
          </p:nvPr>
        </p:nvSpPr>
        <p:spPr>
          <a:xfrm>
            <a:off x="8580200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64036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0495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13600" y="4344400"/>
            <a:ext cx="7168800" cy="8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513600" y="5115891"/>
            <a:ext cx="71688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433092" y="7111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661766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926768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2395413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6CE4-BF96-4336-B9EA-DE48DF43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0328F-2A48-455E-BD72-E8B5567F1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80DF0-9C51-4D5D-9CDC-E7730E7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E70E-614C-470A-AA65-64F52DFC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6454-CDC3-4705-BD45-643248A3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91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B478-B70F-44E6-A79A-C043B2DDB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4D57-864F-48AD-9ADE-31FE326A4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11010-1806-483E-902D-0D0338E8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4BFC2-4D6A-40B4-B564-9B820654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EBE7-8469-4AB7-8290-F491F62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32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3B41-0EB7-4531-84C4-AC5C313D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C5828-8816-4705-8734-CE59A3DA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A9D2C-FDD4-4257-BC61-F47C3495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5C1B4-FF95-4962-810F-B9B1528F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2F034-89FD-4D09-929A-B175F278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50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472D6-54FC-41A0-BB77-1A6DD574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7978-7D07-4316-826A-5052DB63D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A7DEC-CD42-4301-A227-69F42B252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331F-43CD-4929-814A-EC6C0F45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9DEB6-07CA-4956-B567-11B6125D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7F2C4-B3EC-4CE5-B365-2EB902FE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17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0320-D8EF-4EAE-B668-412F89F0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A2095-61CE-46F5-A554-9108A8A6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78DE8-10E4-4C7B-8107-D8040B95E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E2689-CAA7-4487-AA8F-A7C787893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039E3-310A-4AA7-8D6D-BACC6366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0EE0E-54BA-4F89-B23D-B3CFF007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1B466-BF5C-4F33-9CDB-AE71ECA0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CEA0D-4F1B-4E22-883D-6FB5ADE8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7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1D43-2C1A-4B05-8EAE-1FBE8B8A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081DC-BF52-4208-9252-0BA44967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29B49-3FB4-4F0A-98F0-9811896F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D12E1-5A48-41E7-9D64-B8DB593C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77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D1323-867A-4262-966B-EE163E59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BFBFF-6510-49AA-B3A6-A5FCB105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B2167-870B-4687-8BC8-3EBBF5FF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11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1226-E666-47D9-8F4A-6AA47D6A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A292-E8E6-4A82-8A60-79D0EA5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2AC72-5543-4B30-A6AE-6B5188D13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75C06-1BD1-4A99-BB20-BAB78F3D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6CBE-1652-48B6-B630-29654CB2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B0E06-C7BE-4E9C-B4D6-723E87EC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6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953362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E58D-7D67-45BE-9A4B-653AC836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5BF9A-7611-48FF-927A-F6C4F3BE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87648-8C35-4C2E-B48A-50201467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66BD1-536F-429D-80C3-BEDF616A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620C-E144-4A72-99BE-59977C6C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469E-42C7-4573-8375-C047844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82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964F-F6FB-4138-8C62-0D8DF8C6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98DBA-E0C7-488B-98B5-02B8DFCFB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6870-98BC-4A82-B535-14CEB56C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19707-D234-4E7E-9589-2456E893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29F2-A8E0-4949-A145-BD6D1CC0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71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40ACA-75A3-488C-A8A0-D5AB00A41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70B24-2821-4B2C-BF57-6613334A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79F2-F600-45DD-AA41-6F2EDA3B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F76-1FF9-4CCD-9F29-A95B2FF92FA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5A54-AA13-4A3A-A9A9-C675F006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1C3D4-FEE5-4962-AD0B-B60FDEE7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62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81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7894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550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4313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3776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96393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0965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1128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9D2E4A-AF91-44CC-AAC6-F88C4CAC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681C6-7785-4F78-85F4-192123F31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9E6C9-ED37-4C95-9792-7BFCAD384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BCF76-1FF9-4CCD-9F29-A95B2FF92FA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273D0-DF9B-4C5C-AE29-6E0EC7F5A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A7BE0-BB5E-495C-BA34-603ED53C5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64D395-501A-435F-8B18-9661E5BDCE6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28573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rgbClr val="FF9999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EBD27A-01C3-4481-BB0E-EC38670965D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76348" y="578326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rgbClr val="FF9999"/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E00623-CAFE-41A4-B8A0-C213F50DC3AA}"/>
              </a:ext>
            </a:extLst>
          </p:cNvPr>
          <p:cNvSpPr txBox="1">
            <a:spLocks/>
          </p:cNvSpPr>
          <p:nvPr userDrawn="1"/>
        </p:nvSpPr>
        <p:spPr>
          <a:xfrm>
            <a:off x="-350582" y="-57147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#9Slide05 SVNEgregio Script" panose="02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CA0547-C230-4C0F-B239-C6EB695277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0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jpeg"/><Relationship Id="rId1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12" Type="http://schemas.openxmlformats.org/officeDocument/2006/relationships/image" Target="../media/image34.jpeg"/><Relationship Id="rId17" Type="http://schemas.microsoft.com/office/2007/relationships/hdphoto" Target="../media/hdphoto10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33.jpeg"/><Relationship Id="rId5" Type="http://schemas.openxmlformats.org/officeDocument/2006/relationships/image" Target="../media/image30.jpeg"/><Relationship Id="rId15" Type="http://schemas.microsoft.com/office/2007/relationships/hdphoto" Target="../media/hdphoto9.wdp"/><Relationship Id="rId10" Type="http://schemas.microsoft.com/office/2007/relationships/hdphoto" Target="../media/hdphoto8.wdp"/><Relationship Id="rId4" Type="http://schemas.openxmlformats.org/officeDocument/2006/relationships/image" Target="../media/image6.png"/><Relationship Id="rId9" Type="http://schemas.microsoft.com/office/2007/relationships/hdphoto" Target="../media/hdphoto7.wdp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5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9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2" Type="http://schemas.openxmlformats.org/officeDocument/2006/relationships/image" Target="../media/image12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5" Type="http://schemas.openxmlformats.org/officeDocument/2006/relationships/slide" Target="slide5.xml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microsoft.com/office/2007/relationships/hdphoto" Target="../media/hdphoto3.wdp"/><Relationship Id="rId10" Type="http://schemas.openxmlformats.org/officeDocument/2006/relationships/slide" Target="slide7.xml"/><Relationship Id="rId4" Type="http://schemas.openxmlformats.org/officeDocument/2006/relationships/image" Target="../media/image22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image" Target="../media/image23.jpeg"/><Relationship Id="rId10" Type="http://schemas.openxmlformats.org/officeDocument/2006/relationships/slide" Target="slide4.xml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openxmlformats.org/officeDocument/2006/relationships/image" Target="../media/image23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23.jpeg"/><Relationship Id="rId10" Type="http://schemas.microsoft.com/office/2007/relationships/hdphoto" Target="../media/hdphoto2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3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23.jpeg"/><Relationship Id="rId10" Type="http://schemas.microsoft.com/office/2007/relationships/hdphoto" Target="../media/hdphoto3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pic>
        <p:nvPicPr>
          <p:cNvPr id="98" name="图片 97" descr="新年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427" y="933027"/>
            <a:ext cx="4069927" cy="5608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CD79AD-BAC0-4299-83EE-BF7F497B77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7401" y="1908209"/>
            <a:ext cx="5468586" cy="2072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1160"/>
            <a:ext cx="12185227" cy="4130040"/>
          </a:xfrm>
          <a:prstGeom prst="rect">
            <a:avLst/>
          </a:prstGeom>
        </p:spPr>
      </p:pic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203976"/>
            <a:ext cx="10772488" cy="5195887"/>
            <a:chOff x="882" y="-306"/>
            <a:chExt cx="17393" cy="838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306"/>
              <a:ext cx="13434" cy="4452"/>
              <a:chOff x="882" y="-306"/>
              <a:chExt cx="13434" cy="4452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12901" y="-306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774" y="6779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5EFD4B-ADAA-4489-9425-BA388D222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7194" y="2478168"/>
            <a:ext cx="8461981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152314">
            <a:off x="447457" y="317890"/>
            <a:ext cx="11604414" cy="6698788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A74890BC-8042-47C4-8080-05CE1F6B4161}"/>
              </a:ext>
            </a:extLst>
          </p:cNvPr>
          <p:cNvSpPr/>
          <p:nvPr/>
        </p:nvSpPr>
        <p:spPr>
          <a:xfrm>
            <a:off x="1420287" y="386503"/>
            <a:ext cx="717703" cy="62838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F500E6-E9A9-406A-A9FA-BE8C333A61F4}"/>
              </a:ext>
            </a:extLst>
          </p:cNvPr>
          <p:cNvGrpSpPr/>
          <p:nvPr/>
        </p:nvGrpSpPr>
        <p:grpSpPr>
          <a:xfrm>
            <a:off x="2247178" y="441585"/>
            <a:ext cx="7658822" cy="628387"/>
            <a:chOff x="1870518" y="1440653"/>
            <a:chExt cx="1116312" cy="61456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F2B393E-68EA-43BA-ADF1-FF88BF781702}"/>
                </a:ext>
              </a:extLst>
            </p:cNvPr>
            <p:cNvSpPr/>
            <p:nvPr/>
          </p:nvSpPr>
          <p:spPr>
            <a:xfrm>
              <a:off x="1870518" y="1440653"/>
              <a:ext cx="1116312" cy="614563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7709E9-1BB8-4309-92FE-BE06C099B0D2}"/>
                </a:ext>
              </a:extLst>
            </p:cNvPr>
            <p:cNvSpPr txBox="1"/>
            <p:nvPr/>
          </p:nvSpPr>
          <p:spPr>
            <a:xfrm>
              <a:off x="1891448" y="1440654"/>
              <a:ext cx="1082978" cy="57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tấm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thiệp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trả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hỏi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B99FB4A-E4EA-4E7A-8F9B-B9B775E7F93B}"/>
              </a:ext>
            </a:extLst>
          </p:cNvPr>
          <p:cNvGrpSpPr/>
          <p:nvPr/>
        </p:nvGrpSpPr>
        <p:grpSpPr>
          <a:xfrm>
            <a:off x="2721602" y="1348456"/>
            <a:ext cx="3032801" cy="4299712"/>
            <a:chOff x="1169642" y="844295"/>
            <a:chExt cx="2274601" cy="322478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FE42F34-999E-4E05-8377-DEF4C22C2BEF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53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BD21C33F-062F-4BA7-8DB8-8C9D776A5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7C6C6CDD-435A-426D-BF53-0115B36D4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E2295B4F-0DEB-4B05-809D-797CD5DE58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CB6155E8-6EDF-4B8C-A338-29D3917E3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9007183E-DACA-4F27-91D7-6F3742079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8F45F60A-1735-479F-80F8-FC21E11E16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EBD2B82E-863A-4E11-8FE9-CF6C4C750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EA85DD4-A192-4777-BA2B-89E768F70EAD}"/>
                </a:ext>
              </a:extLst>
            </p:cNvPr>
            <p:cNvSpPr txBox="1"/>
            <p:nvPr/>
          </p:nvSpPr>
          <p:spPr>
            <a:xfrm>
              <a:off x="1192277" y="2092215"/>
              <a:ext cx="2251966" cy="1420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F3C7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AF94DE-92A2-4015-BDFE-47433C64F9A6}"/>
              </a:ext>
            </a:extLst>
          </p:cNvPr>
          <p:cNvGrpSpPr/>
          <p:nvPr/>
        </p:nvGrpSpPr>
        <p:grpSpPr>
          <a:xfrm>
            <a:off x="6760696" y="1459533"/>
            <a:ext cx="3140888" cy="4188634"/>
            <a:chOff x="4194222" y="1080229"/>
            <a:chExt cx="2355666" cy="31414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84F3EA8-4532-473E-B90C-C22FE4243699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 cap="flat" cmpd="sng" algn="ctr">
              <a:solidFill>
                <a:srgbClr val="21305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63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55954209-61AF-430F-ADB1-8F2BC786D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2" descr="Vector bánh chưng hình vẻ đẹp">
              <a:extLst>
                <a:ext uri="{FF2B5EF4-FFF2-40B4-BE49-F238E27FC236}">
                  <a16:creationId xmlns:a16="http://schemas.microsoft.com/office/drawing/2014/main" id="{91B68522-928A-498F-845C-A98A86BE1B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4B455E63-1691-4571-9983-0EC1898E00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6" descr="Tổng hợp ảnh Hoa Đào PNG">
              <a:extLst>
                <a:ext uri="{FF2B5EF4-FFF2-40B4-BE49-F238E27FC236}">
                  <a16:creationId xmlns:a16="http://schemas.microsoft.com/office/drawing/2014/main" id="{2F5C1C8C-C5D4-47B3-A710-1B2A927FA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8B44372-576B-48DC-8038-44A9FDEEE0E3}"/>
                </a:ext>
              </a:extLst>
            </p:cNvPr>
            <p:cNvSpPr txBox="1"/>
            <p:nvPr/>
          </p:nvSpPr>
          <p:spPr>
            <a:xfrm>
              <a:off x="4298086" y="2106323"/>
              <a:ext cx="1999663" cy="165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năm mới con chúc bố mẹ mọi điều tốt đẹp.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Con của bố mẹ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Phương Mai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4D96C8-28D3-48CF-BEEA-0A2FA9F43F0F}"/>
              </a:ext>
            </a:extLst>
          </p:cNvPr>
          <p:cNvCxnSpPr/>
          <p:nvPr/>
        </p:nvCxnSpPr>
        <p:spPr>
          <a:xfrm>
            <a:off x="2533650" y="942975"/>
            <a:ext cx="3419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364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447457" y="317890"/>
            <a:ext cx="11604414" cy="6698788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0FBCFA6C-828D-48A9-B766-FB27E557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0058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D6142070-FB76-4F8A-AC86-E5B2D15D0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738" y="591966"/>
            <a:ext cx="3934797" cy="71508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en-US" altLang="en-US" sz="36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Làm</a:t>
            </a:r>
            <a:r>
              <a:rPr lang="en-US" altLang="en-US" sz="36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 </a:t>
            </a:r>
            <a:r>
              <a:rPr lang="en-US" altLang="en-US" sz="36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6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nhóm</a:t>
            </a:r>
            <a:r>
              <a:rPr lang="en-US" altLang="en-US" sz="36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2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DDA58D-8DE2-4006-87D5-CE38DFA17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" y="1813329"/>
            <a:ext cx="3254480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Trả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lời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hỏi</a:t>
            </a:r>
            <a:endParaRPr lang="en-US" altLang="en-US" sz="28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31DDA8-0070-4842-9CA5-79F1F951D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39" y="4521248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EBE463-C960-4A6E-9A2D-1AC301B2C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760" y="245621"/>
            <a:ext cx="4538662" cy="2688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763D2-25EC-4D9F-ADB4-17A1979A0043}"/>
              </a:ext>
            </a:extLst>
          </p:cNvPr>
          <p:cNvSpPr txBox="1"/>
          <p:nvPr/>
        </p:nvSpPr>
        <p:spPr>
          <a:xfrm>
            <a:off x="590550" y="2590800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a.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Tấm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thiệp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ai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gửi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đến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ai?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1A3266-351D-49E8-A547-23121F59059C}"/>
              </a:ext>
            </a:extLst>
          </p:cNvPr>
          <p:cNvSpPr txBox="1"/>
          <p:nvPr/>
        </p:nvSpPr>
        <p:spPr>
          <a:xfrm>
            <a:off x="590550" y="3233700"/>
            <a:ext cx="69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b. </a:t>
            </a:r>
            <a:r>
              <a:rPr lang="vi-VN" altLang="en-US" sz="24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Mỗi tấm thiệp đó được viết trong dịp nào?</a:t>
            </a:r>
            <a:endParaRPr lang="en-US" altLang="en-US" sz="2400" b="1" dirty="0">
              <a:solidFill>
                <a:srgbClr val="00206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12B479-53B0-4AAD-BB0E-4B4EE5A18E63}"/>
              </a:ext>
            </a:extLst>
          </p:cNvPr>
          <p:cNvSpPr txBox="1"/>
          <p:nvPr/>
        </p:nvSpPr>
        <p:spPr>
          <a:xfrm>
            <a:off x="590550" y="3896982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c. </a:t>
            </a:r>
            <a:r>
              <a:rPr lang="vi-VN" altLang="en-US" sz="24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Người viết chúc điều gì? </a:t>
            </a:r>
            <a:endParaRPr lang="en-US" altLang="en-US" sz="2400" b="1" dirty="0">
              <a:solidFill>
                <a:srgbClr val="00206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07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20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6709483" y="1361955"/>
            <a:ext cx="5560060" cy="5535507"/>
            <a:chOff x="6179" y="658"/>
            <a:chExt cx="6567" cy="6538"/>
          </a:xfrm>
        </p:grpSpPr>
        <p:sp>
          <p:nvSpPr>
            <p:cNvPr id="5" name="Google Shape;196;p25"/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3.png图片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357580"/>
            <a:ext cx="10772488" cy="5926742"/>
            <a:chOff x="882" y="-58"/>
            <a:chExt cx="17393" cy="956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58"/>
              <a:ext cx="7741" cy="4204"/>
              <a:chOff x="882" y="-58"/>
              <a:chExt cx="7741" cy="4204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002" y="-58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51" y="8207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AC9F66-D1FA-401E-9709-26A73FAD5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57" y="2073337"/>
            <a:ext cx="5791702" cy="29385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152314">
            <a:off x="447457" y="317890"/>
            <a:ext cx="11604414" cy="6698788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A74890BC-8042-47C4-8080-05CE1F6B4161}"/>
              </a:ext>
            </a:extLst>
          </p:cNvPr>
          <p:cNvSpPr/>
          <p:nvPr/>
        </p:nvSpPr>
        <p:spPr>
          <a:xfrm>
            <a:off x="1077055" y="580208"/>
            <a:ext cx="717703" cy="62838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F500E6-E9A9-406A-A9FA-BE8C333A61F4}"/>
              </a:ext>
            </a:extLst>
          </p:cNvPr>
          <p:cNvGrpSpPr/>
          <p:nvPr/>
        </p:nvGrpSpPr>
        <p:grpSpPr>
          <a:xfrm>
            <a:off x="1794759" y="441587"/>
            <a:ext cx="8976954" cy="1041250"/>
            <a:chOff x="1870518" y="1440652"/>
            <a:chExt cx="1116312" cy="101834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F2B393E-68EA-43BA-ADF1-FF88BF781702}"/>
                </a:ext>
              </a:extLst>
            </p:cNvPr>
            <p:cNvSpPr/>
            <p:nvPr/>
          </p:nvSpPr>
          <p:spPr>
            <a:xfrm>
              <a:off x="1870518" y="1440652"/>
              <a:ext cx="1116312" cy="885709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7709E9-1BB8-4309-92FE-BE06C099B0D2}"/>
                </a:ext>
              </a:extLst>
            </p:cNvPr>
            <p:cNvSpPr txBox="1"/>
            <p:nvPr/>
          </p:nvSpPr>
          <p:spPr>
            <a:xfrm>
              <a:off x="1891448" y="1440654"/>
              <a:ext cx="1082978" cy="101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Viết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tấm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thiệp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chúc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Tết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gửi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cho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người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hoặc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người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ở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x</a:t>
              </a:r>
              <a:r>
                <a:rPr lang="en-US" sz="28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</a:t>
              </a:r>
              <a:r>
                <a:rPr lang="en-US" sz="28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800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32" name="Picture 2" descr="Thiệp Tết, Thiệp chúc mừng năm mới, thiep chuc mung nam moi">
            <a:extLst>
              <a:ext uri="{FF2B5EF4-FFF2-40B4-BE49-F238E27FC236}">
                <a16:creationId xmlns:a16="http://schemas.microsoft.com/office/drawing/2014/main" id="{99387CA7-7D5C-472E-B8C8-0230E25C9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86" y="1055814"/>
            <a:ext cx="5670973" cy="56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6A2C72-68FA-419E-B17A-D031856AE672}"/>
              </a:ext>
            </a:extLst>
          </p:cNvPr>
          <p:cNvCxnSpPr>
            <a:cxnSpLocks/>
          </p:cNvCxnSpPr>
          <p:nvPr/>
        </p:nvCxnSpPr>
        <p:spPr>
          <a:xfrm>
            <a:off x="2190221" y="906103"/>
            <a:ext cx="43875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AAB983A-3D33-428F-91F4-DCCD5CF48B41}"/>
              </a:ext>
            </a:extLst>
          </p:cNvPr>
          <p:cNvCxnSpPr>
            <a:cxnSpLocks/>
          </p:cNvCxnSpPr>
          <p:nvPr/>
        </p:nvCxnSpPr>
        <p:spPr>
          <a:xfrm>
            <a:off x="8200098" y="895350"/>
            <a:ext cx="22807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4DD7744-5245-4EE8-8FE5-380CFB843907}"/>
              </a:ext>
            </a:extLst>
          </p:cNvPr>
          <p:cNvCxnSpPr>
            <a:cxnSpLocks/>
          </p:cNvCxnSpPr>
          <p:nvPr/>
        </p:nvCxnSpPr>
        <p:spPr>
          <a:xfrm>
            <a:off x="2947305" y="1453540"/>
            <a:ext cx="30798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150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447457" y="317890"/>
            <a:ext cx="11604414" cy="6698788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0FBCFA6C-828D-48A9-B766-FB27E557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0058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31DDA8-0070-4842-9CA5-79F1F951D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39" y="4521248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763D2-25EC-4D9F-ADB4-17A1979A0043}"/>
              </a:ext>
            </a:extLst>
          </p:cNvPr>
          <p:cNvSpPr txBox="1"/>
          <p:nvPr/>
        </p:nvSpPr>
        <p:spPr>
          <a:xfrm>
            <a:off x="3105242" y="1467376"/>
            <a:ext cx="702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sẽ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tấm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thiệp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chúc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Tết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ai?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1A3266-351D-49E8-A547-23121F59059C}"/>
              </a:ext>
            </a:extLst>
          </p:cNvPr>
          <p:cNvSpPr txBox="1"/>
          <p:nvPr/>
        </p:nvSpPr>
        <p:spPr>
          <a:xfrm>
            <a:off x="3105242" y="2335930"/>
            <a:ext cx="8041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vi-VN" altLang="en-US" sz="2800" b="1" dirty="0">
                <a:solidFill>
                  <a:srgbClr val="002060"/>
                </a:solidFill>
                <a:latin typeface="Arial"/>
                <a:ea typeface="Microsoft YaHei" panose="020B0503020204020204" pitchFamily="34" charset="-122"/>
              </a:rPr>
              <a:t>Em sẽ chúc như thế nào?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12B479-53B0-4AAD-BB0E-4B4EE5A18E63}"/>
              </a:ext>
            </a:extLst>
          </p:cNvPr>
          <p:cNvSpPr txBox="1"/>
          <p:nvPr/>
        </p:nvSpPr>
        <p:spPr>
          <a:xfrm>
            <a:off x="3105242" y="3191029"/>
            <a:ext cx="702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Tác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việc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làm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4B717C-4264-410D-958E-82ECFBE71A63}"/>
              </a:ext>
            </a:extLst>
          </p:cNvPr>
          <p:cNvSpPr txBox="1"/>
          <p:nvPr/>
        </p:nvSpPr>
        <p:spPr>
          <a:xfrm>
            <a:off x="3105242" y="4047633"/>
            <a:ext cx="702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2060"/>
                </a:solidFill>
                <a:ea typeface="Microsoft YaHei" panose="020B0503020204020204" pitchFamily="34" charset="-122"/>
              </a:rPr>
              <a:t>Em cảm thấy thế nào khi làm việc đó?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340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7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6709483" y="1361955"/>
            <a:ext cx="5560060" cy="5535507"/>
            <a:chOff x="6179" y="658"/>
            <a:chExt cx="6567" cy="6538"/>
          </a:xfrm>
        </p:grpSpPr>
        <p:sp>
          <p:nvSpPr>
            <p:cNvPr id="5" name="Google Shape;196;p25"/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3.png图片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357580"/>
            <a:ext cx="10772488" cy="5926742"/>
            <a:chOff x="882" y="-58"/>
            <a:chExt cx="17393" cy="956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58"/>
              <a:ext cx="7741" cy="4204"/>
              <a:chOff x="882" y="-58"/>
              <a:chExt cx="7741" cy="4204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002" y="-58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51" y="8207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AC9F66-D1FA-401E-9709-26A73FAD5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57" y="2073337"/>
            <a:ext cx="5791702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0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pic>
        <p:nvPicPr>
          <p:cNvPr id="3" name="图片 2" descr="D:\资料\组 4.png组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 rot="5400000">
            <a:off x="3963009" y="-2147275"/>
            <a:ext cx="4227619" cy="10297395"/>
          </a:xfrm>
          <a:prstGeom prst="rect">
            <a:avLst/>
          </a:prstGeom>
        </p:spPr>
      </p:pic>
      <p:sp>
        <p:nvSpPr>
          <p:cNvPr id="602" name="Google Shape;602;p35"/>
          <p:cNvSpPr txBox="1"/>
          <p:nvPr/>
        </p:nvSpPr>
        <p:spPr>
          <a:xfrm>
            <a:off x="2196144" y="2178379"/>
            <a:ext cx="8175288" cy="289478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-3302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1600"/>
              <a:buFont typeface="Baloo 2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tấm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thiệp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mình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Baloo 2"/>
            </a:endParaRPr>
          </a:p>
          <a:p>
            <a:pPr marL="0" marR="0" lvl="0" indent="-3302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1600"/>
              <a:buFont typeface="Baloo 2"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trước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598938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0"/>
      <p:bldP spid="60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84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9052"/>
          <a:stretch>
            <a:fillRect/>
          </a:stretch>
        </p:blipFill>
        <p:spPr>
          <a:xfrm flipV="1">
            <a:off x="1120140" y="0"/>
            <a:ext cx="9952567" cy="1581573"/>
          </a:xfrm>
          <a:prstGeom prst="rect">
            <a:avLst/>
          </a:prstGeom>
        </p:spPr>
      </p:pic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019D94-DEFD-4362-B175-A7D087D1BB71}"/>
              </a:ext>
            </a:extLst>
          </p:cNvPr>
          <p:cNvGrpSpPr/>
          <p:nvPr/>
        </p:nvGrpSpPr>
        <p:grpSpPr>
          <a:xfrm>
            <a:off x="1363797" y="2491740"/>
            <a:ext cx="9410489" cy="2436976"/>
            <a:chOff x="1324186" y="1322485"/>
            <a:chExt cx="9410489" cy="2643111"/>
          </a:xfrm>
        </p:grpSpPr>
        <p:sp>
          <p:nvSpPr>
            <p:cNvPr id="25" name="Google Shape;617;p36">
              <a:extLst>
                <a:ext uri="{FF2B5EF4-FFF2-40B4-BE49-F238E27FC236}">
                  <a16:creationId xmlns:a16="http://schemas.microsoft.com/office/drawing/2014/main" id="{45D44BF2-229F-402C-A7FA-B4F4D53298FF}"/>
                </a:ext>
              </a:extLst>
            </p:cNvPr>
            <p:cNvSpPr/>
            <p:nvPr/>
          </p:nvSpPr>
          <p:spPr>
            <a:xfrm>
              <a:off x="1324186" y="1322485"/>
              <a:ext cx="9410489" cy="2643111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rgbClr val="FEB44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C000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51B11BD-49CE-42F3-94AA-1E885974D17F}"/>
                </a:ext>
              </a:extLst>
            </p:cNvPr>
            <p:cNvGrpSpPr/>
            <p:nvPr/>
          </p:nvGrpSpPr>
          <p:grpSpPr>
            <a:xfrm>
              <a:off x="1612744" y="1639796"/>
              <a:ext cx="8579006" cy="2141186"/>
              <a:chOff x="1612744" y="1639796"/>
              <a:chExt cx="8579006" cy="2141186"/>
            </a:xfrm>
          </p:grpSpPr>
          <p:sp>
            <p:nvSpPr>
              <p:cNvPr id="30" name="Google Shape;618;p36">
                <a:extLst>
                  <a:ext uri="{FF2B5EF4-FFF2-40B4-BE49-F238E27FC236}">
                    <a16:creationId xmlns:a16="http://schemas.microsoft.com/office/drawing/2014/main" id="{116188F9-EFF1-4E4D-B66A-AE38CF556D10}"/>
                  </a:ext>
                </a:extLst>
              </p:cNvPr>
              <p:cNvSpPr/>
              <p:nvPr/>
            </p:nvSpPr>
            <p:spPr>
              <a:xfrm>
                <a:off x="1612744" y="1639796"/>
                <a:ext cx="8579006" cy="2141186"/>
              </a:xfrm>
              <a:prstGeom prst="roundRect">
                <a:avLst>
                  <a:gd name="adj" fmla="val 280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BC000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480;p33">
                <a:extLst>
                  <a:ext uri="{FF2B5EF4-FFF2-40B4-BE49-F238E27FC236}">
                    <a16:creationId xmlns:a16="http://schemas.microsoft.com/office/drawing/2014/main" id="{4F0102BF-001E-4EFD-8C2E-5F3515777FDC}"/>
                  </a:ext>
                </a:extLst>
              </p:cNvPr>
              <p:cNvSpPr txBox="1"/>
              <p:nvPr/>
            </p:nvSpPr>
            <p:spPr>
              <a:xfrm>
                <a:off x="1924049" y="1639796"/>
                <a:ext cx="8220152" cy="1281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Ngoài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thiệp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chúc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mừng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ăm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thiệp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dịp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290523" y="314412"/>
            <a:ext cx="11756701" cy="6912002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 descr="A picture containing text, stationary, businesscard, envelope&#10;&#10;Description automatically generated">
            <a:extLst>
              <a:ext uri="{FF2B5EF4-FFF2-40B4-BE49-F238E27FC236}">
                <a16:creationId xmlns:a16="http://schemas.microsoft.com/office/drawing/2014/main" id="{7A005D2B-90EF-4195-B91E-C5A3F0CB5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43" y="425553"/>
            <a:ext cx="4795070" cy="4795070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16C0643B-02AA-341D-A7D3-5C0896C2F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71" y="1589711"/>
            <a:ext cx="5945397" cy="396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2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3933189" y="3840687"/>
            <a:ext cx="7722152" cy="178510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1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1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1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7B7B07-FED3-4180-AA70-CEE66BD2B6A3}"/>
              </a:ext>
            </a:extLst>
          </p:cNvPr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868D3D5-EDF1-46A5-9CA0-5C17E091C5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A38BFB3-267D-4A1A-A0A3-D2CDB26765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0FD44485-BD25-4670-87E0-7B4B79A2C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BE1C80AA-B248-4404-96E2-FEDC28055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pic>
        <p:nvPicPr>
          <p:cNvPr id="4" name="nhạc xuân">
            <a:hlinkClick r:id="" action="ppaction://media"/>
            <a:extLst>
              <a:ext uri="{FF2B5EF4-FFF2-40B4-BE49-F238E27FC236}">
                <a16:creationId xmlns:a16="http://schemas.microsoft.com/office/drawing/2014/main" id="{B92B25CE-E044-4B97-9B8D-E46435BB0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15" numSld="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290523" y="314412"/>
            <a:ext cx="11756701" cy="6912002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8260171-F41F-4516-A02A-B260C1651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857949"/>
            <a:ext cx="9429750" cy="53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3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290523" y="314412"/>
            <a:ext cx="11756701" cy="6912002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0F8FD82A-A827-408A-AAAE-8B2AFCC5B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790230"/>
            <a:ext cx="9696450" cy="5454253"/>
          </a:xfrm>
          <a:prstGeom prst="rect">
            <a:avLst/>
          </a:prstGeom>
        </p:spPr>
      </p:pic>
      <p:pic>
        <p:nvPicPr>
          <p:cNvPr id="2" name="ngày tết quê em">
            <a:hlinkClick r:id="" action="ppaction://media"/>
            <a:extLst>
              <a:ext uri="{FF2B5EF4-FFF2-40B4-BE49-F238E27FC236}">
                <a16:creationId xmlns:a16="http://schemas.microsoft.com/office/drawing/2014/main" id="{C83BC8A1-6F6B-A647-7E8D-3ACF97D3B2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-3218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1160"/>
            <a:ext cx="12185227" cy="4130040"/>
          </a:xfrm>
          <a:prstGeom prst="rect">
            <a:avLst/>
          </a:prstGeom>
        </p:spPr>
      </p:pic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8527618" y="2391588"/>
            <a:ext cx="3952175" cy="4277606"/>
            <a:chOff x="6179" y="658"/>
            <a:chExt cx="6567" cy="6538"/>
          </a:xfrm>
        </p:grpSpPr>
        <p:sp>
          <p:nvSpPr>
            <p:cNvPr id="5" name="Google Shape;196;p25"/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3.png图片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203976"/>
            <a:ext cx="10772488" cy="5195887"/>
            <a:chOff x="882" y="-306"/>
            <a:chExt cx="17393" cy="838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306"/>
              <a:ext cx="13434" cy="4452"/>
              <a:chOff x="882" y="-306"/>
              <a:chExt cx="13434" cy="4452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12901" y="-306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774" y="6779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7CC15EB3-0323-BACC-C805-E74A0EED6D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10" y="1714313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22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2FB819C9-7A9C-4067-A13A-B495045D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0615590F-A9DC-4153-B4D6-9E29197D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>
            <a:extLst>
              <a:ext uri="{FF2B5EF4-FFF2-40B4-BE49-F238E27FC236}">
                <a16:creationId xmlns:a16="http://schemas.microsoft.com/office/drawing/2014/main" id="{64C0D81B-D94A-4460-810C-B29615725346}"/>
              </a:ext>
            </a:extLst>
          </p:cNvPr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0B49326A-DC78-4DF9-9BCA-42D1D2F3B6FD}"/>
              </a:ext>
            </a:extLst>
          </p:cNvPr>
          <p:cNvSpPr txBox="1"/>
          <p:nvPr/>
        </p:nvSpPr>
        <p:spPr>
          <a:xfrm>
            <a:off x="4246830" y="5612387"/>
            <a:ext cx="9095793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VF Salome" panose="02000503040000020003" pitchFamily="50" charset="0"/>
                <a:ea typeface="微软雅黑" panose="020B0503020204020204" pitchFamily="34" charset="-122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UVF Salome" panose="02000503040000020003" pitchFamily="50" charset="0"/>
              <a:ea typeface="微软雅黑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BD838403-E0D5-40AD-BD36-DD60C076C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87602BAE-8051-4B7F-9351-F19AFC088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B15E31D0-172E-4D76-846D-28606D43CF66}"/>
              </a:ext>
            </a:extLst>
          </p:cNvPr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>
              <a:extLst>
                <a:ext uri="{FF2B5EF4-FFF2-40B4-BE49-F238E27FC236}">
                  <a16:creationId xmlns:a16="http://schemas.microsoft.com/office/drawing/2014/main" id="{D5F5AD97-C1DA-4798-9699-28402D6B6E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Straight Connector 18">
              <a:extLst>
                <a:ext uri="{FF2B5EF4-FFF2-40B4-BE49-F238E27FC236}">
                  <a16:creationId xmlns:a16="http://schemas.microsoft.com/office/drawing/2014/main" id="{659F5563-5124-4D48-B175-844CEB1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8" name="弧形 13">
            <a:extLst>
              <a:ext uri="{FF2B5EF4-FFF2-40B4-BE49-F238E27FC236}">
                <a16:creationId xmlns:a16="http://schemas.microsoft.com/office/drawing/2014/main" id="{BB121576-D935-4FE9-A9E4-BA2862C91C5D}"/>
              </a:ext>
            </a:extLst>
          </p:cNvPr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C4FA9A34-DEC5-4976-947D-942BC0FF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ADC7DBD-A2F2-467E-A4EE-FA56A9F8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>
            <a:extLst>
              <a:ext uri="{FF2B5EF4-FFF2-40B4-BE49-F238E27FC236}">
                <a16:creationId xmlns:a16="http://schemas.microsoft.com/office/drawing/2014/main" id="{46A5632B-510B-414B-964E-D7E38AE8E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E4207D8B-9011-48E6-85D8-AD0B575C80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CCEB8655-FDF4-4BB2-8801-093E68BA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UVN Bach Dang Nang" panose="020708030907060203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2A51AE8-C4D6-48BD-B3E0-28CA1A3EF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CF69E13-1742-4128-A258-B9B9FFB2C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EB0981C-30EB-4443-84DD-A6C51D6C772C}"/>
              </a:ext>
            </a:extLst>
          </p:cNvPr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CD3B6C2-602D-498D-A98D-7A9C606A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56B1A9-236A-4E80-985A-6900F1C73510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5687B5-B7C3-4C01-9C47-86A25BB3A526}"/>
              </a:ext>
            </a:extLst>
          </p:cNvPr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37DEAB-0B26-41C8-9D25-31B7E640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4BF562-6026-401B-A474-DDA7677867F5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6DA3B0-7EFD-4480-B4F5-AB64CAA352C1}"/>
              </a:ext>
            </a:extLst>
          </p:cNvPr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EAE9394-28CE-4F68-9BB8-4EBAE24F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806351-0758-42C9-8AA3-27CD5B4646FE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0CF8E4-4F32-49CE-9199-BD3FE3493559}"/>
              </a:ext>
            </a:extLst>
          </p:cNvPr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B58B9313-8057-4217-A699-DA18CC9E7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988BEC-C7C0-4EC5-9763-0CBB38500E85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ED5884C7-32E4-4365-8342-39C29CCD27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DE472F33-AB9D-4BE0-ABFE-A7BDD032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7A6A8-5936-44A0-A7FD-802FACD2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73D25F-C68B-4145-80FC-BB73B471AFDF}"/>
              </a:ext>
            </a:extLst>
          </p:cNvPr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E8C61EAE-CAA8-4A56-AF1D-C28D90693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72D2F-EE03-4D50-91BE-EA6C33485D2A}"/>
              </a:ext>
            </a:extLst>
          </p:cNvPr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adena" panose="02000503000000020004" pitchFamily="2" charset="0"/>
                <a:ea typeface="字魂43号-国潮手书" panose="00000500000000000000" charset="-122"/>
                <a:cs typeface="+mn-cs"/>
              </a:rPr>
              <a:t>Hãy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adena" panose="02000503000000020004" pitchFamily="2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adena" panose="02000503000000020004" pitchFamily="2" charset="0"/>
                <a:ea typeface="字魂43号-国潮手书" panose="00000500000000000000" charset="-122"/>
                <a:cs typeface="+mn-cs"/>
              </a:rPr>
              <a:t>chọn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adena" panose="02000503000000020004" pitchFamily="2" charset="0"/>
                <a:ea typeface="字魂43号-国潮手书" panose="00000500000000000000" charset="-122"/>
                <a:cs typeface="+mn-cs"/>
              </a:rPr>
              <a:t> 1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adena" panose="02000503000000020004" pitchFamily="2" charset="0"/>
                <a:ea typeface="字魂43号-国潮手书" panose="00000500000000000000" charset="-122"/>
                <a:cs typeface="+mn-cs"/>
              </a:rPr>
              <a:t>phong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adena" panose="02000503000000020004" pitchFamily="2" charset="0"/>
                <a:ea typeface="字魂43号-国潮手书" panose="00000500000000000000" charset="-122"/>
                <a:cs typeface="+mn-cs"/>
              </a:rPr>
              <a:t> bao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adena" panose="02000503000000020004" pitchFamily="2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adena" panose="02000503000000020004" pitchFamily="2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adena" panose="02000503000000020004" pitchFamily="2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adena" panose="02000503000000020004" pitchFamily="2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adena" panose="02000503000000020004" pitchFamily="2" charset="0"/>
                <a:ea typeface="字魂43号-国潮手书" panose="00000500000000000000" charset="-122"/>
                <a:cs typeface="+mn-cs"/>
              </a:rPr>
              <a:t>nào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adena" panose="02000503000000020004" pitchFamily="2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193A3FB-83DC-4CE9-A90E-6A4BD9DD48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32074F-ED9B-47AB-AEEC-38D805B34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8E418568-A41B-41E2-85A0-B330964C7A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200E793E-E587-4C86-9C3F-D79A84CFA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BB0A65-6F28-45E6-A5C6-2A39AFF39437}"/>
              </a:ext>
            </a:extLst>
          </p:cNvPr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6E14D3A-CEE8-4D16-800D-E553213B3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00BFC9-CDAB-4DD6-92E4-526AB673C2E9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17E09D-B1BA-4FC4-8213-E53C7D2C5C4F}"/>
              </a:ext>
            </a:extLst>
          </p:cNvPr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D65682EF-E225-4374-A3AF-910CB7CA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F51A9B-C6B8-47D3-910C-E5F84595586D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DCA92A-EF0D-47D3-B4B8-A4C996E379F5}"/>
              </a:ext>
            </a:extLst>
          </p:cNvPr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4ABC588B-4137-4B27-B773-30C00030E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7788F6-734C-43AE-81B9-12EFF3DBEE81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91F00B-73D7-4B94-8546-C4556C6D23C5}"/>
              </a:ext>
            </a:extLst>
          </p:cNvPr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0062122-B058-407A-A803-564FE2B1F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BD0589-F177-4379-ACDA-99F718D48A5D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7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F1BF40-B248-4551-A2A3-C1F659B0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BF06007-8FE5-4CAB-BCEB-D68D09D25E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68F09C7B-B5AB-435B-B9CB-DA7E71BCB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22093" y="665703"/>
            <a:ext cx="7722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Tết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Âm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lịch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Arial" panose="020B0604020202020204" pitchFamily="34" charset="0"/>
                <a:ea typeface="字魂43号-国潮手书" panose="00000500000000000000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97621B5F-AAF0-4B1C-98F7-2088AC9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7.40741E-7 L 4.58333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8668460-82B8-4DC7-BBC4-CD4C18B07B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6F4EB2-0A73-4E82-BB3B-4D7BE3452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000E2DE8-17BB-470B-B6D9-E7C1B5960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Năm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2026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là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năm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con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giáp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gì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rắn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D. Con </a:t>
            </a:r>
            <a:r>
              <a:rPr lang="en-US" sz="4400" b="1">
                <a:solidFill>
                  <a:srgbClr val="FF0000"/>
                </a:solidFill>
                <a:latin typeface="#9Slide07 Cadena" panose="02000503000000020004" pitchFamily="2" charset="0"/>
              </a:rPr>
              <a:t>ngựa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Con</a:t>
            </a:r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Cadena" panose="02000503000000020004" pitchFamily="2" charset="0"/>
              </a:rPr>
              <a:t>hổ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D3A57C87-041D-4A2B-AFB4-934BCA635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F1F7CE6-AAC6-468A-B58B-4722DDFFC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5AD9705D-EBE1-4CF1-B40F-B1DF3CFE73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BCDF227B-B118-4FEC-89BB-7C8EBE408E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22093" y="832566"/>
            <a:ext cx="85173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Khoảnh</a:t>
            </a:r>
            <a:r>
              <a:rPr lang="en-US" sz="32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2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khắc</a:t>
            </a:r>
            <a:r>
              <a:rPr lang="en-US" sz="32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2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chuyển</a:t>
            </a:r>
            <a:r>
              <a:rPr lang="en-US" sz="32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2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tiếp</a:t>
            </a:r>
            <a:r>
              <a:rPr lang="en-US" sz="32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2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từ</a:t>
            </a:r>
            <a:r>
              <a:rPr lang="en-US" sz="32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2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năm</a:t>
            </a:r>
            <a:r>
              <a:rPr lang="en-US" sz="32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2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cũ</a:t>
            </a:r>
            <a:r>
              <a:rPr lang="en-US" sz="32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sang </a:t>
            </a:r>
            <a:r>
              <a:rPr lang="en-US" sz="32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năm</a:t>
            </a:r>
            <a:r>
              <a:rPr lang="en-US" sz="32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2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mới</a:t>
            </a:r>
            <a:r>
              <a:rPr lang="en-US" sz="32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2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gọi</a:t>
            </a:r>
            <a:r>
              <a:rPr lang="en-US" sz="32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2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là</a:t>
            </a:r>
            <a:r>
              <a:rPr lang="en-US" sz="32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2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gì</a:t>
            </a:r>
            <a:r>
              <a:rPr lang="en-US" sz="32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niên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Giao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duyên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D. Giao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xuân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Giao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thừa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8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BB1E41DE-B0A8-4487-86E9-B78DE1F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2464058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313040" y="833205"/>
            <a:ext cx="7722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Mình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mặc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áo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hoa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, Hai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cánh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mở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ra,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Có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lời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chúc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phúc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-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Là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gì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đào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1" y="4736425"/>
            <a:ext cx="5053823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Thiệp</a:t>
            </a:r>
            <a:r>
              <a:rPr lang="en-US" sz="44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chúc</a:t>
            </a:r>
            <a:r>
              <a:rPr lang="en-US" sz="44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mừng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D. Bánh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trưng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12202" y="345203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2.22222E-6 L -4.58333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011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3903406" y="3747746"/>
            <a:ext cx="8286671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nè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851CBE-6E8F-485E-AFE5-CCCC32647750}"/>
              </a:ext>
            </a:extLst>
          </p:cNvPr>
          <p:cNvGrpSpPr/>
          <p:nvPr/>
        </p:nvGrpSpPr>
        <p:grpSpPr>
          <a:xfrm>
            <a:off x="-1086408" y="2730921"/>
            <a:ext cx="5486982" cy="3741400"/>
            <a:chOff x="-1086408" y="2730921"/>
            <a:chExt cx="5486982" cy="3741400"/>
          </a:xfrm>
        </p:grpSpPr>
        <p:pic>
          <p:nvPicPr>
            <p:cNvPr id="11" name="Picture 10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15F831EC-C3D8-4051-AC93-5F4A09C93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-1086408" y="2730921"/>
              <a:ext cx="5486982" cy="3741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E39B70-39B8-4377-9667-0E4C212C3D42}"/>
                </a:ext>
              </a:extLst>
            </p:cNvPr>
            <p:cNvSpPr txBox="1"/>
            <p:nvPr/>
          </p:nvSpPr>
          <p:spPr>
            <a:xfrm>
              <a:off x="1071395" y="3666969"/>
              <a:ext cx="212250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791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681</Words>
  <Application>Microsoft Office PowerPoint</Application>
  <PresentationFormat>Widescreen</PresentationFormat>
  <Paragraphs>76</Paragraphs>
  <Slides>22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Microsoft YaHei</vt:lpstr>
      <vt:lpstr>Microsoft YaHei</vt:lpstr>
      <vt:lpstr>#9Slide03 AmpleSoft Bold</vt:lpstr>
      <vt:lpstr>#9Slide05 SVNEgregio Script</vt:lpstr>
      <vt:lpstr>#9Slide07 Cadena</vt:lpstr>
      <vt:lpstr>#9Slide07 Crocante</vt:lpstr>
      <vt:lpstr>#9Slide07 HoneyCream</vt:lpstr>
      <vt:lpstr>Arial</vt:lpstr>
      <vt:lpstr>Arial-Rounded</vt:lpstr>
      <vt:lpstr>Baloo 2</vt:lpstr>
      <vt:lpstr>Calibri</vt:lpstr>
      <vt:lpstr>Calibri Light</vt:lpstr>
      <vt:lpstr>Pangolin</vt:lpstr>
      <vt:lpstr>Times New Roman</vt:lpstr>
      <vt:lpstr>UTM Ong Do Gia</vt:lpstr>
      <vt:lpstr>UVF Salome</vt:lpstr>
      <vt:lpstr>UVN Bach Dang Nang</vt:lpstr>
      <vt:lpstr>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Phong 4 Ly Tu Trong</cp:lastModifiedBy>
  <cp:revision>38</cp:revision>
  <dcterms:created xsi:type="dcterms:W3CDTF">2022-01-21T14:26:13Z</dcterms:created>
  <dcterms:modified xsi:type="dcterms:W3CDTF">2026-01-23T01:49:34Z</dcterms:modified>
</cp:coreProperties>
</file>