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25" r:id="rId3"/>
    <p:sldMasterId id="2147483951" r:id="rId4"/>
    <p:sldMasterId id="2147483960" r:id="rId5"/>
    <p:sldMasterId id="2147483973" r:id="rId6"/>
    <p:sldMasterId id="2147483985" r:id="rId7"/>
    <p:sldMasterId id="2147483997" r:id="rId8"/>
    <p:sldMasterId id="2147484009" r:id="rId9"/>
    <p:sldMasterId id="2147484013" r:id="rId10"/>
    <p:sldMasterId id="2147484025" r:id="rId11"/>
  </p:sldMasterIdLst>
  <p:notesMasterIdLst>
    <p:notesMasterId r:id="rId38"/>
  </p:notesMasterIdLst>
  <p:sldIdLst>
    <p:sldId id="314" r:id="rId12"/>
    <p:sldId id="283" r:id="rId13"/>
    <p:sldId id="2007577148" r:id="rId14"/>
    <p:sldId id="285" r:id="rId15"/>
    <p:sldId id="2007577149" r:id="rId16"/>
    <p:sldId id="2007577150" r:id="rId17"/>
    <p:sldId id="332" r:id="rId18"/>
    <p:sldId id="313" r:id="rId19"/>
    <p:sldId id="7773" r:id="rId20"/>
    <p:sldId id="2007577152" r:id="rId21"/>
    <p:sldId id="2007577151" r:id="rId22"/>
    <p:sldId id="2007577153" r:id="rId23"/>
    <p:sldId id="2007577154" r:id="rId24"/>
    <p:sldId id="2007577155" r:id="rId25"/>
    <p:sldId id="2007577156" r:id="rId26"/>
    <p:sldId id="2007577157" r:id="rId27"/>
    <p:sldId id="2007577158" r:id="rId28"/>
    <p:sldId id="320" r:id="rId29"/>
    <p:sldId id="321" r:id="rId30"/>
    <p:sldId id="322" r:id="rId31"/>
    <p:sldId id="323" r:id="rId32"/>
    <p:sldId id="324" r:id="rId33"/>
    <p:sldId id="2007577159" r:id="rId34"/>
    <p:sldId id="2007577160" r:id="rId35"/>
    <p:sldId id="300" r:id="rId36"/>
    <p:sldId id="321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206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979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2475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339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0608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4405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1339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33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1713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8462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507059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75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1579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932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10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44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795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1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984302" y="82491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65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48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1/5/2026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15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91374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146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480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9711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61895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863655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9678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31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8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28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1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54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3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12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30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29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6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14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4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3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7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8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8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65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4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4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8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28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5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17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42730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96965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19949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48897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54462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0136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61271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68711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97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60046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6564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3615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4323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6659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149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1138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2133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3336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264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4170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279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798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79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3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9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96844"/>
      </p:ext>
    </p:extLst>
  </p:cSld>
  <p:clrMapOvr>
    <a:masterClrMapping/>
  </p:clrMapOvr>
  <p:transition spd="med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28599"/>
      </p:ext>
    </p:extLst>
  </p:cSld>
  <p:clrMapOvr>
    <a:masterClrMapping/>
  </p:clrMapOvr>
  <p:transition spd="med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13019"/>
      </p:ext>
    </p:extLst>
  </p:cSld>
  <p:clrMapOvr>
    <a:masterClrMapping/>
  </p:clrMapOvr>
  <p:transition spd="med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28196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39632"/>
      </p:ext>
    </p:extLst>
  </p:cSld>
  <p:clrMapOvr>
    <a:masterClrMapping/>
  </p:clrMapOvr>
  <p:transition spd="med">
    <p:pull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64491"/>
      </p:ext>
    </p:extLst>
  </p:cSld>
  <p:clrMapOvr>
    <a:masterClrMapping/>
  </p:clrMapOvr>
  <p:transition spd="med">
    <p:pull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01302"/>
      </p:ext>
    </p:extLst>
  </p:cSld>
  <p:clrMapOvr>
    <a:masterClrMapping/>
  </p:clrMapOvr>
  <p:transition spd="med">
    <p:pull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60482"/>
      </p:ext>
    </p:extLst>
  </p:cSld>
  <p:clrMapOvr>
    <a:masterClrMapping/>
  </p:clrMapOvr>
  <p:transition spd="med">
    <p:pull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59158"/>
      </p:ext>
    </p:extLst>
  </p:cSld>
  <p:clrMapOvr>
    <a:masterClrMapping/>
  </p:clrMapOvr>
  <p:transition spd="med">
    <p:pull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29747"/>
      </p:ext>
    </p:extLst>
  </p:cSld>
  <p:clrMapOvr>
    <a:masterClrMapping/>
  </p:clrMapOvr>
  <p:transition spd="med">
    <p:pull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23218"/>
      </p:ext>
    </p:extLst>
  </p:cSld>
  <p:clrMapOvr>
    <a:masterClrMapping/>
  </p:clrMapOvr>
  <p:transition spd="med">
    <p:pull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6814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0252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825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7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3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86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3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4894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35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FD2A206-4265-0608-5AAB-C7BC7EBFBF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7611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0C0A39B-BE1E-EB4C-D44F-3E4E5DD5B2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4400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4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10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6.png"/><Relationship Id="rId5" Type="http://schemas.openxmlformats.org/officeDocument/2006/relationships/image" Target="../media/image52.png"/><Relationship Id="rId4" Type="http://schemas.openxmlformats.org/officeDocument/2006/relationships/slide" Target="slide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slide" Target="slide26.xml"/><Relationship Id="rId7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7.xml"/><Relationship Id="rId6" Type="http://schemas.microsoft.com/office/2007/relationships/hdphoto" Target="../media/hdphoto4.wdp"/><Relationship Id="rId5" Type="http://schemas.openxmlformats.org/officeDocument/2006/relationships/image" Target="../media/image58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9.png"/><Relationship Id="rId5" Type="http://schemas.openxmlformats.org/officeDocument/2006/relationships/image" Target="../media/image52.png"/><Relationship Id="rId4" Type="http://schemas.openxmlformats.org/officeDocument/2006/relationships/slide" Target="slide2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7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7.xml"/><Relationship Id="rId5" Type="http://schemas.microsoft.com/office/2007/relationships/hdphoto" Target="../media/hdphoto6.wdp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7.png"/><Relationship Id="rId3" Type="http://schemas.openxmlformats.org/officeDocument/2006/relationships/slideLayout" Target="../slideLayouts/slideLayout73.xml"/><Relationship Id="rId21" Type="http://schemas.openxmlformats.org/officeDocument/2006/relationships/slide" Target="slide21.xml"/><Relationship Id="rId7" Type="http://schemas.openxmlformats.org/officeDocument/2006/relationships/slide" Target="slide23.xml"/><Relationship Id="rId12" Type="http://schemas.openxmlformats.org/officeDocument/2006/relationships/image" Target="../media/image73.png"/><Relationship Id="rId17" Type="http://schemas.openxmlformats.org/officeDocument/2006/relationships/slide" Target="slide20.xml"/><Relationship Id="rId2" Type="http://schemas.openxmlformats.org/officeDocument/2006/relationships/audio" Target="../media/media3.wma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1" Type="http://schemas.microsoft.com/office/2007/relationships/media" Target="../media/media3.wma"/><Relationship Id="rId6" Type="http://schemas.openxmlformats.org/officeDocument/2006/relationships/image" Target="../media/image32.png"/><Relationship Id="rId11" Type="http://schemas.openxmlformats.org/officeDocument/2006/relationships/image" Target="../media/image72.gif"/><Relationship Id="rId5" Type="http://schemas.openxmlformats.org/officeDocument/2006/relationships/audio" Target="../media/audio2.wav"/><Relationship Id="rId15" Type="http://schemas.openxmlformats.org/officeDocument/2006/relationships/slide" Target="slide19.xml"/><Relationship Id="rId10" Type="http://schemas.openxmlformats.org/officeDocument/2006/relationships/image" Target="../media/image71.gif"/><Relationship Id="rId19" Type="http://schemas.openxmlformats.org/officeDocument/2006/relationships/slide" Target="slide22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0.gif"/><Relationship Id="rId14" Type="http://schemas.openxmlformats.org/officeDocument/2006/relationships/image" Target="../media/image75.PNG"/><Relationship Id="rId22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1.png"/><Relationship Id="rId5" Type="http://schemas.openxmlformats.org/officeDocument/2006/relationships/slide" Target="slide18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1.png"/><Relationship Id="rId5" Type="http://schemas.openxmlformats.org/officeDocument/2006/relationships/slide" Target="slide18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1.png"/><Relationship Id="rId5" Type="http://schemas.openxmlformats.org/officeDocument/2006/relationships/slide" Target="slide18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81.png"/><Relationship Id="rId5" Type="http://schemas.openxmlformats.org/officeDocument/2006/relationships/slide" Target="slide18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8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image" Target="../media/image97.png"/><Relationship Id="rId7" Type="http://schemas.openxmlformats.org/officeDocument/2006/relationships/image" Target="../media/image42.gi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9.gif"/><Relationship Id="rId5" Type="http://schemas.openxmlformats.org/officeDocument/2006/relationships/image" Target="../media/image18.png"/><Relationship Id="rId10" Type="http://schemas.openxmlformats.org/officeDocument/2006/relationships/image" Target="../media/image101.png"/><Relationship Id="rId4" Type="http://schemas.openxmlformats.org/officeDocument/2006/relationships/image" Target="../media/image98.png"/><Relationship Id="rId9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1.jpe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jpeg"/><Relationship Id="rId5" Type="http://schemas.openxmlformats.org/officeDocument/2006/relationships/image" Target="../media/image29.pn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jpe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2.gif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1.emf"/><Relationship Id="rId12" Type="http://schemas.openxmlformats.org/officeDocument/2006/relationships/image" Target="../media/image41.gif"/><Relationship Id="rId17" Type="http://schemas.openxmlformats.org/officeDocument/2006/relationships/image" Target="../media/image45.png"/><Relationship Id="rId2" Type="http://schemas.microsoft.com/office/2007/relationships/media" Target="../media/media2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43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35D6DB26-FD17-4DE0-8960-A53C93111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64703"/>
            <a:ext cx="12230100" cy="47123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9660" y="-276151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6794">
            <a:off x="1795279" y="199234"/>
            <a:ext cx="1322947" cy="142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1688" y="128012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B3B1BE-4D9D-432C-8F47-B4433AF52E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722" y="977827"/>
            <a:ext cx="4651651" cy="4578493"/>
          </a:xfrm>
          <a:prstGeom prst="rect">
            <a:avLst/>
          </a:prstGeom>
        </p:spPr>
      </p:pic>
      <p:pic>
        <p:nvPicPr>
          <p:cNvPr id="10" name="Google Shape;94;p1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508C7288-E7BC-4BD5-8F12-E61F83715DFE}"/>
              </a:ext>
            </a:extLst>
          </p:cNvPr>
          <p:cNvPicPr preferRelativeResize="0"/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5273123" y="3542268"/>
            <a:ext cx="6995494" cy="3315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5231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51A183-FC49-41D7-AF75-EB202DE53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9D8F5-044B-430B-A66C-CE641F0C717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922D7-0258-C86E-E2CD-DF1983B90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47" y="922100"/>
            <a:ext cx="4808006" cy="4808006"/>
          </a:xfrm>
          <a:prstGeom prst="rect">
            <a:avLst/>
          </a:prstGeom>
        </p:spPr>
      </p:pic>
      <p:sp>
        <p:nvSpPr>
          <p:cNvPr id="12" name="Right Bracket 11">
            <a:extLst>
              <a:ext uri="{FF2B5EF4-FFF2-40B4-BE49-F238E27FC236}">
                <a16:creationId xmlns:a16="http://schemas.microsoft.com/office/drawing/2014/main" id="{906C6051-6765-29A4-12DB-4A481CFFDE16}"/>
              </a:ext>
            </a:extLst>
          </p:cNvPr>
          <p:cNvSpPr/>
          <p:nvPr/>
        </p:nvSpPr>
        <p:spPr>
          <a:xfrm rot="17308937">
            <a:off x="6380975" y="193662"/>
            <a:ext cx="605361" cy="1251216"/>
          </a:xfrm>
          <a:prstGeom prst="rightBracket">
            <a:avLst>
              <a:gd name="adj" fmla="val 9792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C2D5B-E5EC-1832-4CC3-838E23232C6B}"/>
              </a:ext>
            </a:extLst>
          </p:cNvPr>
          <p:cNvSpPr txBox="1"/>
          <p:nvPr/>
        </p:nvSpPr>
        <p:spPr>
          <a:xfrm>
            <a:off x="6929640" y="218068"/>
            <a:ext cx="1092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296D71-9A82-0621-5ACF-9E7FDBF01D73}"/>
              </a:ext>
            </a:extLst>
          </p:cNvPr>
          <p:cNvSpPr txBox="1"/>
          <p:nvPr/>
        </p:nvSpPr>
        <p:spPr>
          <a:xfrm>
            <a:off x="4408505" y="5848093"/>
            <a:ext cx="398824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4ED160F4-E905-542F-15B7-1232676583B2}"/>
              </a:ext>
            </a:extLst>
          </p:cNvPr>
          <p:cNvSpPr/>
          <p:nvPr/>
        </p:nvSpPr>
        <p:spPr>
          <a:xfrm rot="19366860">
            <a:off x="7548070" y="902435"/>
            <a:ext cx="605361" cy="1251216"/>
          </a:xfrm>
          <a:prstGeom prst="rightBracket">
            <a:avLst>
              <a:gd name="adj" fmla="val 9792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7927C4-FFD1-3E8B-D825-0B86227050EF}"/>
              </a:ext>
            </a:extLst>
          </p:cNvPr>
          <p:cNvSpPr txBox="1"/>
          <p:nvPr/>
        </p:nvSpPr>
        <p:spPr>
          <a:xfrm>
            <a:off x="7997708" y="979387"/>
            <a:ext cx="1092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986F78A6-1318-FB09-5FE1-698F500B4444}"/>
              </a:ext>
            </a:extLst>
          </p:cNvPr>
          <p:cNvSpPr/>
          <p:nvPr/>
        </p:nvSpPr>
        <p:spPr>
          <a:xfrm rot="20936981">
            <a:off x="8088890" y="2123065"/>
            <a:ext cx="605361" cy="1219769"/>
          </a:xfrm>
          <a:prstGeom prst="rightBracket">
            <a:avLst>
              <a:gd name="adj" fmla="val 9792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8329FB-B1EE-B11B-6A4D-0ABCAD286B5D}"/>
              </a:ext>
            </a:extLst>
          </p:cNvPr>
          <p:cNvSpPr txBox="1"/>
          <p:nvPr/>
        </p:nvSpPr>
        <p:spPr>
          <a:xfrm>
            <a:off x="8574967" y="2225214"/>
            <a:ext cx="1092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pic>
        <p:nvPicPr>
          <p:cNvPr id="19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5BCA525D-1EF4-C16F-D58F-982513156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77" y="3722662"/>
            <a:ext cx="2181673" cy="313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544727E-1B64-151F-1622-59A7D6BEFE7E}"/>
              </a:ext>
            </a:extLst>
          </p:cNvPr>
          <p:cNvSpPr/>
          <p:nvPr/>
        </p:nvSpPr>
        <p:spPr>
          <a:xfrm rot="12588055">
            <a:off x="6549684" y="1033688"/>
            <a:ext cx="115445" cy="2124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587870D-2325-3244-4394-FD41F9BFB1F5}"/>
              </a:ext>
            </a:extLst>
          </p:cNvPr>
          <p:cNvSpPr/>
          <p:nvPr/>
        </p:nvSpPr>
        <p:spPr>
          <a:xfrm>
            <a:off x="3888867" y="1252369"/>
            <a:ext cx="3904652" cy="3904652"/>
          </a:xfrm>
          <a:prstGeom prst="ellipse">
            <a:avLst/>
          </a:prstGeom>
          <a:solidFill>
            <a:srgbClr val="F4F6F8"/>
          </a:solidFill>
          <a:ln>
            <a:solidFill>
              <a:srgbClr val="F4F6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FC0E47-15F9-723C-E60A-81E5C9B7F5C1}"/>
              </a:ext>
            </a:extLst>
          </p:cNvPr>
          <p:cNvSpPr/>
          <p:nvPr/>
        </p:nvSpPr>
        <p:spPr>
          <a:xfrm rot="5400000">
            <a:off x="6583836" y="2655330"/>
            <a:ext cx="62470" cy="141930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E89D69-4C22-4870-636E-F8EF018913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21" y="1259887"/>
            <a:ext cx="2017177" cy="20499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5F739D-2B71-754F-8412-CE7C420E3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095" y="1140807"/>
            <a:ext cx="4035902" cy="435292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45D750C-776A-0C0E-413D-D8854D66BE34}"/>
              </a:ext>
            </a:extLst>
          </p:cNvPr>
          <p:cNvGrpSpPr/>
          <p:nvPr/>
        </p:nvGrpSpPr>
        <p:grpSpPr>
          <a:xfrm rot="14579066">
            <a:off x="5877966" y="2133346"/>
            <a:ext cx="299683" cy="2406839"/>
            <a:chOff x="10127854" y="2020621"/>
            <a:chExt cx="242692" cy="2655884"/>
          </a:xfrm>
        </p:grpSpPr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70E60ACF-541B-1AF1-BA90-2BCD17DA53F1}"/>
                </a:ext>
              </a:extLst>
            </p:cNvPr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D9D4A7-36E9-7EF5-26E1-7DF6E5531473}"/>
                </a:ext>
              </a:extLst>
            </p:cNvPr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524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 animBg="1"/>
      <p:bldP spid="16" grpId="0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51A183-FC49-41D7-AF75-EB202DE53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9D8F5-044B-430B-A66C-CE641F0C717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8" descr="Tổng hợp ảnh Doremon PNG">
            <a:hlinkClick r:id="rId3" action="ppaction://hlinksldjump"/>
            <a:extLst>
              <a:ext uri="{FF2B5EF4-FFF2-40B4-BE49-F238E27FC236}">
                <a16:creationId xmlns:a16="http://schemas.microsoft.com/office/drawing/2014/main" id="{A4405387-4F65-4AAC-B9B8-C5EE1EB7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36" y="3635090"/>
            <a:ext cx="2181673" cy="313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7E757-E4CF-9A8A-9506-41773E803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3637" y="328612"/>
            <a:ext cx="3743325" cy="3248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A57CB9-49E5-06E5-3DD2-69D62BF517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08" y="155208"/>
            <a:ext cx="1959317" cy="193441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E5F4EDD-03A7-B796-4A31-C63C4CFE01A2}"/>
              </a:ext>
            </a:extLst>
          </p:cNvPr>
          <p:cNvCxnSpPr>
            <a:cxnSpLocks/>
          </p:cNvCxnSpPr>
          <p:nvPr/>
        </p:nvCxnSpPr>
        <p:spPr>
          <a:xfrm>
            <a:off x="6201514" y="1126945"/>
            <a:ext cx="180236" cy="41610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C8A60A-2E48-9708-1D65-3B89D8DDEF47}"/>
              </a:ext>
            </a:extLst>
          </p:cNvPr>
          <p:cNvCxnSpPr>
            <a:cxnSpLocks/>
          </p:cNvCxnSpPr>
          <p:nvPr/>
        </p:nvCxnSpPr>
        <p:spPr>
          <a:xfrm>
            <a:off x="6229350" y="1114425"/>
            <a:ext cx="6477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F439EED-D55D-252A-76FA-08985266613B}"/>
              </a:ext>
            </a:extLst>
          </p:cNvPr>
          <p:cNvSpPr/>
          <p:nvPr/>
        </p:nvSpPr>
        <p:spPr>
          <a:xfrm>
            <a:off x="7210425" y="1200150"/>
            <a:ext cx="4552949" cy="1190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Nam </a:t>
            </a:r>
            <a:r>
              <a:rPr lang="en-US" sz="3000" dirty="0" err="1">
                <a:solidFill>
                  <a:srgbClr val="002060"/>
                </a:solidFill>
              </a:rPr>
              <a:t>vẽ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cảnh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mặt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trời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mọc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lúc</a:t>
            </a:r>
            <a:r>
              <a:rPr lang="en-US" sz="3000" dirty="0">
                <a:solidFill>
                  <a:srgbClr val="002060"/>
                </a:solidFill>
              </a:rPr>
              <a:t> 5 </a:t>
            </a:r>
            <a:r>
              <a:rPr lang="en-US" sz="3000" dirty="0" err="1">
                <a:solidFill>
                  <a:srgbClr val="002060"/>
                </a:solidFill>
              </a:rPr>
              <a:t>giờ</a:t>
            </a:r>
            <a:r>
              <a:rPr lang="en-US" sz="3000" dirty="0">
                <a:solidFill>
                  <a:srgbClr val="002060"/>
                </a:solidFill>
              </a:rPr>
              <a:t> 15 </a:t>
            </a:r>
            <a:r>
              <a:rPr lang="en-US" sz="3000" dirty="0" err="1">
                <a:solidFill>
                  <a:srgbClr val="002060"/>
                </a:solidFill>
              </a:rPr>
              <a:t>phút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sáng</a:t>
            </a:r>
            <a:r>
              <a:rPr lang="en-US" sz="30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9" name="Picture 28" descr="A cartoon of a child holding a map&#10;&#10;Description automatically generated">
            <a:extLst>
              <a:ext uri="{FF2B5EF4-FFF2-40B4-BE49-F238E27FC236}">
                <a16:creationId xmlns:a16="http://schemas.microsoft.com/office/drawing/2014/main" id="{4F544FC5-F4AD-23EE-9A44-01801B4D4F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49" y="3666060"/>
            <a:ext cx="3609975" cy="30577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EED74C-1697-E156-95F6-28957A05AE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483" y="3212733"/>
            <a:ext cx="1959317" cy="1934411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F9856EC-2592-D65D-F6FA-CCAC6AB48EF8}"/>
              </a:ext>
            </a:extLst>
          </p:cNvPr>
          <p:cNvCxnSpPr>
            <a:cxnSpLocks/>
          </p:cNvCxnSpPr>
          <p:nvPr/>
        </p:nvCxnSpPr>
        <p:spPr>
          <a:xfrm>
            <a:off x="6200775" y="4191000"/>
            <a:ext cx="0" cy="6000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1E374D3-A102-655F-47A8-DF18C02ECB8E}"/>
              </a:ext>
            </a:extLst>
          </p:cNvPr>
          <p:cNvSpPr/>
          <p:nvPr/>
        </p:nvSpPr>
        <p:spPr>
          <a:xfrm>
            <a:off x="7115175" y="4505325"/>
            <a:ext cx="4552949" cy="1190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Mai </a:t>
            </a:r>
            <a:r>
              <a:rPr lang="en-US" sz="3000" dirty="0" err="1">
                <a:solidFill>
                  <a:srgbClr val="002060"/>
                </a:solidFill>
              </a:rPr>
              <a:t>vẽ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cảnh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mặt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trời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lặn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lúc</a:t>
            </a:r>
            <a:r>
              <a:rPr lang="en-US" sz="3000" dirty="0">
                <a:solidFill>
                  <a:srgbClr val="002060"/>
                </a:solidFill>
              </a:rPr>
              <a:t> 5 </a:t>
            </a:r>
            <a:r>
              <a:rPr lang="en-US" sz="3000" dirty="0" err="1">
                <a:solidFill>
                  <a:srgbClr val="002060"/>
                </a:solidFill>
              </a:rPr>
              <a:t>giờ</a:t>
            </a:r>
            <a:r>
              <a:rPr lang="en-US" sz="3000" dirty="0">
                <a:solidFill>
                  <a:srgbClr val="002060"/>
                </a:solidFill>
              </a:rPr>
              <a:t> 30 </a:t>
            </a:r>
            <a:r>
              <a:rPr lang="en-US" sz="3000" dirty="0" err="1">
                <a:solidFill>
                  <a:srgbClr val="002060"/>
                </a:solidFill>
              </a:rPr>
              <a:t>phút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chiều</a:t>
            </a:r>
            <a:r>
              <a:rPr lang="en-US" sz="3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0F73F4C-1423-66BD-AD28-AFAF3C7AF28C}"/>
              </a:ext>
            </a:extLst>
          </p:cNvPr>
          <p:cNvCxnSpPr>
            <a:cxnSpLocks/>
          </p:cNvCxnSpPr>
          <p:nvPr/>
        </p:nvCxnSpPr>
        <p:spPr>
          <a:xfrm>
            <a:off x="6210300" y="4152900"/>
            <a:ext cx="152400" cy="44767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68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51A183-FC49-41D7-AF75-EB202DE5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9D8F5-044B-430B-A66C-CE641F0C717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A4405387-4F65-4AAC-B9B8-C5EE1EB7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36" y="3635090"/>
            <a:ext cx="2181673" cy="313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74105A-E716-4F14-2E3D-9EBB7F405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63" y="1019175"/>
            <a:ext cx="2463838" cy="243251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E775564-0403-FD75-144E-B55B98504CF2}"/>
              </a:ext>
            </a:extLst>
          </p:cNvPr>
          <p:cNvCxnSpPr>
            <a:cxnSpLocks/>
          </p:cNvCxnSpPr>
          <p:nvPr/>
        </p:nvCxnSpPr>
        <p:spPr>
          <a:xfrm>
            <a:off x="4248150" y="2209800"/>
            <a:ext cx="266700" cy="46672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BA3612D-FEEF-8194-5995-E8A63EF0FDBA}"/>
              </a:ext>
            </a:extLst>
          </p:cNvPr>
          <p:cNvCxnSpPr>
            <a:cxnSpLocks/>
          </p:cNvCxnSpPr>
          <p:nvPr/>
        </p:nvCxnSpPr>
        <p:spPr>
          <a:xfrm>
            <a:off x="4280041" y="2219325"/>
            <a:ext cx="77773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E5875B7-0D42-45ED-C6EE-27FA85392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6643" y="3186193"/>
            <a:ext cx="2523963" cy="25239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209BB1A-EACB-BE1E-04A2-F713C311B675}"/>
              </a:ext>
            </a:extLst>
          </p:cNvPr>
          <p:cNvSpPr txBox="1"/>
          <p:nvPr/>
        </p:nvSpPr>
        <p:spPr>
          <a:xfrm>
            <a:off x="3409950" y="4143375"/>
            <a:ext cx="188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05 : 15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6015C6-2056-6890-B084-29B4E2A912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513" y="904875"/>
            <a:ext cx="2463838" cy="243251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D51117-0EC1-04F1-5E74-E15D58BD9BB2}"/>
              </a:ext>
            </a:extLst>
          </p:cNvPr>
          <p:cNvCxnSpPr>
            <a:cxnSpLocks/>
          </p:cNvCxnSpPr>
          <p:nvPr/>
        </p:nvCxnSpPr>
        <p:spPr>
          <a:xfrm>
            <a:off x="9239250" y="2095500"/>
            <a:ext cx="152400" cy="51435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0454D9B-BF91-99B3-069F-B56C919B9481}"/>
              </a:ext>
            </a:extLst>
          </p:cNvPr>
          <p:cNvCxnSpPr>
            <a:cxnSpLocks/>
          </p:cNvCxnSpPr>
          <p:nvPr/>
        </p:nvCxnSpPr>
        <p:spPr>
          <a:xfrm>
            <a:off x="9204466" y="2095500"/>
            <a:ext cx="0" cy="7810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2962DA2-A077-730C-2989-2FCDCA24EC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0593" y="3071893"/>
            <a:ext cx="2523963" cy="25239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23668B-7D7F-76CA-2442-A8CC1B109FAD}"/>
              </a:ext>
            </a:extLst>
          </p:cNvPr>
          <p:cNvSpPr txBox="1"/>
          <p:nvPr/>
        </p:nvSpPr>
        <p:spPr>
          <a:xfrm>
            <a:off x="8343900" y="4029075"/>
            <a:ext cx="188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17 : 30</a:t>
            </a:r>
          </a:p>
        </p:txBody>
      </p:sp>
    </p:spTree>
    <p:extLst>
      <p:ext uri="{BB962C8B-B14F-4D97-AF65-F5344CB8AC3E}">
        <p14:creationId xmlns:p14="http://schemas.microsoft.com/office/powerpoint/2010/main" val="827391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B083C1-8CDA-45C3-9563-147B5F287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571500"/>
            <a:ext cx="7353297" cy="6058164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120A2B8-1522-4446-BD5A-5FB1FA4D1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440"/>
            <a:ext cx="5306979" cy="4988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FB0901-40F4-EFEF-1DE7-5620B982EF9B}"/>
              </a:ext>
            </a:extLst>
          </p:cNvPr>
          <p:cNvSpPr txBox="1"/>
          <p:nvPr/>
        </p:nvSpPr>
        <p:spPr>
          <a:xfrm>
            <a:off x="2653489" y="5512594"/>
            <a:ext cx="34182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322212-3781-8259-8559-FC907BF42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795" y="2711484"/>
            <a:ext cx="77182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8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51A183-FC49-41D7-AF75-EB202DE53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9D8F5-044B-430B-A66C-CE641F0C717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0E88FC2-4909-7939-8595-650E0F7EEC8C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4F4EC-E03A-21A9-0B32-ACCE6FD74084}"/>
              </a:ext>
            </a:extLst>
          </p:cNvPr>
          <p:cNvSpPr txBox="1"/>
          <p:nvPr/>
        </p:nvSpPr>
        <p:spPr>
          <a:xfrm>
            <a:off x="1371599" y="549419"/>
            <a:ext cx="10820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Mỗi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 </a:t>
            </a:r>
            <a:r>
              <a:rPr lang="en-US" sz="4000" dirty="0" err="1"/>
              <a:t>lúc</a:t>
            </a:r>
            <a:r>
              <a:rPr lang="en-US" sz="4000" dirty="0"/>
              <a:t> </a:t>
            </a:r>
            <a:r>
              <a:rPr lang="en-US" sz="4000" dirty="0" err="1"/>
              <a:t>mấy</a:t>
            </a:r>
            <a:r>
              <a:rPr lang="en-US" sz="4000" dirty="0"/>
              <a:t> </a:t>
            </a:r>
            <a:r>
              <a:rPr lang="en-US" sz="4000" dirty="0" err="1"/>
              <a:t>giờ</a:t>
            </a:r>
            <a:r>
              <a:rPr lang="en-US" sz="4000" dirty="0"/>
              <a:t>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96D2F7F-4BE3-6037-6F91-0BF2ACDFD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7900" y="1343025"/>
            <a:ext cx="7048500" cy="517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03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51A183-FC49-41D7-AF75-EB202DE5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9D8F5-044B-430B-A66C-CE641F0C717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D00C5-01B6-10E5-FB0A-7B7AA1318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49" y="1343024"/>
            <a:ext cx="4882891" cy="38004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393A75-509C-FFBE-1753-1207E6BDB849}"/>
              </a:ext>
            </a:extLst>
          </p:cNvPr>
          <p:cNvGrpSpPr/>
          <p:nvPr/>
        </p:nvGrpSpPr>
        <p:grpSpPr>
          <a:xfrm>
            <a:off x="1584844" y="4487041"/>
            <a:ext cx="558281" cy="613402"/>
            <a:chOff x="8609749" y="4291143"/>
            <a:chExt cx="414981" cy="46850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EFBBF0D-58F7-0AFD-3471-1522FA2C0EA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5C5B65-CB7E-B78F-1D0E-FF09EF6D2D62}"/>
                </a:ext>
              </a:extLst>
            </p:cNvPr>
            <p:cNvSpPr/>
            <p:nvPr/>
          </p:nvSpPr>
          <p:spPr>
            <a:xfrm>
              <a:off x="8664177" y="4291143"/>
              <a:ext cx="306465" cy="4466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D01CCE-8891-5E80-0FB5-CE09F05C288D}"/>
              </a:ext>
            </a:extLst>
          </p:cNvPr>
          <p:cNvGrpSpPr/>
          <p:nvPr/>
        </p:nvGrpSpPr>
        <p:grpSpPr>
          <a:xfrm>
            <a:off x="2820607" y="4477516"/>
            <a:ext cx="639919" cy="613402"/>
            <a:chOff x="8579578" y="4291143"/>
            <a:chExt cx="475664" cy="46850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6ABA926-F0EF-60B9-32FC-9A4AA33E6CC6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45835A-F285-625B-BC1B-E93A66BDCCD5}"/>
                </a:ext>
              </a:extLst>
            </p:cNvPr>
            <p:cNvSpPr/>
            <p:nvPr/>
          </p:nvSpPr>
          <p:spPr>
            <a:xfrm>
              <a:off x="8579578" y="4291143"/>
              <a:ext cx="475664" cy="4466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5C96461-5ADE-385E-4205-60B5F556C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587" y="1385887"/>
            <a:ext cx="4771145" cy="37766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322BC24-6743-1D6E-1227-4F738BCC1B5A}"/>
              </a:ext>
            </a:extLst>
          </p:cNvPr>
          <p:cNvGrpSpPr/>
          <p:nvPr/>
        </p:nvGrpSpPr>
        <p:grpSpPr>
          <a:xfrm>
            <a:off x="7480819" y="4477516"/>
            <a:ext cx="558281" cy="613402"/>
            <a:chOff x="8609749" y="4291143"/>
            <a:chExt cx="414981" cy="46850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27D8684-309A-BBC6-3D38-E28AB7D39E2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415FF1-485B-E83D-5528-469EC62A0CE8}"/>
                </a:ext>
              </a:extLst>
            </p:cNvPr>
            <p:cNvSpPr/>
            <p:nvPr/>
          </p:nvSpPr>
          <p:spPr>
            <a:xfrm>
              <a:off x="8664177" y="4291143"/>
              <a:ext cx="306465" cy="4466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4381F3-F824-1947-3C28-A48835F6BEC7}"/>
              </a:ext>
            </a:extLst>
          </p:cNvPr>
          <p:cNvGrpSpPr/>
          <p:nvPr/>
        </p:nvGrpSpPr>
        <p:grpSpPr>
          <a:xfrm>
            <a:off x="8611807" y="4429890"/>
            <a:ext cx="703643" cy="656459"/>
            <a:chOff x="8579578" y="4291143"/>
            <a:chExt cx="475664" cy="46850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C5A4322-D41F-6DC6-6876-F6613E9C948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1F7D886-E21F-DA47-55EC-30B9F53E8E0C}"/>
                </a:ext>
              </a:extLst>
            </p:cNvPr>
            <p:cNvSpPr/>
            <p:nvPr/>
          </p:nvSpPr>
          <p:spPr>
            <a:xfrm>
              <a:off x="8579578" y="4291143"/>
              <a:ext cx="475664" cy="4466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72A534B-65B4-755F-6D20-A8B2666036DF}"/>
              </a:ext>
            </a:extLst>
          </p:cNvPr>
          <p:cNvCxnSpPr/>
          <p:nvPr/>
        </p:nvCxnSpPr>
        <p:spPr>
          <a:xfrm>
            <a:off x="4391025" y="4962525"/>
            <a:ext cx="790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C2927F-A442-1EB2-CEB7-88F8456BF182}"/>
              </a:ext>
            </a:extLst>
          </p:cNvPr>
          <p:cNvCxnSpPr>
            <a:cxnSpLocks/>
          </p:cNvCxnSpPr>
          <p:nvPr/>
        </p:nvCxnSpPr>
        <p:spPr>
          <a:xfrm>
            <a:off x="10182225" y="4982189"/>
            <a:ext cx="9085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278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51A183-FC49-41D7-AF75-EB202DE5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9D8F5-044B-430B-A66C-CE641F0C717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D41A48-79DE-C1DD-2B76-5A96B43F6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1204912"/>
            <a:ext cx="4488558" cy="377666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44DA1A-002B-B034-5A77-36CDB108ED94}"/>
              </a:ext>
            </a:extLst>
          </p:cNvPr>
          <p:cNvCxnSpPr>
            <a:cxnSpLocks/>
          </p:cNvCxnSpPr>
          <p:nvPr/>
        </p:nvCxnSpPr>
        <p:spPr>
          <a:xfrm>
            <a:off x="2105025" y="4238625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D244B41-41D3-BFE7-1719-B5DBF614DDCB}"/>
              </a:ext>
            </a:extLst>
          </p:cNvPr>
          <p:cNvGrpSpPr/>
          <p:nvPr/>
        </p:nvGrpSpPr>
        <p:grpSpPr>
          <a:xfrm>
            <a:off x="1584844" y="4267966"/>
            <a:ext cx="558281" cy="613402"/>
            <a:chOff x="8609749" y="4291143"/>
            <a:chExt cx="414981" cy="46850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2F0850D-A4A1-EAA1-BD08-96789FFD26AC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2E88365-DA2C-1951-27B2-F74BC970788E}"/>
                </a:ext>
              </a:extLst>
            </p:cNvPr>
            <p:cNvSpPr/>
            <p:nvPr/>
          </p:nvSpPr>
          <p:spPr>
            <a:xfrm>
              <a:off x="8664177" y="4291143"/>
              <a:ext cx="306465" cy="4466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01C609-80AE-ADE4-77C1-F31E539912E8}"/>
              </a:ext>
            </a:extLst>
          </p:cNvPr>
          <p:cNvGrpSpPr/>
          <p:nvPr/>
        </p:nvGrpSpPr>
        <p:grpSpPr>
          <a:xfrm>
            <a:off x="2782507" y="4248916"/>
            <a:ext cx="639919" cy="613402"/>
            <a:chOff x="8579578" y="4291143"/>
            <a:chExt cx="475664" cy="46850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B3FE2F3-74DA-600D-C2C0-75724164B90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716842-EEFF-F966-009A-6F4EEE844C2D}"/>
                </a:ext>
              </a:extLst>
            </p:cNvPr>
            <p:cNvSpPr/>
            <p:nvPr/>
          </p:nvSpPr>
          <p:spPr>
            <a:xfrm>
              <a:off x="8579578" y="4291143"/>
              <a:ext cx="475664" cy="4466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5EA9424-04E5-EDAC-3574-18ADC3214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299" y="1142999"/>
            <a:ext cx="4600575" cy="366608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B944C3A-3CF6-B940-A694-59448D39687E}"/>
              </a:ext>
            </a:extLst>
          </p:cNvPr>
          <p:cNvCxnSpPr>
            <a:cxnSpLocks/>
          </p:cNvCxnSpPr>
          <p:nvPr/>
        </p:nvCxnSpPr>
        <p:spPr>
          <a:xfrm>
            <a:off x="8572500" y="4743450"/>
            <a:ext cx="6381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1562DC-7096-6420-BD47-79DD6BEEDC3A}"/>
              </a:ext>
            </a:extLst>
          </p:cNvPr>
          <p:cNvGrpSpPr/>
          <p:nvPr/>
        </p:nvGrpSpPr>
        <p:grpSpPr>
          <a:xfrm>
            <a:off x="6944932" y="3639316"/>
            <a:ext cx="639919" cy="613402"/>
            <a:chOff x="8579578" y="4291143"/>
            <a:chExt cx="475664" cy="46850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9F81696-82DC-FC27-93EA-FD65FA030F7C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B95E80-C705-D026-B0DB-FA28ADA0D3A9}"/>
                </a:ext>
              </a:extLst>
            </p:cNvPr>
            <p:cNvSpPr/>
            <p:nvPr/>
          </p:nvSpPr>
          <p:spPr>
            <a:xfrm>
              <a:off x="8579578" y="4291143"/>
              <a:ext cx="475664" cy="4466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27DA0E-2A18-5467-68F5-F3C908278808}"/>
              </a:ext>
            </a:extLst>
          </p:cNvPr>
          <p:cNvGrpSpPr/>
          <p:nvPr/>
        </p:nvGrpSpPr>
        <p:grpSpPr>
          <a:xfrm>
            <a:off x="8164132" y="3648841"/>
            <a:ext cx="639919" cy="613402"/>
            <a:chOff x="8579578" y="4291143"/>
            <a:chExt cx="475664" cy="46850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42BFA91-344E-9DC1-9C81-8C56D32E80F1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F0EE14C-6B76-B966-9DBE-7599248923C6}"/>
                </a:ext>
              </a:extLst>
            </p:cNvPr>
            <p:cNvSpPr/>
            <p:nvPr/>
          </p:nvSpPr>
          <p:spPr>
            <a:xfrm>
              <a:off x="8579578" y="4291143"/>
              <a:ext cx="475664" cy="4466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5005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51A183-FC49-41D7-AF75-EB202DE5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9D8F5-044B-430B-A66C-CE641F0C717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0E88FC2-4909-7939-8595-650E0F7EEC8C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4F4EC-E03A-21A9-0B32-ACCE6FD74084}"/>
              </a:ext>
            </a:extLst>
          </p:cNvPr>
          <p:cNvSpPr txBox="1"/>
          <p:nvPr/>
        </p:nvSpPr>
        <p:spPr>
          <a:xfrm>
            <a:off x="1343025" y="577994"/>
            <a:ext cx="1043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 err="1">
                <a:solidFill>
                  <a:prstClr val="black"/>
                </a:solidFill>
              </a:rPr>
              <a:t>Tìm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hai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hồ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chỉ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cùng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thời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gian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buổi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tối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hoặc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đêm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6F191A-A5C2-2FB7-05E3-5DEEC3F628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043" y="1885127"/>
            <a:ext cx="9967913" cy="373906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5005D3-2CEC-5890-C5D9-9E5814912E91}"/>
              </a:ext>
            </a:extLst>
          </p:cNvPr>
          <p:cNvCxnSpPr>
            <a:cxnSpLocks/>
          </p:cNvCxnSpPr>
          <p:nvPr/>
        </p:nvCxnSpPr>
        <p:spPr>
          <a:xfrm flipH="1">
            <a:off x="2612571" y="3754660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1B5FB3-F7EE-44C2-4AD2-49A5082A249F}"/>
              </a:ext>
            </a:extLst>
          </p:cNvPr>
          <p:cNvCxnSpPr>
            <a:cxnSpLocks/>
          </p:cNvCxnSpPr>
          <p:nvPr/>
        </p:nvCxnSpPr>
        <p:spPr>
          <a:xfrm flipH="1">
            <a:off x="7351835" y="3811966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3D04E2-FE76-2C20-EF8C-3E1FFB760705}"/>
              </a:ext>
            </a:extLst>
          </p:cNvPr>
          <p:cNvCxnSpPr>
            <a:cxnSpLocks/>
          </p:cNvCxnSpPr>
          <p:nvPr/>
        </p:nvCxnSpPr>
        <p:spPr>
          <a:xfrm>
            <a:off x="7288947" y="3811966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7B83E0-4113-2781-EC13-DBB8B0B8A56E}"/>
              </a:ext>
            </a:extLst>
          </p:cNvPr>
          <p:cNvCxnSpPr>
            <a:cxnSpLocks/>
          </p:cNvCxnSpPr>
          <p:nvPr/>
        </p:nvCxnSpPr>
        <p:spPr>
          <a:xfrm>
            <a:off x="2114550" y="1038225"/>
            <a:ext cx="16859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6A4B0D-AD01-9D3B-C909-59BC63C4ECD9}"/>
              </a:ext>
            </a:extLst>
          </p:cNvPr>
          <p:cNvCxnSpPr>
            <a:cxnSpLocks/>
          </p:cNvCxnSpPr>
          <p:nvPr/>
        </p:nvCxnSpPr>
        <p:spPr>
          <a:xfrm>
            <a:off x="7086600" y="1009650"/>
            <a:ext cx="3543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726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4125" y="1400175"/>
            <a:ext cx="5276849" cy="4067175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04775" y="960181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C10FDC-915F-D165-1D39-40551C3D7A4F}"/>
              </a:ext>
            </a:extLst>
          </p:cNvPr>
          <p:cNvSpPr/>
          <p:nvPr/>
        </p:nvSpPr>
        <p:spPr>
          <a:xfrm>
            <a:off x="2943225" y="361950"/>
            <a:ext cx="591288" cy="61511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F330198E-9637-CB5E-447C-876B2900F0B3}"/>
              </a:ext>
            </a:extLst>
          </p:cNvPr>
          <p:cNvSpPr/>
          <p:nvPr/>
        </p:nvSpPr>
        <p:spPr>
          <a:xfrm flipH="1">
            <a:off x="3219450" y="89389"/>
            <a:ext cx="5505449" cy="1091712"/>
          </a:xfrm>
          <a:prstGeom prst="parallelogram">
            <a:avLst>
              <a:gd name="adj" fmla="val 0"/>
            </a:avLst>
          </a:prstGeom>
          <a:noFill/>
          <a:ln>
            <a:noFill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làm gì lúc mấy giờ?</a:t>
            </a:r>
          </a:p>
        </p:txBody>
      </p:sp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C54F27-89FB-276B-D758-521C7179E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F858FF-433B-737F-2E83-9D5411C5FD69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3DEFB464-C454-66DB-4A43-BF70C9C517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161248-A2D7-710F-1524-0BC5925D3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3762" y="928687"/>
            <a:ext cx="4986338" cy="434210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704268E-B578-6CBF-1405-408EA0FEE306}"/>
              </a:ext>
            </a:extLst>
          </p:cNvPr>
          <p:cNvGrpSpPr/>
          <p:nvPr/>
        </p:nvGrpSpPr>
        <p:grpSpPr>
          <a:xfrm>
            <a:off x="4416251" y="4544903"/>
            <a:ext cx="612949" cy="663936"/>
            <a:chOff x="8609749" y="4291143"/>
            <a:chExt cx="414981" cy="46850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7148CDC-B20F-740B-4B45-106DDD09C440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FC1A1B4-E103-A904-98D4-9E390146AA96}"/>
                </a:ext>
              </a:extLst>
            </p:cNvPr>
            <p:cNvSpPr/>
            <p:nvPr/>
          </p:nvSpPr>
          <p:spPr>
            <a:xfrm>
              <a:off x="8668075" y="4291143"/>
              <a:ext cx="298666" cy="456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D0D7B66-52BD-1A25-A011-55A47BA58965}"/>
              </a:ext>
            </a:extLst>
          </p:cNvPr>
          <p:cNvGrpSpPr/>
          <p:nvPr/>
        </p:nvGrpSpPr>
        <p:grpSpPr>
          <a:xfrm>
            <a:off x="5707653" y="4544903"/>
            <a:ext cx="697628" cy="663936"/>
            <a:chOff x="8581253" y="4291143"/>
            <a:chExt cx="472311" cy="46850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FDB2B09-18AA-55F1-51BE-B26F9F57C1BC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EB8B5F9-91CE-6E46-9C99-BAE3325B6AD2}"/>
                </a:ext>
              </a:extLst>
            </p:cNvPr>
            <p:cNvSpPr/>
            <p:nvPr/>
          </p:nvSpPr>
          <p:spPr>
            <a:xfrm>
              <a:off x="8581253" y="4291143"/>
              <a:ext cx="472311" cy="456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316283-D913-A187-9ED8-4E71DB5D24E3}"/>
              </a:ext>
            </a:extLst>
          </p:cNvPr>
          <p:cNvCxnSpPr/>
          <p:nvPr/>
        </p:nvCxnSpPr>
        <p:spPr>
          <a:xfrm>
            <a:off x="7372350" y="5095875"/>
            <a:ext cx="8667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47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9E287E-1713-4CB1-9E82-7644BCC4AEE2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35000"/>
                  </a:prst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256102" y="2793953"/>
            <a:ext cx="1939545" cy="2298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2016F2-870C-42B1-B9C2-FD405C51DB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9" t="64497"/>
          <a:stretch/>
        </p:blipFill>
        <p:spPr>
          <a:xfrm>
            <a:off x="10078936" y="1513949"/>
            <a:ext cx="2113064" cy="23061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548278" y="5182613"/>
              <a:ext cx="374397" cy="884699"/>
              <a:chOff x="2603556" y="6925733"/>
              <a:chExt cx="569382" cy="1345447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19938664">
                <a:off x="2603556" y="7875364"/>
                <a:ext cx="569382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80ABAE24-0232-4EAF-94AB-4A3360C12C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786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8552" y="425955"/>
            <a:ext cx="487363" cy="48736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F80B4F-0359-4353-80C3-BB269128E1AA}"/>
              </a:ext>
            </a:extLst>
          </p:cNvPr>
          <p:cNvSpPr/>
          <p:nvPr/>
        </p:nvSpPr>
        <p:spPr>
          <a:xfrm>
            <a:off x="9210103" y="392545"/>
            <a:ext cx="2523533" cy="8422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2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EA52DD-0FDB-6B7A-161F-C710D7EDA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B04A5B-2C0C-46A5-CBA9-26D66BBA783F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AAAD4ACB-910F-79C8-D61F-22A328A93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267133-9478-5ED7-2912-078380140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624" y="733425"/>
            <a:ext cx="5533259" cy="50673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924604F-2E92-2EAC-5478-A1A1BDAA43D1}"/>
              </a:ext>
            </a:extLst>
          </p:cNvPr>
          <p:cNvGrpSpPr/>
          <p:nvPr/>
        </p:nvGrpSpPr>
        <p:grpSpPr>
          <a:xfrm>
            <a:off x="3978101" y="5019675"/>
            <a:ext cx="679624" cy="742950"/>
            <a:chOff x="8609749" y="4297985"/>
            <a:chExt cx="414981" cy="46166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F7D9FD0-7B7B-20F0-ABFC-D213DFFDADEC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CE260B6-A51B-5F5A-D85E-5CD3208975F7}"/>
                </a:ext>
              </a:extLst>
            </p:cNvPr>
            <p:cNvSpPr/>
            <p:nvPr/>
          </p:nvSpPr>
          <p:spPr>
            <a:xfrm>
              <a:off x="8688541" y="4324670"/>
              <a:ext cx="269365" cy="3791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5EA33E-ADF2-679C-0053-CC7FF826298B}"/>
              </a:ext>
            </a:extLst>
          </p:cNvPr>
          <p:cNvGrpSpPr/>
          <p:nvPr/>
        </p:nvGrpSpPr>
        <p:grpSpPr>
          <a:xfrm>
            <a:off x="5445741" y="5029200"/>
            <a:ext cx="716926" cy="742950"/>
            <a:chOff x="8586972" y="4297985"/>
            <a:chExt cx="437758" cy="46166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3361B1F-0039-5637-A569-E8BF3E316142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2D22014-8E59-BC23-624C-84E538C57C6B}"/>
                </a:ext>
              </a:extLst>
            </p:cNvPr>
            <p:cNvSpPr/>
            <p:nvPr/>
          </p:nvSpPr>
          <p:spPr>
            <a:xfrm>
              <a:off x="8586972" y="4324670"/>
              <a:ext cx="425974" cy="4016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284AA7A-A8A6-1546-BE0D-DED2804172CE}"/>
              </a:ext>
            </a:extLst>
          </p:cNvPr>
          <p:cNvCxnSpPr>
            <a:cxnSpLocks/>
          </p:cNvCxnSpPr>
          <p:nvPr/>
        </p:nvCxnSpPr>
        <p:spPr>
          <a:xfrm>
            <a:off x="7380339" y="5647710"/>
            <a:ext cx="10262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CF8DA-E54C-B09E-F6A6-5D377168A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9A0BFC-F901-B156-F26F-45F3C3D66D9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654AB7BA-C4A6-49D0-D6EA-831A85E39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1187BEA-1CB7-29ED-9478-9BC522DAF2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5525" y="1300162"/>
            <a:ext cx="6934200" cy="453737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ADAAD49-9282-66BB-D26B-D5A70027A43E}"/>
              </a:ext>
            </a:extLst>
          </p:cNvPr>
          <p:cNvGrpSpPr/>
          <p:nvPr/>
        </p:nvGrpSpPr>
        <p:grpSpPr>
          <a:xfrm>
            <a:off x="6283151" y="4943475"/>
            <a:ext cx="679624" cy="742950"/>
            <a:chOff x="8609749" y="4297985"/>
            <a:chExt cx="414981" cy="461664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3BB1E04-7048-8BF5-682A-BD3B65605A9E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27C32F3-72D2-2760-BEC0-DEABE4FB9488}"/>
                </a:ext>
              </a:extLst>
            </p:cNvPr>
            <p:cNvSpPr/>
            <p:nvPr/>
          </p:nvSpPr>
          <p:spPr>
            <a:xfrm>
              <a:off x="8688541" y="4324670"/>
              <a:ext cx="269365" cy="4016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2D38ECD-A537-2915-2841-4DDF71DF6983}"/>
              </a:ext>
            </a:extLst>
          </p:cNvPr>
          <p:cNvCxnSpPr>
            <a:cxnSpLocks/>
          </p:cNvCxnSpPr>
          <p:nvPr/>
        </p:nvCxnSpPr>
        <p:spPr>
          <a:xfrm>
            <a:off x="7901448" y="5569052"/>
            <a:ext cx="11049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AE3B54-797B-289E-127A-771C6DE99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DD6856-845B-1791-818A-1380CC7C5884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45E50F64-3DB3-1EC3-7F82-D1B819E30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69147B-A859-4F1B-AED5-128474B52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5124" y="823912"/>
            <a:ext cx="6162675" cy="53490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B68E754-2746-02DC-93C7-88BCA8F5DF34}"/>
              </a:ext>
            </a:extLst>
          </p:cNvPr>
          <p:cNvGrpSpPr/>
          <p:nvPr/>
        </p:nvGrpSpPr>
        <p:grpSpPr>
          <a:xfrm>
            <a:off x="3968576" y="5238750"/>
            <a:ext cx="832024" cy="847725"/>
            <a:chOff x="8609749" y="4297985"/>
            <a:chExt cx="414981" cy="46166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BC763FB-83BB-A12F-A4CB-3D18BC824F8A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8E9829-AB40-EF4F-E89E-C631CB45D39C}"/>
                </a:ext>
              </a:extLst>
            </p:cNvPr>
            <p:cNvSpPr/>
            <p:nvPr/>
          </p:nvSpPr>
          <p:spPr>
            <a:xfrm>
              <a:off x="8706014" y="4324670"/>
              <a:ext cx="234418" cy="3855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59A2BE-E54B-E0F9-F78D-84AA02A8AFC1}"/>
              </a:ext>
            </a:extLst>
          </p:cNvPr>
          <p:cNvGrpSpPr/>
          <p:nvPr/>
        </p:nvGrpSpPr>
        <p:grpSpPr>
          <a:xfrm>
            <a:off x="5759650" y="5229224"/>
            <a:ext cx="860219" cy="942975"/>
            <a:chOff x="8609749" y="4297985"/>
            <a:chExt cx="414981" cy="46166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EB93508-74CF-1A23-D102-D11B52C6107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025A41E-4231-F8A1-2441-B349FD47D7FB}"/>
                </a:ext>
              </a:extLst>
            </p:cNvPr>
            <p:cNvSpPr/>
            <p:nvPr/>
          </p:nvSpPr>
          <p:spPr>
            <a:xfrm>
              <a:off x="8617767" y="4324670"/>
              <a:ext cx="364383" cy="346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3BF5CD-40AE-CB1F-7A99-DA3DF6550E38}"/>
              </a:ext>
            </a:extLst>
          </p:cNvPr>
          <p:cNvCxnSpPr>
            <a:cxnSpLocks/>
          </p:cNvCxnSpPr>
          <p:nvPr/>
        </p:nvCxnSpPr>
        <p:spPr>
          <a:xfrm>
            <a:off x="7871951" y="5962343"/>
            <a:ext cx="66244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73806F-F5D7-67B3-F5C2-C5F3B5D5B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4131E8-1F4C-EE2C-A504-2412A95FD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571500"/>
            <a:ext cx="7353297" cy="6058164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CCE688F-E142-0E13-033F-575DF65DE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440"/>
            <a:ext cx="5306979" cy="4988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C34C25-568D-2E80-4DDD-E24B46816AF4}"/>
              </a:ext>
            </a:extLst>
          </p:cNvPr>
          <p:cNvSpPr txBox="1"/>
          <p:nvPr/>
        </p:nvSpPr>
        <p:spPr>
          <a:xfrm>
            <a:off x="2653489" y="5512594"/>
            <a:ext cx="34182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C7C26F-7C05-997F-D3D1-865E2BF94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522" y="2609757"/>
            <a:ext cx="6840305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85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C54F27-89FB-276B-D758-521C7179E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F858FF-433B-737F-2E83-9D5411C5FD69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B9AEB6-246E-C250-5297-1F4D91E9CDB7}"/>
              </a:ext>
            </a:extLst>
          </p:cNvPr>
          <p:cNvGrpSpPr/>
          <p:nvPr/>
        </p:nvGrpSpPr>
        <p:grpSpPr>
          <a:xfrm>
            <a:off x="8142960" y="3988605"/>
            <a:ext cx="3614082" cy="2593330"/>
            <a:chOff x="1197026" y="4232126"/>
            <a:chExt cx="3751815" cy="26307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245BB9-F999-5510-DE29-72590C9FC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48B23C-34D2-0EFB-0745-0FDBB757B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9936534-5B58-DED1-24AA-AE077A9F175A}"/>
              </a:ext>
            </a:extLst>
          </p:cNvPr>
          <p:cNvSpPr txBox="1"/>
          <p:nvPr/>
        </p:nvSpPr>
        <p:spPr>
          <a:xfrm>
            <a:off x="2315300" y="1532218"/>
            <a:ext cx="7732940" cy="1938992"/>
          </a:xfrm>
          <a:custGeom>
            <a:avLst/>
            <a:gdLst>
              <a:gd name="connsiteX0" fmla="*/ 0 w 7176976"/>
              <a:gd name="connsiteY0" fmla="*/ 187705 h 2032754"/>
              <a:gd name="connsiteX1" fmla="*/ 187705 w 7176976"/>
              <a:gd name="connsiteY1" fmla="*/ 0 h 2032754"/>
              <a:gd name="connsiteX2" fmla="*/ 6989271 w 7176976"/>
              <a:gd name="connsiteY2" fmla="*/ 0 h 2032754"/>
              <a:gd name="connsiteX3" fmla="*/ 7176976 w 7176976"/>
              <a:gd name="connsiteY3" fmla="*/ 187705 h 2032754"/>
              <a:gd name="connsiteX4" fmla="*/ 7176976 w 7176976"/>
              <a:gd name="connsiteY4" fmla="*/ 1845049 h 2032754"/>
              <a:gd name="connsiteX5" fmla="*/ 6989271 w 7176976"/>
              <a:gd name="connsiteY5" fmla="*/ 2032754 h 2032754"/>
              <a:gd name="connsiteX6" fmla="*/ 187705 w 7176976"/>
              <a:gd name="connsiteY6" fmla="*/ 2032754 h 2032754"/>
              <a:gd name="connsiteX7" fmla="*/ 0 w 7176976"/>
              <a:gd name="connsiteY7" fmla="*/ 1845049 h 2032754"/>
              <a:gd name="connsiteX8" fmla="*/ 0 w 7176976"/>
              <a:gd name="connsiteY8" fmla="*/ 187705 h 203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976" h="2032754" fill="none" extrusionOk="0">
                <a:moveTo>
                  <a:pt x="0" y="187705"/>
                </a:moveTo>
                <a:cubicBezTo>
                  <a:pt x="327" y="92899"/>
                  <a:pt x="90406" y="10688"/>
                  <a:pt x="187705" y="0"/>
                </a:cubicBezTo>
                <a:cubicBezTo>
                  <a:pt x="2143161" y="72427"/>
                  <a:pt x="3624394" y="61419"/>
                  <a:pt x="6989271" y="0"/>
                </a:cubicBezTo>
                <a:cubicBezTo>
                  <a:pt x="7091056" y="-12954"/>
                  <a:pt x="7160963" y="79194"/>
                  <a:pt x="7176976" y="187705"/>
                </a:cubicBezTo>
                <a:cubicBezTo>
                  <a:pt x="7162910" y="959727"/>
                  <a:pt x="7206606" y="1562180"/>
                  <a:pt x="7176976" y="1845049"/>
                </a:cubicBezTo>
                <a:cubicBezTo>
                  <a:pt x="7179429" y="1936267"/>
                  <a:pt x="7083888" y="2022609"/>
                  <a:pt x="6989271" y="2032754"/>
                </a:cubicBezTo>
                <a:cubicBezTo>
                  <a:pt x="5632867" y="2062581"/>
                  <a:pt x="2023625" y="1953448"/>
                  <a:pt x="187705" y="2032754"/>
                </a:cubicBezTo>
                <a:cubicBezTo>
                  <a:pt x="95514" y="2031457"/>
                  <a:pt x="-2973" y="1949304"/>
                  <a:pt x="0" y="1845049"/>
                </a:cubicBezTo>
                <a:cubicBezTo>
                  <a:pt x="-97550" y="1665317"/>
                  <a:pt x="-83494" y="438867"/>
                  <a:pt x="0" y="187705"/>
                </a:cubicBezTo>
                <a:close/>
              </a:path>
              <a:path w="7176976" h="2032754" stroke="0" extrusionOk="0">
                <a:moveTo>
                  <a:pt x="0" y="187705"/>
                </a:moveTo>
                <a:cubicBezTo>
                  <a:pt x="8514" y="86359"/>
                  <a:pt x="88276" y="8830"/>
                  <a:pt x="187705" y="0"/>
                </a:cubicBezTo>
                <a:cubicBezTo>
                  <a:pt x="1231420" y="123000"/>
                  <a:pt x="5861375" y="-96860"/>
                  <a:pt x="6989271" y="0"/>
                </a:cubicBezTo>
                <a:cubicBezTo>
                  <a:pt x="7081967" y="-8362"/>
                  <a:pt x="7180064" y="77813"/>
                  <a:pt x="7176976" y="187705"/>
                </a:cubicBezTo>
                <a:cubicBezTo>
                  <a:pt x="7167955" y="1013335"/>
                  <a:pt x="7279519" y="1398696"/>
                  <a:pt x="7176976" y="1845049"/>
                </a:cubicBezTo>
                <a:cubicBezTo>
                  <a:pt x="7160819" y="1954569"/>
                  <a:pt x="7088237" y="2031985"/>
                  <a:pt x="6989271" y="2032754"/>
                </a:cubicBezTo>
                <a:cubicBezTo>
                  <a:pt x="6004235" y="1872047"/>
                  <a:pt x="2287654" y="2072421"/>
                  <a:pt x="187705" y="2032754"/>
                </a:cubicBezTo>
                <a:cubicBezTo>
                  <a:pt x="79452" y="2031828"/>
                  <a:pt x="-4226" y="1946801"/>
                  <a:pt x="0" y="1845049"/>
                </a:cubicBezTo>
                <a:cubicBezTo>
                  <a:pt x="82687" y="1025132"/>
                  <a:pt x="18026" y="725420"/>
                  <a:pt x="0" y="18770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732940"/>
                      <a:gd name="connsiteY0" fmla="*/ 179046 h 1938992"/>
                      <a:gd name="connsiteX1" fmla="*/ 202245 w 7732940"/>
                      <a:gd name="connsiteY1" fmla="*/ 0 h 1938992"/>
                      <a:gd name="connsiteX2" fmla="*/ 7530694 w 7732940"/>
                      <a:gd name="connsiteY2" fmla="*/ 0 h 1938992"/>
                      <a:gd name="connsiteX3" fmla="*/ 7732940 w 7732940"/>
                      <a:gd name="connsiteY3" fmla="*/ 179046 h 1938992"/>
                      <a:gd name="connsiteX4" fmla="*/ 7732940 w 7732940"/>
                      <a:gd name="connsiteY4" fmla="*/ 1759945 h 1938992"/>
                      <a:gd name="connsiteX5" fmla="*/ 7530694 w 7732940"/>
                      <a:gd name="connsiteY5" fmla="*/ 1938992 h 1938992"/>
                      <a:gd name="connsiteX6" fmla="*/ 202245 w 7732940"/>
                      <a:gd name="connsiteY6" fmla="*/ 1938992 h 1938992"/>
                      <a:gd name="connsiteX7" fmla="*/ 0 w 7732940"/>
                      <a:gd name="connsiteY7" fmla="*/ 1759945 h 1938992"/>
                      <a:gd name="connsiteX8" fmla="*/ 0 w 7732940"/>
                      <a:gd name="connsiteY8" fmla="*/ 179046 h 1938992"/>
                      <a:gd name="connsiteX0" fmla="*/ 0 w 7732940"/>
                      <a:gd name="connsiteY0" fmla="*/ 179046 h 1938992"/>
                      <a:gd name="connsiteX1" fmla="*/ 202245 w 7732940"/>
                      <a:gd name="connsiteY1" fmla="*/ 0 h 1938992"/>
                      <a:gd name="connsiteX2" fmla="*/ 7530694 w 7732940"/>
                      <a:gd name="connsiteY2" fmla="*/ 0 h 1938992"/>
                      <a:gd name="connsiteX3" fmla="*/ 7732940 w 7732940"/>
                      <a:gd name="connsiteY3" fmla="*/ 179046 h 1938992"/>
                      <a:gd name="connsiteX4" fmla="*/ 7732940 w 7732940"/>
                      <a:gd name="connsiteY4" fmla="*/ 1759945 h 1938992"/>
                      <a:gd name="connsiteX5" fmla="*/ 7530694 w 7732940"/>
                      <a:gd name="connsiteY5" fmla="*/ 1938992 h 1938992"/>
                      <a:gd name="connsiteX6" fmla="*/ 202245 w 7732940"/>
                      <a:gd name="connsiteY6" fmla="*/ 1938992 h 1938992"/>
                      <a:gd name="connsiteX7" fmla="*/ 0 w 7732940"/>
                      <a:gd name="connsiteY7" fmla="*/ 1759945 h 1938992"/>
                      <a:gd name="connsiteX8" fmla="*/ 0 w 7732940"/>
                      <a:gd name="connsiteY8" fmla="*/ 179046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732940" h="1938992" fill="none" extrusionOk="0">
                        <a:moveTo>
                          <a:pt x="0" y="179046"/>
                        </a:moveTo>
                        <a:cubicBezTo>
                          <a:pt x="1093" y="108677"/>
                          <a:pt x="103384" y="20223"/>
                          <a:pt x="202245" y="0"/>
                        </a:cubicBezTo>
                        <a:cubicBezTo>
                          <a:pt x="2089881" y="82102"/>
                          <a:pt x="3925695" y="104355"/>
                          <a:pt x="7530694" y="0"/>
                        </a:cubicBezTo>
                        <a:cubicBezTo>
                          <a:pt x="7638277" y="-26721"/>
                          <a:pt x="7696557" y="69755"/>
                          <a:pt x="7732940" y="179046"/>
                        </a:cubicBezTo>
                        <a:cubicBezTo>
                          <a:pt x="7746424" y="934622"/>
                          <a:pt x="7756592" y="1506445"/>
                          <a:pt x="7732940" y="1759945"/>
                        </a:cubicBezTo>
                        <a:cubicBezTo>
                          <a:pt x="7736283" y="1843403"/>
                          <a:pt x="7625403" y="1921201"/>
                          <a:pt x="7530694" y="1938992"/>
                        </a:cubicBezTo>
                        <a:cubicBezTo>
                          <a:pt x="6253436" y="2033179"/>
                          <a:pt x="2205267" y="2176857"/>
                          <a:pt x="202245" y="1938992"/>
                        </a:cubicBezTo>
                        <a:cubicBezTo>
                          <a:pt x="110318" y="1936917"/>
                          <a:pt x="-4579" y="1859663"/>
                          <a:pt x="0" y="1759945"/>
                        </a:cubicBezTo>
                        <a:cubicBezTo>
                          <a:pt x="-100694" y="1580287"/>
                          <a:pt x="-102957" y="385102"/>
                          <a:pt x="0" y="179046"/>
                        </a:cubicBezTo>
                        <a:close/>
                      </a:path>
                      <a:path w="7732940" h="1938992" stroke="0" extrusionOk="0">
                        <a:moveTo>
                          <a:pt x="0" y="179046"/>
                        </a:moveTo>
                        <a:cubicBezTo>
                          <a:pt x="2075" y="99375"/>
                          <a:pt x="94005" y="-2774"/>
                          <a:pt x="202245" y="0"/>
                        </a:cubicBezTo>
                        <a:cubicBezTo>
                          <a:pt x="1344758" y="-82421"/>
                          <a:pt x="6336792" y="-63267"/>
                          <a:pt x="7530694" y="0"/>
                        </a:cubicBezTo>
                        <a:cubicBezTo>
                          <a:pt x="7625955" y="-7511"/>
                          <a:pt x="7753597" y="77964"/>
                          <a:pt x="7732940" y="179046"/>
                        </a:cubicBezTo>
                        <a:cubicBezTo>
                          <a:pt x="7778102" y="959986"/>
                          <a:pt x="7914119" y="1349158"/>
                          <a:pt x="7732940" y="1759945"/>
                        </a:cubicBezTo>
                        <a:cubicBezTo>
                          <a:pt x="7716417" y="1861267"/>
                          <a:pt x="7620857" y="1929137"/>
                          <a:pt x="7530694" y="1938992"/>
                        </a:cubicBezTo>
                        <a:cubicBezTo>
                          <a:pt x="6485840" y="1614936"/>
                          <a:pt x="2458292" y="2022047"/>
                          <a:pt x="202245" y="1938992"/>
                        </a:cubicBezTo>
                        <a:cubicBezTo>
                          <a:pt x="87382" y="1943222"/>
                          <a:pt x="-5043" y="1854645"/>
                          <a:pt x="0" y="1759945"/>
                        </a:cubicBezTo>
                        <a:cubicBezTo>
                          <a:pt x="92221" y="934249"/>
                          <a:pt x="20452" y="675668"/>
                          <a:pt x="0" y="179046"/>
                        </a:cubicBezTo>
                        <a:close/>
                      </a:path>
                      <a:path w="7732940" h="1938992" fill="none" stroke="0" extrusionOk="0">
                        <a:moveTo>
                          <a:pt x="0" y="179046"/>
                        </a:moveTo>
                        <a:cubicBezTo>
                          <a:pt x="12295" y="91868"/>
                          <a:pt x="104224" y="24394"/>
                          <a:pt x="202245" y="0"/>
                        </a:cubicBezTo>
                        <a:cubicBezTo>
                          <a:pt x="2346357" y="94058"/>
                          <a:pt x="3764717" y="223780"/>
                          <a:pt x="7530694" y="0"/>
                        </a:cubicBezTo>
                        <a:cubicBezTo>
                          <a:pt x="7628516" y="-21387"/>
                          <a:pt x="7716714" y="73469"/>
                          <a:pt x="7732940" y="179046"/>
                        </a:cubicBezTo>
                        <a:cubicBezTo>
                          <a:pt x="7724421" y="909816"/>
                          <a:pt x="7799549" y="1465136"/>
                          <a:pt x="7732940" y="1759945"/>
                        </a:cubicBezTo>
                        <a:cubicBezTo>
                          <a:pt x="7728737" y="1849435"/>
                          <a:pt x="7617107" y="1926772"/>
                          <a:pt x="7530694" y="1938992"/>
                        </a:cubicBezTo>
                        <a:cubicBezTo>
                          <a:pt x="6056758" y="1916856"/>
                          <a:pt x="2075656" y="1917655"/>
                          <a:pt x="202245" y="1938992"/>
                        </a:cubicBezTo>
                        <a:cubicBezTo>
                          <a:pt x="85733" y="1934284"/>
                          <a:pt x="-6513" y="1857892"/>
                          <a:pt x="0" y="1759945"/>
                        </a:cubicBezTo>
                        <a:cubicBezTo>
                          <a:pt x="-110417" y="1607679"/>
                          <a:pt x="-136165" y="435762"/>
                          <a:pt x="0" y="17904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quay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kim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  <a:endParaRPr lang="en-US" sz="4000" i="1" dirty="0"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5A90B-74C8-107C-BE59-AA3FFDAFE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37" y="3769361"/>
            <a:ext cx="2662508" cy="263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6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92800" y="3961212"/>
            <a:ext cx="5923032" cy="1109817"/>
            <a:chOff x="6099905" y="723900"/>
            <a:chExt cx="10334924" cy="2743200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25200" y="1259083"/>
              <a:ext cx="7684331" cy="1749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92800" y="1767007"/>
            <a:ext cx="5943600" cy="1828800"/>
            <a:chOff x="7141207" y="723900"/>
            <a:chExt cx="8382000" cy="2743200"/>
          </a:xfrm>
        </p:grpSpPr>
        <p:sp>
          <p:nvSpPr>
            <p:cNvPr id="17" name="Round Diagonal Corner Rectangle 11"/>
            <p:cNvSpPr/>
            <p:nvPr/>
          </p:nvSpPr>
          <p:spPr>
            <a:xfrm>
              <a:off x="7141207" y="723900"/>
              <a:ext cx="8382000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90041" y="1126004"/>
              <a:ext cx="7684332" cy="1985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69853" y="5466547"/>
            <a:ext cx="5908851" cy="1049437"/>
            <a:chOff x="6099905" y="723900"/>
            <a:chExt cx="10334924" cy="2743200"/>
          </a:xfrm>
        </p:grpSpPr>
        <p:sp>
          <p:nvSpPr>
            <p:cNvPr id="20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11762" y="1088839"/>
              <a:ext cx="7684331" cy="1850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7346" y="620887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-753915" y="6575147"/>
              <a:ext cx="7661884" cy="3194596"/>
              <a:chOff x="-198562" y="-28575"/>
              <a:chExt cx="2017945" cy="841375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-198562" y="0"/>
                <a:ext cx="2017945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2" name="Freeform 5"/>
          <p:cNvSpPr/>
          <p:nvPr/>
        </p:nvSpPr>
        <p:spPr>
          <a:xfrm>
            <a:off x="4606926" y="262651"/>
            <a:ext cx="1466927" cy="1475448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2" y="0"/>
                </a:lnTo>
                <a:lnTo>
                  <a:pt x="4246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445" y="-10816"/>
            <a:ext cx="711261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82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075751"/>
            <a:ext cx="2864734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5262"/>
            <a:ext cx="1902033" cy="2365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34C77-8BA7-4FEF-A70D-E891E0820B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3093" y="1866997"/>
            <a:ext cx="8974090" cy="302387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19E4DBE-9B27-4671-A439-42FD4DED66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1616636"/>
            <a:ext cx="2969329" cy="279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9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665">
            <a:off x="9755701" y="2781522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587353" y="5182612"/>
              <a:ext cx="301887" cy="645803"/>
              <a:chOff x="2662975" y="6925733"/>
              <a:chExt cx="459108" cy="98213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5400000">
                <a:off x="2576193" y="7353920"/>
                <a:ext cx="569382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5AD2C0B-29C4-491E-B2EF-838DABC260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516" y="-379920"/>
            <a:ext cx="3023622" cy="27208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993BAC-21F0-4BB6-B3E8-D3FAC1FBB5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t="18486" r="57442"/>
          <a:stretch/>
        </p:blipFill>
        <p:spPr>
          <a:xfrm rot="17151624">
            <a:off x="9341746" y="3367876"/>
            <a:ext cx="1230003" cy="179636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41B2616-1472-4621-A4DE-E7EBFCBC3AFF}"/>
              </a:ext>
            </a:extLst>
          </p:cNvPr>
          <p:cNvSpPr/>
          <p:nvPr/>
        </p:nvSpPr>
        <p:spPr>
          <a:xfrm>
            <a:off x="558799" y="2615283"/>
            <a:ext cx="2541685" cy="86327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602FD1-D36E-4630-85B6-FFE2017E76DC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35000"/>
                  </a:prst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64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2366022" y="3653626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770941" y="5182609"/>
              <a:ext cx="382014" cy="877619"/>
              <a:chOff x="2942167" y="6925733"/>
              <a:chExt cx="580963" cy="1334681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14138130">
                <a:off x="3040531" y="7777814"/>
                <a:ext cx="569382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5AD2C0B-29C4-491E-B2EF-838DABC260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23"/>
          <a:stretch/>
        </p:blipFill>
        <p:spPr>
          <a:xfrm rot="182779">
            <a:off x="9444847" y="1375334"/>
            <a:ext cx="3023622" cy="166180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1AB770E-EA2A-438E-BB94-894ABB6983D9}"/>
              </a:ext>
            </a:extLst>
          </p:cNvPr>
          <p:cNvSpPr/>
          <p:nvPr/>
        </p:nvSpPr>
        <p:spPr>
          <a:xfrm>
            <a:off x="452089" y="2720255"/>
            <a:ext cx="2648396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CF124E-D5CC-4F69-ADFF-B7A0C7336D9E}"/>
              </a:ext>
            </a:extLst>
          </p:cNvPr>
          <p:cNvSpPr txBox="1"/>
          <p:nvPr/>
        </p:nvSpPr>
        <p:spPr>
          <a:xfrm>
            <a:off x="4658314" y="612382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35000"/>
                  </a:prst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377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5405628" y="1828753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11559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710240" y="5182608"/>
              <a:ext cx="260271" cy="1023857"/>
              <a:chOff x="2849858" y="6925733"/>
              <a:chExt cx="395818" cy="1557079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18072110">
                <a:off x="2763076" y="8000213"/>
                <a:ext cx="569381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7844CA-3CC0-4962-B1B5-348D220412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41" y="53255"/>
            <a:ext cx="999245" cy="99924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51308BB-205B-4979-ACED-F0294BA78129}"/>
              </a:ext>
            </a:extLst>
          </p:cNvPr>
          <p:cNvSpPr/>
          <p:nvPr/>
        </p:nvSpPr>
        <p:spPr>
          <a:xfrm>
            <a:off x="371653" y="2755115"/>
            <a:ext cx="2728832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D942EF-1217-47B3-8686-767CDE776479}"/>
              </a:ext>
            </a:extLst>
          </p:cNvPr>
          <p:cNvSpPr txBox="1"/>
          <p:nvPr/>
        </p:nvSpPr>
        <p:spPr>
          <a:xfrm>
            <a:off x="4740032" y="57577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35000"/>
                  </a:prst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70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6DFF47-349C-4C32-9373-B975DEB1CE66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11559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540090" y="5182608"/>
              <a:ext cx="349150" cy="698331"/>
              <a:chOff x="2591098" y="6925733"/>
              <a:chExt cx="530985" cy="106202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3668260">
                <a:off x="2504316" y="7505154"/>
                <a:ext cx="569381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A51FE38-D1B3-49CC-9CB8-FE3F032CFD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4" t="49583"/>
          <a:stretch/>
        </p:blipFill>
        <p:spPr>
          <a:xfrm>
            <a:off x="5588001" y="1881355"/>
            <a:ext cx="1574799" cy="2310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E112E-8F64-48FC-97D4-D86D249A49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619" y="-8179"/>
            <a:ext cx="2244332" cy="224433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3AAC42-F6CC-49BC-8A59-F2D4F6CD2811}"/>
              </a:ext>
            </a:extLst>
          </p:cNvPr>
          <p:cNvSpPr/>
          <p:nvPr/>
        </p:nvSpPr>
        <p:spPr>
          <a:xfrm>
            <a:off x="371653" y="2755115"/>
            <a:ext cx="2728832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A7C615-BEDA-4E8A-917B-8E75C1C5546F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35000"/>
                  </a:prst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07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5F6A904E-875D-C5CC-660D-132A3DAA6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6C3B5C7-6BEC-0C9E-FB2A-23C61C483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D083E9-8BA8-44C3-B7E0-59C62D1170DF}"/>
              </a:ext>
            </a:extLst>
          </p:cNvPr>
          <p:cNvSpPr/>
          <p:nvPr/>
        </p:nvSpPr>
        <p:spPr>
          <a:xfrm>
            <a:off x="2064042" y="940174"/>
            <a:ext cx="8504156" cy="4528077"/>
          </a:xfrm>
          <a:prstGeom prst="roundRect">
            <a:avLst>
              <a:gd name="adj" fmla="val 9491"/>
            </a:avLst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2E8B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E6ECCF45-71CB-94D6-92A9-3443099B1E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57151" y="-283839"/>
            <a:ext cx="3974937" cy="265199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92411B26-73DF-F87A-15AA-124BD0F06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86794">
            <a:off x="1304338" y="65859"/>
            <a:ext cx="1322947" cy="1420491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AA1BB525-747B-748F-4F7C-AF00773A53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1508" y="-584483"/>
            <a:ext cx="2438611" cy="2438611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CBFE82F7-2611-0C50-D598-16CA934E9A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5178" y="-412986"/>
            <a:ext cx="3842105" cy="2569015"/>
          </a:xfrm>
          <a:prstGeom prst="rect">
            <a:avLst/>
          </a:prstGeom>
        </p:spPr>
      </p:pic>
      <p:pic>
        <p:nvPicPr>
          <p:cNvPr id="10" name="Picture 2" descr="LINE Official Stickers - Doraemon Animated Stickers Example with GIF  Animation">
            <a:extLst>
              <a:ext uri="{FF2B5EF4-FFF2-40B4-BE49-F238E27FC236}">
                <a16:creationId xmlns:a16="http://schemas.microsoft.com/office/drawing/2014/main" id="{E074C039-88FB-3775-7947-5E5CB5FA8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065" y="2910519"/>
            <a:ext cx="3428758" cy="338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F588B8-1398-41C0-9D5E-C96DA36DB74A}"/>
              </a:ext>
            </a:extLst>
          </p:cNvPr>
          <p:cNvSpPr txBox="1"/>
          <p:nvPr/>
        </p:nvSpPr>
        <p:spPr>
          <a:xfrm>
            <a:off x="1880467" y="118203"/>
            <a:ext cx="854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23C510-F955-4C8F-9062-E429B14ED4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747" y="3582747"/>
            <a:ext cx="3275253" cy="3275253"/>
          </a:xfrm>
          <a:prstGeom prst="rect">
            <a:avLst/>
          </a:prstGeom>
        </p:spPr>
      </p:pic>
      <p:pic>
        <p:nvPicPr>
          <p:cNvPr id="26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025DC0DE-1B06-4821-A87F-CDD67E9FC2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073.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1381" y="2094613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F75354-57FD-A9C7-8420-4BF2EF016D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89053" y="552522"/>
            <a:ext cx="3090940" cy="1481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BAD0C0-5333-979C-F638-E4F0761B1A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46423" y="1880941"/>
            <a:ext cx="2450804" cy="128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4D3ABC-E171-2EFC-6BDE-D11B6D7C066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89839" y="2910028"/>
            <a:ext cx="8126672" cy="11522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951D0B-1562-BDBB-417E-08FD9BE35A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25558" y="4043890"/>
            <a:ext cx="318848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26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93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B083C1-8CDA-45C3-9563-147B5F287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571500"/>
            <a:ext cx="7353297" cy="6058164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120A2B8-1522-4446-BD5A-5FB1FA4D1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440"/>
            <a:ext cx="5306979" cy="4988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FB0901-40F4-EFEF-1DE7-5620B982EF9B}"/>
              </a:ext>
            </a:extLst>
          </p:cNvPr>
          <p:cNvSpPr txBox="1"/>
          <p:nvPr/>
        </p:nvSpPr>
        <p:spPr>
          <a:xfrm>
            <a:off x="2653489" y="5512594"/>
            <a:ext cx="34182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6CA79D-AAA7-2DB5-8ED7-53139AF42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327" y="269243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51A183-FC49-41D7-AF75-EB202DE53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9D8F5-044B-430B-A66C-CE641F0C717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8" descr="Tổng hợp ảnh Doremon PNG">
            <a:hlinkClick r:id="rId3" action="ppaction://hlinksldjump"/>
            <a:extLst>
              <a:ext uri="{FF2B5EF4-FFF2-40B4-BE49-F238E27FC236}">
                <a16:creationId xmlns:a16="http://schemas.microsoft.com/office/drawing/2014/main" id="{A4405387-4F65-4AAC-B9B8-C5EE1EB7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61" y="3577940"/>
            <a:ext cx="2181673" cy="313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05C3CC-FF52-13A6-1A80-C2CF266C2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351" y="1328855"/>
            <a:ext cx="4086718" cy="42104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72D47F-0D02-18CF-BAC1-F50F1321B9D1}"/>
              </a:ext>
            </a:extLst>
          </p:cNvPr>
          <p:cNvSpPr txBox="1"/>
          <p:nvPr/>
        </p:nvSpPr>
        <p:spPr>
          <a:xfrm>
            <a:off x="6961863" y="969931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Curved Down Arrow 19">
            <a:extLst>
              <a:ext uri="{FF2B5EF4-FFF2-40B4-BE49-F238E27FC236}">
                <a16:creationId xmlns:a16="http://schemas.microsoft.com/office/drawing/2014/main" id="{7D837DC9-C00F-06AB-2A96-40B7A6D6B0AA}"/>
              </a:ext>
            </a:extLst>
          </p:cNvPr>
          <p:cNvSpPr/>
          <p:nvPr/>
        </p:nvSpPr>
        <p:spPr>
          <a:xfrm rot="1142969">
            <a:off x="6208266" y="1286528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28B89-B46A-81CC-9189-82581663012F}"/>
              </a:ext>
            </a:extLst>
          </p:cNvPr>
          <p:cNvSpPr txBox="1"/>
          <p:nvPr/>
        </p:nvSpPr>
        <p:spPr>
          <a:xfrm>
            <a:off x="7974072" y="1742124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5" name="Curved Down Arrow 22">
            <a:extLst>
              <a:ext uri="{FF2B5EF4-FFF2-40B4-BE49-F238E27FC236}">
                <a16:creationId xmlns:a16="http://schemas.microsoft.com/office/drawing/2014/main" id="{CBCB5B34-1EFB-9264-EBDF-C7D110BECC95}"/>
              </a:ext>
            </a:extLst>
          </p:cNvPr>
          <p:cNvSpPr/>
          <p:nvPr/>
        </p:nvSpPr>
        <p:spPr>
          <a:xfrm rot="3154909">
            <a:off x="7095425" y="1935654"/>
            <a:ext cx="1096267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Curved Down Arrow 24">
            <a:extLst>
              <a:ext uri="{FF2B5EF4-FFF2-40B4-BE49-F238E27FC236}">
                <a16:creationId xmlns:a16="http://schemas.microsoft.com/office/drawing/2014/main" id="{57953A44-63AB-D4A3-5EF4-6BB50B2520E8}"/>
              </a:ext>
            </a:extLst>
          </p:cNvPr>
          <p:cNvSpPr/>
          <p:nvPr/>
        </p:nvSpPr>
        <p:spPr>
          <a:xfrm rot="4965623">
            <a:off x="7549706" y="2877093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7" name="Curved Down Arrow 26">
            <a:extLst>
              <a:ext uri="{FF2B5EF4-FFF2-40B4-BE49-F238E27FC236}">
                <a16:creationId xmlns:a16="http://schemas.microsoft.com/office/drawing/2014/main" id="{FC00212A-CF5F-3EDC-2611-36E125409766}"/>
              </a:ext>
            </a:extLst>
          </p:cNvPr>
          <p:cNvSpPr/>
          <p:nvPr/>
        </p:nvSpPr>
        <p:spPr>
          <a:xfrm rot="7100623">
            <a:off x="7508763" y="3900512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DD04810-78F7-15C3-CD50-B8F62C33D4A6}"/>
              </a:ext>
            </a:extLst>
          </p:cNvPr>
          <p:cNvSpPr txBox="1"/>
          <p:nvPr/>
        </p:nvSpPr>
        <p:spPr>
          <a:xfrm>
            <a:off x="7904042" y="4895897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9" name="Curved Down Arrow 28">
            <a:extLst>
              <a:ext uri="{FF2B5EF4-FFF2-40B4-BE49-F238E27FC236}">
                <a16:creationId xmlns:a16="http://schemas.microsoft.com/office/drawing/2014/main" id="{FE397DAF-C6FC-519A-4AA3-535C1984A766}"/>
              </a:ext>
            </a:extLst>
          </p:cNvPr>
          <p:cNvSpPr/>
          <p:nvPr/>
        </p:nvSpPr>
        <p:spPr>
          <a:xfrm rot="7880722">
            <a:off x="7039549" y="4744741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BDE65B7-C833-67B8-1725-B26C1DDC31D2}"/>
              </a:ext>
            </a:extLst>
          </p:cNvPr>
          <p:cNvSpPr txBox="1"/>
          <p:nvPr/>
        </p:nvSpPr>
        <p:spPr>
          <a:xfrm>
            <a:off x="6577254" y="5766523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Curved Down Arrow 30">
            <a:extLst>
              <a:ext uri="{FF2B5EF4-FFF2-40B4-BE49-F238E27FC236}">
                <a16:creationId xmlns:a16="http://schemas.microsoft.com/office/drawing/2014/main" id="{745006FE-353B-9FBA-205A-D2CB3598726B}"/>
              </a:ext>
            </a:extLst>
          </p:cNvPr>
          <p:cNvSpPr/>
          <p:nvPr/>
        </p:nvSpPr>
        <p:spPr>
          <a:xfrm rot="9606559">
            <a:off x="6156211" y="5341412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2" name="AutoShape 58">
            <a:extLst>
              <a:ext uri="{FF2B5EF4-FFF2-40B4-BE49-F238E27FC236}">
                <a16:creationId xmlns:a16="http://schemas.microsoft.com/office/drawing/2014/main" id="{44D6F1FC-40A6-E19B-30FF-71DB67548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81" y="2074817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63" name="AutoShape 58">
            <a:extLst>
              <a:ext uri="{FF2B5EF4-FFF2-40B4-BE49-F238E27FC236}">
                <a16:creationId xmlns:a16="http://schemas.microsoft.com/office/drawing/2014/main" id="{66DF271B-57E9-CEE3-F4F5-DD0F132ABE95}"/>
              </a:ext>
            </a:extLst>
          </p:cNvPr>
          <p:cNvSpPr>
            <a:spLocks noChangeArrowheads="1"/>
          </p:cNvSpPr>
          <p:nvPr/>
        </p:nvSpPr>
        <p:spPr bwMode="auto">
          <a:xfrm rot="1706638">
            <a:off x="6322108" y="2196191"/>
            <a:ext cx="405172" cy="1421517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64" name="AutoShape 58">
            <a:extLst>
              <a:ext uri="{FF2B5EF4-FFF2-40B4-BE49-F238E27FC236}">
                <a16:creationId xmlns:a16="http://schemas.microsoft.com/office/drawing/2014/main" id="{15876965-0322-2CA0-D9FE-3926E947FCAF}"/>
              </a:ext>
            </a:extLst>
          </p:cNvPr>
          <p:cNvSpPr>
            <a:spLocks noChangeArrowheads="1"/>
          </p:cNvSpPr>
          <p:nvPr/>
        </p:nvSpPr>
        <p:spPr bwMode="auto">
          <a:xfrm rot="3634905" flipH="1">
            <a:off x="6531791" y="2472417"/>
            <a:ext cx="379980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65" name="AutoShape 58">
            <a:extLst>
              <a:ext uri="{FF2B5EF4-FFF2-40B4-BE49-F238E27FC236}">
                <a16:creationId xmlns:a16="http://schemas.microsoft.com/office/drawing/2014/main" id="{20344470-1CB7-16E3-4756-1F5894A09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1129" y="3272731"/>
            <a:ext cx="1643288" cy="38552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66" name="AutoShape 58">
            <a:extLst>
              <a:ext uri="{FF2B5EF4-FFF2-40B4-BE49-F238E27FC236}">
                <a16:creationId xmlns:a16="http://schemas.microsoft.com/office/drawing/2014/main" id="{80A71950-FB1B-FB28-F9B6-029B1ABC5CB3}"/>
              </a:ext>
            </a:extLst>
          </p:cNvPr>
          <p:cNvSpPr>
            <a:spLocks noChangeArrowheads="1"/>
          </p:cNvSpPr>
          <p:nvPr/>
        </p:nvSpPr>
        <p:spPr bwMode="auto">
          <a:xfrm rot="1912470">
            <a:off x="6106069" y="3697250"/>
            <a:ext cx="1517053" cy="34773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67" name="AutoShape 58">
            <a:extLst>
              <a:ext uri="{FF2B5EF4-FFF2-40B4-BE49-F238E27FC236}">
                <a16:creationId xmlns:a16="http://schemas.microsoft.com/office/drawing/2014/main" id="{E5F4FFA2-1FED-9CAA-8A59-4DA248CB8921}"/>
              </a:ext>
            </a:extLst>
          </p:cNvPr>
          <p:cNvSpPr>
            <a:spLocks noChangeArrowheads="1"/>
          </p:cNvSpPr>
          <p:nvPr/>
        </p:nvSpPr>
        <p:spPr bwMode="auto">
          <a:xfrm rot="3771279">
            <a:off x="5847141" y="3872697"/>
            <a:ext cx="1329776" cy="36605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68" name="AutoShape 58">
            <a:extLst>
              <a:ext uri="{FF2B5EF4-FFF2-40B4-BE49-F238E27FC236}">
                <a16:creationId xmlns:a16="http://schemas.microsoft.com/office/drawing/2014/main" id="{3486AD7A-AF12-45D7-0EFA-52F155226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7775" y="3465491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6A98911A-07C4-81BD-345B-05EC087B9435}"/>
              </a:ext>
            </a:extLst>
          </p:cNvPr>
          <p:cNvSpPr/>
          <p:nvPr/>
        </p:nvSpPr>
        <p:spPr>
          <a:xfrm>
            <a:off x="6095783" y="3360514"/>
            <a:ext cx="209863" cy="20995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D2E46F1-A441-B29D-A37C-0D4334AF6E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3186" y="1322803"/>
            <a:ext cx="4086718" cy="4210467"/>
          </a:xfrm>
          <a:prstGeom prst="rect">
            <a:avLst/>
          </a:prstGeom>
        </p:spPr>
      </p:pic>
      <p:sp>
        <p:nvSpPr>
          <p:cNvPr id="71" name="Curved Down Arrow 1">
            <a:extLst>
              <a:ext uri="{FF2B5EF4-FFF2-40B4-BE49-F238E27FC236}">
                <a16:creationId xmlns:a16="http://schemas.microsoft.com/office/drawing/2014/main" id="{9E1FCE7C-0020-EAB4-F904-382A69015816}"/>
              </a:ext>
            </a:extLst>
          </p:cNvPr>
          <p:cNvSpPr/>
          <p:nvPr/>
        </p:nvSpPr>
        <p:spPr>
          <a:xfrm rot="2745293">
            <a:off x="6031249" y="1675350"/>
            <a:ext cx="2950614" cy="83117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6C90D96-4E7D-91CA-AF35-65D7729DEF9F}"/>
              </a:ext>
            </a:extLst>
          </p:cNvPr>
          <p:cNvSpPr txBox="1"/>
          <p:nvPr/>
        </p:nvSpPr>
        <p:spPr>
          <a:xfrm>
            <a:off x="8112357" y="1594895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3" name="Curved Down Arrow 15">
            <a:extLst>
              <a:ext uri="{FF2B5EF4-FFF2-40B4-BE49-F238E27FC236}">
                <a16:creationId xmlns:a16="http://schemas.microsoft.com/office/drawing/2014/main" id="{CE8EEA24-A777-F16A-099B-E529C47D9F85}"/>
              </a:ext>
            </a:extLst>
          </p:cNvPr>
          <p:cNvSpPr/>
          <p:nvPr/>
        </p:nvSpPr>
        <p:spPr>
          <a:xfrm rot="8239697">
            <a:off x="5990039" y="4517450"/>
            <a:ext cx="2950614" cy="81289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DECD2C-F5DD-EB28-12DE-1B373CFA71B8}"/>
              </a:ext>
            </a:extLst>
          </p:cNvPr>
          <p:cNvSpPr txBox="1"/>
          <p:nvPr/>
        </p:nvSpPr>
        <p:spPr>
          <a:xfrm>
            <a:off x="7980463" y="4923897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5" name="Curved Down Arrow 17">
            <a:extLst>
              <a:ext uri="{FF2B5EF4-FFF2-40B4-BE49-F238E27FC236}">
                <a16:creationId xmlns:a16="http://schemas.microsoft.com/office/drawing/2014/main" id="{71029C6B-B3A1-CE59-8CCE-8FB427DA3930}"/>
              </a:ext>
            </a:extLst>
          </p:cNvPr>
          <p:cNvSpPr/>
          <p:nvPr/>
        </p:nvSpPr>
        <p:spPr>
          <a:xfrm rot="15932408">
            <a:off x="2739116" y="2538087"/>
            <a:ext cx="4556468" cy="1958111"/>
          </a:xfrm>
          <a:prstGeom prst="curvedDownArrow">
            <a:avLst>
              <a:gd name="adj1" fmla="val 8350"/>
              <a:gd name="adj2" fmla="val 17593"/>
              <a:gd name="adj3" fmla="val 15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006FB16-6E8C-95EB-58BC-F7B600147583}"/>
              </a:ext>
            </a:extLst>
          </p:cNvPr>
          <p:cNvSpPr txBox="1"/>
          <p:nvPr/>
        </p:nvSpPr>
        <p:spPr>
          <a:xfrm>
            <a:off x="3985896" y="108032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57B4DD2-E0FF-77BE-6C29-53DD7AC10724}"/>
              </a:ext>
            </a:extLst>
          </p:cNvPr>
          <p:cNvGrpSpPr/>
          <p:nvPr/>
        </p:nvGrpSpPr>
        <p:grpSpPr>
          <a:xfrm>
            <a:off x="5997033" y="2107796"/>
            <a:ext cx="341400" cy="2688940"/>
            <a:chOff x="10127854" y="2020621"/>
            <a:chExt cx="242692" cy="2655884"/>
          </a:xfrm>
        </p:grpSpPr>
        <p:sp>
          <p:nvSpPr>
            <p:cNvPr id="78" name="Diamond 77">
              <a:extLst>
                <a:ext uri="{FF2B5EF4-FFF2-40B4-BE49-F238E27FC236}">
                  <a16:creationId xmlns:a16="http://schemas.microsoft.com/office/drawing/2014/main" id="{ED9218DF-9872-9B16-5E81-DC93BF97F856}"/>
                </a:ext>
              </a:extLst>
            </p:cNvPr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E1BD088-7E5E-E52A-36C4-202735C27E8C}"/>
                </a:ext>
              </a:extLst>
            </p:cNvPr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A2B341CF-067D-C775-FC70-99553E5756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8" y="27901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86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 animBg="1"/>
      <p:bldP spid="9" grpId="1" animBg="1"/>
      <p:bldP spid="11" grpId="0"/>
      <p:bldP spid="11" grpId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/>
      <p:bldP spid="58" grpId="1"/>
      <p:bldP spid="59" grpId="0" animBg="1"/>
      <p:bldP spid="59" grpId="1" animBg="1"/>
      <p:bldP spid="60" grpId="0"/>
      <p:bldP spid="60" grpId="1"/>
      <p:bldP spid="61" grpId="0" animBg="1"/>
      <p:bldP spid="61" grpId="1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9" grpId="0" animBg="1"/>
      <p:bldP spid="71" grpId="0" animBg="1"/>
      <p:bldP spid="72" grpId="0"/>
      <p:bldP spid="73" grpId="0" animBg="1"/>
      <p:bldP spid="74" grpId="0"/>
      <p:bldP spid="75" grpId="0" animBg="1"/>
      <p:bldP spid="76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210</Words>
  <Application>Microsoft Office PowerPoint</Application>
  <PresentationFormat>Widescreen</PresentationFormat>
  <Paragraphs>58</Paragraphs>
  <Slides>26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等线</vt:lpstr>
      <vt:lpstr>等线 Light</vt:lpstr>
      <vt:lpstr>Arial</vt:lpstr>
      <vt:lpstr>Arial Black</vt:lpstr>
      <vt:lpstr>Calibri</vt:lpstr>
      <vt:lpstr>Calibri Light</vt:lpstr>
      <vt:lpstr>Cambria</vt:lpstr>
      <vt:lpstr>iCiel Cadena</vt:lpstr>
      <vt:lpstr>Merienda One</vt:lpstr>
      <vt:lpstr>UTM Avo</vt:lpstr>
      <vt:lpstr>庞门正道标题体</vt:lpstr>
      <vt:lpstr>2_Office 主题</vt:lpstr>
      <vt:lpstr>https://www.freeppt7.com</vt:lpstr>
      <vt:lpstr>3_Office Theme</vt:lpstr>
      <vt:lpstr>The Fruit Box Thesis by Slidesgo</vt:lpstr>
      <vt:lpstr>1_Office 主题​​</vt:lpstr>
      <vt:lpstr>2_Office 主题​​</vt:lpstr>
      <vt:lpstr>13_Office Theme</vt:lpstr>
      <vt:lpstr>5_Office 主题​​</vt:lpstr>
      <vt:lpstr>Office 主题</vt:lpstr>
      <vt:lpstr>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Phong 4 Ly Tu Trong</cp:lastModifiedBy>
  <cp:revision>106</cp:revision>
  <dcterms:created xsi:type="dcterms:W3CDTF">2021-07-20T01:55:21Z</dcterms:created>
  <dcterms:modified xsi:type="dcterms:W3CDTF">2026-01-05T00:13:08Z</dcterms:modified>
</cp:coreProperties>
</file>