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5" r:id="rId5"/>
    <p:sldMasterId id="2147483705" r:id="rId6"/>
  </p:sldMasterIdLst>
  <p:notesMasterIdLst>
    <p:notesMasterId r:id="rId32"/>
  </p:notesMasterIdLst>
  <p:handoutMasterIdLst>
    <p:handoutMasterId r:id="rId33"/>
  </p:handoutMasterIdLst>
  <p:sldIdLst>
    <p:sldId id="282" r:id="rId7"/>
    <p:sldId id="2007577116" r:id="rId8"/>
    <p:sldId id="256" r:id="rId9"/>
    <p:sldId id="2007577149" r:id="rId10"/>
    <p:sldId id="2007577150" r:id="rId11"/>
    <p:sldId id="2007577148" r:id="rId12"/>
    <p:sldId id="2007577111" r:id="rId13"/>
    <p:sldId id="2007577151" r:id="rId14"/>
    <p:sldId id="2007577152" r:id="rId15"/>
    <p:sldId id="2007577159" r:id="rId16"/>
    <p:sldId id="2007577153" r:id="rId17"/>
    <p:sldId id="2007577154" r:id="rId18"/>
    <p:sldId id="2007577155" r:id="rId19"/>
    <p:sldId id="2007577156" r:id="rId20"/>
    <p:sldId id="2007577157" r:id="rId21"/>
    <p:sldId id="276" r:id="rId22"/>
    <p:sldId id="277" r:id="rId23"/>
    <p:sldId id="278" r:id="rId24"/>
    <p:sldId id="279" r:id="rId25"/>
    <p:sldId id="280" r:id="rId26"/>
    <p:sldId id="281" r:id="rId27"/>
    <p:sldId id="2007577158" r:id="rId28"/>
    <p:sldId id="283" r:id="rId29"/>
    <p:sldId id="284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48FC-32DF-4E7C-B2A3-EF8C8CE4EB1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CD11-9847-48C7-BF2A-6491CE840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9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2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5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0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6;p13">
            <a:extLst>
              <a:ext uri="{FF2B5EF4-FFF2-40B4-BE49-F238E27FC236}">
                <a16:creationId xmlns:a16="http://schemas.microsoft.com/office/drawing/2014/main" id="{0313C0D2-E23C-FAA9-8585-CF48460DA0DD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7;p13">
            <a:extLst>
              <a:ext uri="{FF2B5EF4-FFF2-40B4-BE49-F238E27FC236}">
                <a16:creationId xmlns:a16="http://schemas.microsoft.com/office/drawing/2014/main" id="{A1C2BDF5-0B4D-0EE5-0288-26DB070DFE1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8;p13">
            <a:extLst>
              <a:ext uri="{FF2B5EF4-FFF2-40B4-BE49-F238E27FC236}">
                <a16:creationId xmlns:a16="http://schemas.microsoft.com/office/drawing/2014/main" id="{F5DA57BE-C30B-80AB-8ED0-FEF995D58F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5" name="Google Shape;19;p13">
            <a:extLst>
              <a:ext uri="{FF2B5EF4-FFF2-40B4-BE49-F238E27FC236}">
                <a16:creationId xmlns:a16="http://schemas.microsoft.com/office/drawing/2014/main" id="{9A827BA6-D4F4-F12D-FD00-5A6C62A117C7}"/>
              </a:ext>
            </a:extLst>
          </p:cNvPr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FE1B0-06F4-1CC0-1C68-7904773B6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E0737-710D-EF72-13BD-BC265FE11215}"/>
              </a:ext>
            </a:extLst>
          </p:cNvPr>
          <p:cNvSpPr/>
          <p:nvPr userDrawn="1"/>
        </p:nvSpPr>
        <p:spPr>
          <a:xfrm>
            <a:off x="279517" y="254524"/>
            <a:ext cx="11576255" cy="6353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6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9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19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06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86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91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34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6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1/5/2026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348FA-4325-0DD0-7077-BDED39FBF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FA4347-781D-C34D-9DA2-1DBD6B0CAA36}"/>
              </a:ext>
            </a:extLst>
          </p:cNvPr>
          <p:cNvSpPr/>
          <p:nvPr userDrawn="1"/>
        </p:nvSpPr>
        <p:spPr>
          <a:xfrm>
            <a:off x="279517" y="254524"/>
            <a:ext cx="11576255" cy="6353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6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3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1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0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2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5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603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7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5.wdp"/><Relationship Id="rId7" Type="http://schemas.openxmlformats.org/officeDocument/2006/relationships/image" Target="../media/image85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11" Type="http://schemas.openxmlformats.org/officeDocument/2006/relationships/image" Target="../media/image88.svg"/><Relationship Id="rId5" Type="http://schemas.openxmlformats.org/officeDocument/2006/relationships/image" Target="../media/image81.png"/><Relationship Id="rId15" Type="http://schemas.microsoft.com/office/2007/relationships/hdphoto" Target="../media/hdphoto7.wdp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image" Target="../media/image90.pn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5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11" Type="http://schemas.openxmlformats.org/officeDocument/2006/relationships/image" Target="../media/image93.png"/><Relationship Id="rId5" Type="http://schemas.openxmlformats.org/officeDocument/2006/relationships/image" Target="../media/image81.png"/><Relationship Id="rId10" Type="http://schemas.openxmlformats.org/officeDocument/2006/relationships/image" Target="../media/image88.sv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11" Type="http://schemas.openxmlformats.org/officeDocument/2006/relationships/image" Target="../media/image96.png"/><Relationship Id="rId5" Type="http://schemas.openxmlformats.org/officeDocument/2006/relationships/image" Target="../media/image81.png"/><Relationship Id="rId10" Type="http://schemas.openxmlformats.org/officeDocument/2006/relationships/image" Target="../media/image88.sv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100.png"/><Relationship Id="rId4" Type="http://schemas.microsoft.com/office/2007/relationships/hdphoto" Target="../media/hdphoto5.wdp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9.gif"/><Relationship Id="rId5" Type="http://schemas.microsoft.com/office/2007/relationships/media" Target="../media/media3.mp3"/><Relationship Id="rId10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3D6EF4-724C-FBFC-3FEC-9EB0BBBA470C}"/>
              </a:ext>
            </a:extLst>
          </p:cNvPr>
          <p:cNvSpPr txBox="1"/>
          <p:nvPr/>
        </p:nvSpPr>
        <p:spPr>
          <a:xfrm>
            <a:off x="3816350" y="29075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693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7037E-7 L 3.125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Lớp 2 - Phân Biệt Ngày, Giờ, Xem Đồng Hồ - VioEdu TV">
            <a:hlinkClick r:id="" action="ppaction://media"/>
            <a:extLst>
              <a:ext uri="{FF2B5EF4-FFF2-40B4-BE49-F238E27FC236}">
                <a16:creationId xmlns:a16="http://schemas.microsoft.com/office/drawing/2014/main" id="{9112FCED-4B84-159C-FACC-270CA32B49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79744"/>
            <a:ext cx="12192001" cy="6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808E6-2057-9CDF-B07E-CE53924BA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6979" y="2950796"/>
            <a:ext cx="5194242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92A7273-44D1-0BD1-6AAF-5B4BFF473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3B5735B-4317-4D37-7365-03CBD980B2D2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30E7E4-36B9-7B30-BCA9-34862889DE6A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46926A7-46E0-0205-90B7-46A1E741CCC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531394E-7EE5-D43D-872F-0713D8F6301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6E00D4-92E3-15BC-0223-5CBCF041940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C7FC03F-6677-161B-F432-56DAD38493E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AFE7048-0796-3195-369A-F766D1610F37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31EA37C-0A95-E4A5-6017-9F246A0377E5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9D3FA7-271E-CA09-22A3-0D25EDB20FDE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BABA33A-39CF-1966-D6D7-7FE7FD430C2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72DA03E-33F1-9C95-A3D8-9497D6C2F034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011C28C-6876-320B-EBEC-266FFE9DB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9" y="14171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D7A144B-7AF5-CA29-11BB-3B49E3D8D9D4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25C1F-BF22-A60E-91D2-B6DCA7D6AA44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BE9DE7-E35F-9709-7BD8-6E8074F726AE}"/>
              </a:ext>
            </a:extLst>
          </p:cNvPr>
          <p:cNvSpPr/>
          <p:nvPr/>
        </p:nvSpPr>
        <p:spPr>
          <a:xfrm>
            <a:off x="2529062" y="52045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8C2B4-AA81-C1A1-2E1B-1063A0AC4DBD}"/>
              </a:ext>
            </a:extLst>
          </p:cNvPr>
          <p:cNvSpPr txBox="1"/>
          <p:nvPr/>
        </p:nvSpPr>
        <p:spPr>
          <a:xfrm>
            <a:off x="2924176" y="501400"/>
            <a:ext cx="856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C5392-6924-B21A-B506-9EF74DE2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3BDEA8-9150-F9C4-7190-9A11152AD5AC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492A10-FF87-3A97-DDDA-45122DD9A93C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DB51C1-93F1-ABE0-E422-427856D8E813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99C35-CA2C-4811-A657-638E7EFFB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1" y="18597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CF1B6D-D416-9024-A027-1435D538D9E9}"/>
              </a:ext>
            </a:extLst>
          </p:cNvPr>
          <p:cNvSpPr/>
          <p:nvPr/>
        </p:nvSpPr>
        <p:spPr>
          <a:xfrm>
            <a:off x="1996580" y="11130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07035-9324-D05D-487E-3B75DA69A0B1}"/>
              </a:ext>
            </a:extLst>
          </p:cNvPr>
          <p:cNvSpPr txBox="1"/>
          <p:nvPr/>
        </p:nvSpPr>
        <p:spPr>
          <a:xfrm>
            <a:off x="2433902" y="1113000"/>
            <a:ext cx="884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Chọn đồng hồ chỉ thời gian thích hợp với mỗi bức tranh.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F925D4-63E1-413F-DEC2-227FB947E236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A32667-93EF-F3AD-0F65-E35A23FA7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A9092B-8940-5D1F-44E3-239BF5A49BFE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D54967-B137-6F60-F7D0-47EEADC9A9E4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B74C8F7-0032-DA14-8061-287FC80DBEFC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E745BA-E716-AC6D-6A9A-AA2AAA58AB51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069C8-31A2-5EF1-E360-DA3D6401B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0" y="82308"/>
            <a:ext cx="2164476" cy="10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E2BE0-D0D9-8A55-4A46-61DE2DECB2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8157" y="2857067"/>
            <a:ext cx="494428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501081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BC9A6B-2BD9-46AD-4226-26CFB8C9E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3926" y="131402"/>
            <a:ext cx="5535648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24E56C-5E88-F7B1-37B3-340B61AACCA0}"/>
              </a:ext>
            </a:extLst>
          </p:cNvPr>
          <p:cNvSpPr txBox="1"/>
          <p:nvPr/>
        </p:nvSpPr>
        <p:spPr>
          <a:xfrm>
            <a:off x="2956056" y="653073"/>
            <a:ext cx="7773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5DFA4B9-F033-CBAE-C134-251227517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4701" y="1711889"/>
            <a:ext cx="2694801" cy="265487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9281493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0669" y="5717724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5703056" y="4570126"/>
            <a:ext cx="2042160" cy="940577"/>
            <a:chOff x="8923376" y="5734543"/>
            <a:chExt cx="2042160" cy="940577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60747" y="5734543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6274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026" name="Picture 2" descr="Đồng hồ mặt đồng Hồ Báo thức 12 giờ đồng hồ - giờ png tải về - Miễn phí  trong suốt đồng Hồ png Tải về.">
            <a:extLst>
              <a:ext uri="{FF2B5EF4-FFF2-40B4-BE49-F238E27FC236}">
                <a16:creationId xmlns:a16="http://schemas.microsoft.com/office/drawing/2014/main" id="{643BE4B1-6A16-B274-0F6E-99BF47F5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9" b="92778" l="10000" r="90000">
                        <a14:foregroundMark x1="45778" y1="10741" x2="29778" y2="48704"/>
                        <a14:foregroundMark x1="48667" y1="4074" x2="26444" y2="24630"/>
                        <a14:foregroundMark x1="26444" y1="24630" x2="24000" y2="44259"/>
                        <a14:foregroundMark x1="24000" y1="44259" x2="24222" y2="49630"/>
                        <a14:foregroundMark x1="58556" y1="9630" x2="67889" y2="60556"/>
                        <a14:foregroundMark x1="51222" y1="17593" x2="51667" y2="70741"/>
                        <a14:foregroundMark x1="32889" y1="72037" x2="63556" y2="77963"/>
                        <a14:foregroundMark x1="63556" y1="77963" x2="66000" y2="77222"/>
                        <a14:foregroundMark x1="48222" y1="92037" x2="57000" y2="88148"/>
                        <a14:foregroundMark x1="57000" y1="88148" x2="70889" y2="72778"/>
                        <a14:foregroundMark x1="54000" y1="6296" x2="66000" y2="15185"/>
                        <a14:foregroundMark x1="66000" y1="15185" x2="76111" y2="30370"/>
                        <a14:foregroundMark x1="76111" y1="30370" x2="76556" y2="63704"/>
                        <a14:foregroundMark x1="76556" y1="63704" x2="73000" y2="77222"/>
                        <a14:foregroundMark x1="73000" y1="77222" x2="66000" y2="87593"/>
                        <a14:foregroundMark x1="66000" y1="87593" x2="54667" y2="93519"/>
                        <a14:foregroundMark x1="54667" y1="93519" x2="42333" y2="92778"/>
                        <a14:foregroundMark x1="42333" y1="92778" x2="32000" y2="82407"/>
                        <a14:foregroundMark x1="32000" y1="82407" x2="22111" y2="5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1527809"/>
            <a:ext cx="4391025" cy="26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ền Tám Giờ Rưỡi đồng Hồ Báo Thức Tám Giờ Rưỡi Bị Cô Lập Hình Chụp Và Hình  ảnh Để Tải Về Miễn Phí - Pngtree">
            <a:extLst>
              <a:ext uri="{FF2B5EF4-FFF2-40B4-BE49-F238E27FC236}">
                <a16:creationId xmlns:a16="http://schemas.microsoft.com/office/drawing/2014/main" id="{E6223462-F839-9588-AD56-AFB3A10C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417" y1="24609" x2="27917" y2="28906"/>
                        <a14:foregroundMark x1="75000" y1="25000" x2="71667" y2="31094"/>
                        <a14:foregroundMark x1="40729" y1="46250" x2="69792" y2="72188"/>
                        <a14:foregroundMark x1="69792" y1="72188" x2="69792" y2="71797"/>
                        <a14:foregroundMark x1="32813" y1="64688" x2="49271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1" y="876300"/>
            <a:ext cx="3205163" cy="38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58723E48-390C-37B1-B13D-359D35EECFEB}"/>
              </a:ext>
            </a:extLst>
          </p:cNvPr>
          <p:cNvSpPr txBox="1"/>
          <p:nvPr/>
        </p:nvSpPr>
        <p:spPr>
          <a:xfrm>
            <a:off x="37122" y="454865"/>
            <a:ext cx="55302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CÙNG KHỈ CÂU CÁ</a:t>
            </a:r>
          </a:p>
        </p:txBody>
      </p:sp>
    </p:spTree>
    <p:extLst>
      <p:ext uri="{BB962C8B-B14F-4D97-AF65-F5344CB8AC3E}">
        <p14:creationId xmlns:p14="http://schemas.microsoft.com/office/powerpoint/2010/main" val="32982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9425662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3359402" y="760796"/>
            <a:ext cx="6997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61C9CA-F8C4-92B1-7B8A-236AAC543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714" y="1819844"/>
            <a:ext cx="2449485" cy="2413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03B255-39D1-A049-3CC8-F27CEED5C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382" y="1819844"/>
            <a:ext cx="2579207" cy="2550444"/>
          </a:xfrm>
          <a:prstGeom prst="rect">
            <a:avLst/>
          </a:prstGeom>
        </p:spPr>
      </p:pic>
      <p:pic>
        <p:nvPicPr>
          <p:cNvPr id="2050" name="Picture 2" descr="FACT] Đố vui: 12 giờ trưa là... - Chắc gì bạn đã biết :3 | Facebook">
            <a:extLst>
              <a:ext uri="{FF2B5EF4-FFF2-40B4-BE49-F238E27FC236}">
                <a16:creationId xmlns:a16="http://schemas.microsoft.com/office/drawing/2014/main" id="{87360A2A-3F49-E34B-8D4B-0EF1294F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709738"/>
            <a:ext cx="25193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0570C2-792D-4483-BC57-95EA2E735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6B8FB-38A9-4BFA-95EA-375C47B0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F6E3A-8CC4-4D0D-89BD-F50FA03BE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7ABEA-2D95-4383-A912-3FECC43AC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357DDE-7A71-4194-8303-33DC5950C561}"/>
              </a:ext>
            </a:extLst>
          </p:cNvPr>
          <p:cNvSpPr/>
          <p:nvPr/>
        </p:nvSpPr>
        <p:spPr>
          <a:xfrm>
            <a:off x="2215931" y="567035"/>
            <a:ext cx="7760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0C6FA7-1D6C-4510-BF3A-CF7852E36048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769F44-7DAE-47F2-950B-972368948375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ABF74B-C871-4883-A102-28F939990AE8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2178746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9495064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3089968" y="760796"/>
            <a:ext cx="7536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3B7B64-AC24-35DE-DDD9-06FAA46F2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3616" y="1848686"/>
            <a:ext cx="2246251" cy="22129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B19A6D-4C28-1094-F04A-55E89FDEB8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989" y="1907287"/>
            <a:ext cx="2246251" cy="2221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2EBD86-3A69-C6D4-9751-D228222EE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1274" y="1901812"/>
            <a:ext cx="2269672" cy="2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7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FCE2A07-284C-E8BD-0BB4-DF450A64E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1" y="1560378"/>
            <a:ext cx="2578944" cy="3644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0DD4B6-61FF-46EC-E0FE-C156CF06F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7" r="54434" b="1466"/>
          <a:stretch/>
        </p:blipFill>
        <p:spPr>
          <a:xfrm rot="10800000">
            <a:off x="5759287" y="3263835"/>
            <a:ext cx="1056440" cy="4808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D49627-A0F0-9B21-AE42-B44000539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t="82819" r="9130" b="2504"/>
          <a:stretch/>
        </p:blipFill>
        <p:spPr>
          <a:xfrm rot="16200000">
            <a:off x="5631591" y="2786444"/>
            <a:ext cx="990708" cy="4509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5530BE-DA39-DC72-116E-5FD2B72E36F5}"/>
              </a:ext>
            </a:extLst>
          </p:cNvPr>
          <p:cNvSpPr txBox="1"/>
          <p:nvPr/>
        </p:nvSpPr>
        <p:spPr>
          <a:xfrm>
            <a:off x="2904718" y="590389"/>
            <a:ext cx="710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46184F-AF07-FA86-5812-41C7C71AB660}"/>
              </a:ext>
            </a:extLst>
          </p:cNvPr>
          <p:cNvSpPr txBox="1"/>
          <p:nvPr/>
        </p:nvSpPr>
        <p:spPr>
          <a:xfrm>
            <a:off x="4505570" y="4978481"/>
            <a:ext cx="3362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1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E6235-FF89-19E0-A9B6-4679E6DC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293" y="1524000"/>
            <a:ext cx="5833387" cy="31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1302" y="345681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3277078" y="385809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pic>
        <p:nvPicPr>
          <p:cNvPr id="9" name="Picture 8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9"/>
          <a:stretch/>
        </p:blipFill>
        <p:spPr>
          <a:xfrm>
            <a:off x="7318473" y="3868148"/>
            <a:ext cx="4972572" cy="3191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08C5BD-C540-3E2F-D608-492D98BFC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600" y="844630"/>
            <a:ext cx="219475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F2BF3-77CF-1BAF-A063-F0A706E12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208" y="2054646"/>
            <a:ext cx="6876884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4FCEB27-AF67-3B88-4CF5-FD67D30C25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803" y="2950416"/>
            <a:ext cx="4663844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EBF8E1A-7CE9-23B4-2A11-C082B62D78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A5FF5E-64A4-8EA5-A7E8-882FCC0C47E6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23" name="Speech Bubble: Oval 3">
              <a:extLst>
                <a:ext uri="{FF2B5EF4-FFF2-40B4-BE49-F238E27FC236}">
                  <a16:creationId xmlns:a16="http://schemas.microsoft.com/office/drawing/2014/main" id="{34C1FFBF-32E7-E964-1B3F-11DE185841D2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394C98-E027-5602-6AC3-4800478F7B04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7502FA-1CB1-E0E6-551C-7558812E6B94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B9CB81D-6A8C-7E6A-CE0E-3A99DA5F924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221C3C-AC6F-0D2B-9AB2-E0BF2325EFFA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E5F3DE-6EDA-9919-0DF2-56A4FAAC5F36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F5F82E71-C2EA-A806-1F93-98C22047CD2A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28134C-1D25-C3EC-DAD7-5749756D27C3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0818CD8-F27A-67EE-B409-3322E8B4A38F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9AE162-F902-19D4-D34C-A6354D1D1B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pic>
        <p:nvPicPr>
          <p:cNvPr id="3" name="Picture 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5BB13E1-F648-3ABC-E966-70BD368595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488">
            <a:off x="4017575" y="3869058"/>
            <a:ext cx="333724" cy="127817"/>
          </a:xfrm>
          <a:prstGeom prst="rect">
            <a:avLst/>
          </a:prstGeom>
        </p:spPr>
      </p:pic>
      <p:pic>
        <p:nvPicPr>
          <p:cNvPr id="4" name="Picture 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F5EFD17E-EA1C-608B-D8B7-AA0DE20B65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54" y="3698240"/>
            <a:ext cx="381813" cy="146235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2D9B4D5-1D8A-02B3-314A-30134BBDB6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201">
            <a:off x="8904536" y="4742817"/>
            <a:ext cx="333724" cy="127817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7AD94C94-B3D1-534D-FF89-C4DE94955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2000" y="391160"/>
            <a:ext cx="406400" cy="406400"/>
          </a:xfrm>
          <a:prstGeom prst="rect">
            <a:avLst/>
          </a:prstGeom>
        </p:spPr>
      </p:pic>
      <p:pic>
        <p:nvPicPr>
          <p:cNvPr id="7" name="2_1">
            <a:hlinkClick r:id="" action="ppaction://media"/>
            <a:extLst>
              <a:ext uri="{FF2B5EF4-FFF2-40B4-BE49-F238E27FC236}">
                <a16:creationId xmlns:a16="http://schemas.microsoft.com/office/drawing/2014/main" id="{7D404A07-0D15-CC80-8BEE-20BF139883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29920" y="1254760"/>
            <a:ext cx="406400" cy="4064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A35FE1B-BEA0-9F99-9180-E2290F9467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2160" y="1986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8"/>
            <a:ext cx="12230768" cy="695187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hay 24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153233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11095724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0 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1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3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64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5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46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370"/>
                            </p:stCondLst>
                            <p:childTnLst>
                              <p:par>
                                <p:cTn id="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28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1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8740"/>
                            </p:stCondLst>
                            <p:childTnLst>
                              <p:par>
                                <p:cTn id="1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3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5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84CC98F-6237-6391-3245-C4DACA9C2B07}"/>
              </a:ext>
            </a:extLst>
          </p:cNvPr>
          <p:cNvSpPr/>
          <p:nvPr/>
        </p:nvSpPr>
        <p:spPr>
          <a:xfrm>
            <a:off x="43396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57C67-440B-472F-9017-010382CBAA7A}"/>
              </a:ext>
            </a:extLst>
          </p:cNvPr>
          <p:cNvSpPr txBox="1"/>
          <p:nvPr/>
        </p:nvSpPr>
        <p:spPr>
          <a:xfrm>
            <a:off x="63893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F1725-5674-DA39-BA7E-1CC61A01FEB8}"/>
              </a:ext>
            </a:extLst>
          </p:cNvPr>
          <p:cNvSpPr txBox="1"/>
          <p:nvPr/>
        </p:nvSpPr>
        <p:spPr>
          <a:xfrm>
            <a:off x="75018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EB539-ABF3-720E-2857-CEC1DAE72013}"/>
              </a:ext>
            </a:extLst>
          </p:cNvPr>
          <p:cNvSpPr txBox="1"/>
          <p:nvPr/>
        </p:nvSpPr>
        <p:spPr>
          <a:xfrm>
            <a:off x="81235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FEAD3-E9EF-CAA7-A10F-6053592CCD3A}"/>
              </a:ext>
            </a:extLst>
          </p:cNvPr>
          <p:cNvSpPr txBox="1"/>
          <p:nvPr/>
        </p:nvSpPr>
        <p:spPr>
          <a:xfrm>
            <a:off x="83436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29DB3-9551-F2C1-DC1D-9E4B7AECCA6D}"/>
              </a:ext>
            </a:extLst>
          </p:cNvPr>
          <p:cNvSpPr txBox="1"/>
          <p:nvPr/>
        </p:nvSpPr>
        <p:spPr>
          <a:xfrm>
            <a:off x="80887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0D12C-EEAE-D952-07D9-BC8659C7EDF5}"/>
              </a:ext>
            </a:extLst>
          </p:cNvPr>
          <p:cNvSpPr txBox="1"/>
          <p:nvPr/>
        </p:nvSpPr>
        <p:spPr>
          <a:xfrm>
            <a:off x="73343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AD4BC-9479-FC77-D018-6F9F7D1E8701}"/>
              </a:ext>
            </a:extLst>
          </p:cNvPr>
          <p:cNvSpPr txBox="1"/>
          <p:nvPr/>
        </p:nvSpPr>
        <p:spPr>
          <a:xfrm>
            <a:off x="63595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F2690-C1D1-69C7-DFFF-C3EFB99FB513}"/>
              </a:ext>
            </a:extLst>
          </p:cNvPr>
          <p:cNvSpPr txBox="1"/>
          <p:nvPr/>
        </p:nvSpPr>
        <p:spPr>
          <a:xfrm>
            <a:off x="53656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116833-9945-9EE9-1679-99EF858FCB37}"/>
              </a:ext>
            </a:extLst>
          </p:cNvPr>
          <p:cNvSpPr txBox="1"/>
          <p:nvPr/>
        </p:nvSpPr>
        <p:spPr>
          <a:xfrm>
            <a:off x="46241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8BB8B-E695-0192-69A4-162FF0328842}"/>
              </a:ext>
            </a:extLst>
          </p:cNvPr>
          <p:cNvSpPr txBox="1"/>
          <p:nvPr/>
        </p:nvSpPr>
        <p:spPr>
          <a:xfrm>
            <a:off x="43133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3C635-8202-A021-479C-701437E0A0C9}"/>
              </a:ext>
            </a:extLst>
          </p:cNvPr>
          <p:cNvSpPr txBox="1"/>
          <p:nvPr/>
        </p:nvSpPr>
        <p:spPr>
          <a:xfrm>
            <a:off x="45390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C7F6AF-720A-F9ED-311B-D346BB96CE0A}"/>
              </a:ext>
            </a:extLst>
          </p:cNvPr>
          <p:cNvSpPr txBox="1"/>
          <p:nvPr/>
        </p:nvSpPr>
        <p:spPr>
          <a:xfrm>
            <a:off x="51461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11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AE0BFE-F79D-8F3E-604B-A27FD2CEDA8C}"/>
              </a:ext>
            </a:extLst>
          </p:cNvPr>
          <p:cNvSpPr/>
          <p:nvPr/>
        </p:nvSpPr>
        <p:spPr>
          <a:xfrm>
            <a:off x="66496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29B71-D43C-A76C-ABC4-1F695BB1DBC9}"/>
              </a:ext>
            </a:extLst>
          </p:cNvPr>
          <p:cNvSpPr/>
          <p:nvPr/>
        </p:nvSpPr>
        <p:spPr>
          <a:xfrm>
            <a:off x="80921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8FD40A-F43A-FE83-013C-C6F044A8D114}"/>
              </a:ext>
            </a:extLst>
          </p:cNvPr>
          <p:cNvSpPr/>
          <p:nvPr/>
        </p:nvSpPr>
        <p:spPr>
          <a:xfrm>
            <a:off x="66199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E7E950-B7E7-452C-68A5-4BEA4D1236FE}"/>
              </a:ext>
            </a:extLst>
          </p:cNvPr>
          <p:cNvSpPr/>
          <p:nvPr/>
        </p:nvSpPr>
        <p:spPr>
          <a:xfrm>
            <a:off x="49019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0DA4CB-0F59-7966-8810-BE03B0C48EB8}"/>
              </a:ext>
            </a:extLst>
          </p:cNvPr>
          <p:cNvSpPr/>
          <p:nvPr/>
        </p:nvSpPr>
        <p:spPr>
          <a:xfrm>
            <a:off x="57748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15DB7D-7FED-ACBB-CBE2-BC57B71D6629}"/>
              </a:ext>
            </a:extLst>
          </p:cNvPr>
          <p:cNvSpPr/>
          <p:nvPr/>
        </p:nvSpPr>
        <p:spPr>
          <a:xfrm>
            <a:off x="52116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E85759-B997-67B8-B760-6B93B3D6732A}"/>
              </a:ext>
            </a:extLst>
          </p:cNvPr>
          <p:cNvSpPr/>
          <p:nvPr/>
        </p:nvSpPr>
        <p:spPr>
          <a:xfrm>
            <a:off x="52130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A9D30B7-D31A-9280-D231-7B7DFCD83B5B}"/>
              </a:ext>
            </a:extLst>
          </p:cNvPr>
          <p:cNvSpPr/>
          <p:nvPr/>
        </p:nvSpPr>
        <p:spPr>
          <a:xfrm>
            <a:off x="57944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13D0B7-69A3-A165-9519-511122E1061A}"/>
              </a:ext>
            </a:extLst>
          </p:cNvPr>
          <p:cNvSpPr/>
          <p:nvPr/>
        </p:nvSpPr>
        <p:spPr>
          <a:xfrm>
            <a:off x="74113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52A59C-A3AB-0A9A-5747-7E3A62E6C6F2}"/>
              </a:ext>
            </a:extLst>
          </p:cNvPr>
          <p:cNvSpPr/>
          <p:nvPr/>
        </p:nvSpPr>
        <p:spPr>
          <a:xfrm>
            <a:off x="80204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386743-3BB5-CD39-303D-7EC6A69795B8}"/>
              </a:ext>
            </a:extLst>
          </p:cNvPr>
          <p:cNvSpPr/>
          <p:nvPr/>
        </p:nvSpPr>
        <p:spPr>
          <a:xfrm>
            <a:off x="79778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B6C6647-DAD3-84F9-CFF4-26A50080D3EE}"/>
              </a:ext>
            </a:extLst>
          </p:cNvPr>
          <p:cNvSpPr/>
          <p:nvPr/>
        </p:nvSpPr>
        <p:spPr>
          <a:xfrm>
            <a:off x="73872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8DFFCB-F2A8-95A3-47EE-0316CAEA77CD}"/>
              </a:ext>
            </a:extLst>
          </p:cNvPr>
          <p:cNvGrpSpPr/>
          <p:nvPr/>
        </p:nvGrpSpPr>
        <p:grpSpPr>
          <a:xfrm>
            <a:off x="6475002" y="2510880"/>
            <a:ext cx="372245" cy="1705456"/>
            <a:chOff x="7020272" y="2261069"/>
            <a:chExt cx="288032" cy="1315535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B38B6D2F-802C-FAB0-3227-16110D0B3B69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4F72C0EF-C373-AC2C-4B09-A7BF3DB846FA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07609F-694A-128E-4B98-56B73F164B51}"/>
              </a:ext>
            </a:extLst>
          </p:cNvPr>
          <p:cNvGrpSpPr/>
          <p:nvPr/>
        </p:nvGrpSpPr>
        <p:grpSpPr>
          <a:xfrm>
            <a:off x="6554430" y="2024859"/>
            <a:ext cx="186123" cy="2717571"/>
            <a:chOff x="6804248" y="1882965"/>
            <a:chExt cx="144016" cy="2096248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0300943D-7FD3-6281-CDD0-9799FBAA8760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5AE7AE86-EBE3-C1E2-6C17-33E2CA3F05E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3311763-043E-887F-6F6F-A01163214D59}"/>
              </a:ext>
            </a:extLst>
          </p:cNvPr>
          <p:cNvSpPr/>
          <p:nvPr/>
        </p:nvSpPr>
        <p:spPr>
          <a:xfrm>
            <a:off x="65862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1944E982-BED5-6E87-EDF7-FC721219778A}"/>
              </a:ext>
            </a:extLst>
          </p:cNvPr>
          <p:cNvSpPr txBox="1">
            <a:spLocks/>
          </p:cNvSpPr>
          <p:nvPr/>
        </p:nvSpPr>
        <p:spPr>
          <a:xfrm>
            <a:off x="86644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D7B605CA-87B1-9F18-949A-BF35C4C54AEC}"/>
              </a:ext>
            </a:extLst>
          </p:cNvPr>
          <p:cNvSpPr txBox="1">
            <a:spLocks/>
          </p:cNvSpPr>
          <p:nvPr/>
        </p:nvSpPr>
        <p:spPr>
          <a:xfrm>
            <a:off x="79428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C92128C2-94F7-400E-C92F-AF8639639320}"/>
              </a:ext>
            </a:extLst>
          </p:cNvPr>
          <p:cNvSpPr txBox="1">
            <a:spLocks/>
          </p:cNvSpPr>
          <p:nvPr/>
        </p:nvSpPr>
        <p:spPr>
          <a:xfrm>
            <a:off x="89754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66D02A1-BF0C-ABF9-42DC-82B39DE218F7}"/>
              </a:ext>
            </a:extLst>
          </p:cNvPr>
          <p:cNvSpPr txBox="1">
            <a:spLocks/>
          </p:cNvSpPr>
          <p:nvPr/>
        </p:nvSpPr>
        <p:spPr>
          <a:xfrm>
            <a:off x="85270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E85FDB69-0064-6604-FB38-CDEEC329AA41}"/>
              </a:ext>
            </a:extLst>
          </p:cNvPr>
          <p:cNvSpPr txBox="1">
            <a:spLocks/>
          </p:cNvSpPr>
          <p:nvPr/>
        </p:nvSpPr>
        <p:spPr>
          <a:xfrm>
            <a:off x="77782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E9BAB23F-FDC4-AC68-2475-5160272B2016}"/>
              </a:ext>
            </a:extLst>
          </p:cNvPr>
          <p:cNvSpPr txBox="1">
            <a:spLocks/>
          </p:cNvSpPr>
          <p:nvPr/>
        </p:nvSpPr>
        <p:spPr>
          <a:xfrm>
            <a:off x="58244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56EFF8FD-C4E9-67B8-143C-04BAE745629C}"/>
              </a:ext>
            </a:extLst>
          </p:cNvPr>
          <p:cNvSpPr txBox="1">
            <a:spLocks/>
          </p:cNvSpPr>
          <p:nvPr/>
        </p:nvSpPr>
        <p:spPr>
          <a:xfrm>
            <a:off x="32189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47DC4395-01E7-6F69-363C-4DB6C9612167}"/>
              </a:ext>
            </a:extLst>
          </p:cNvPr>
          <p:cNvSpPr txBox="1">
            <a:spLocks/>
          </p:cNvSpPr>
          <p:nvPr/>
        </p:nvSpPr>
        <p:spPr>
          <a:xfrm>
            <a:off x="26004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F3C53A83-B355-C0C9-9A9E-63ADBF8C5255}"/>
              </a:ext>
            </a:extLst>
          </p:cNvPr>
          <p:cNvSpPr txBox="1">
            <a:spLocks/>
          </p:cNvSpPr>
          <p:nvPr/>
        </p:nvSpPr>
        <p:spPr>
          <a:xfrm>
            <a:off x="23332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EE77C40E-71D8-F8B5-CA28-5E3FA85A0B71}"/>
              </a:ext>
            </a:extLst>
          </p:cNvPr>
          <p:cNvSpPr txBox="1">
            <a:spLocks/>
          </p:cNvSpPr>
          <p:nvPr/>
        </p:nvSpPr>
        <p:spPr>
          <a:xfrm>
            <a:off x="24872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90A79433-1502-5A36-2BBC-ED7BFBD326A2}"/>
              </a:ext>
            </a:extLst>
          </p:cNvPr>
          <p:cNvSpPr txBox="1">
            <a:spLocks/>
          </p:cNvSpPr>
          <p:nvPr/>
        </p:nvSpPr>
        <p:spPr>
          <a:xfrm>
            <a:off x="31118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A1BA9B43-AE05-2E75-D297-A09A57093DEA}"/>
              </a:ext>
            </a:extLst>
          </p:cNvPr>
          <p:cNvSpPr txBox="1">
            <a:spLocks/>
          </p:cNvSpPr>
          <p:nvPr/>
        </p:nvSpPr>
        <p:spPr>
          <a:xfrm>
            <a:off x="5625414" y="5089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4" name="Title 2">
            <a:extLst>
              <a:ext uri="{FF2B5EF4-FFF2-40B4-BE49-F238E27FC236}">
                <a16:creationId xmlns:a16="http://schemas.microsoft.com/office/drawing/2014/main" id="{F81E35A0-03C5-940D-AD85-6875181FAB66}"/>
              </a:ext>
            </a:extLst>
          </p:cNvPr>
          <p:cNvSpPr txBox="1">
            <a:spLocks/>
          </p:cNvSpPr>
          <p:nvPr/>
        </p:nvSpPr>
        <p:spPr>
          <a:xfrm>
            <a:off x="4721966" y="5199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22D0E11-E8B2-F22A-431B-EC00A3A24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1" y="53449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3" grpId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592BC1D-4ED2-E646-D367-C3145C5F0087}"/>
              </a:ext>
            </a:extLst>
          </p:cNvPr>
          <p:cNvSpPr/>
          <p:nvPr/>
        </p:nvSpPr>
        <p:spPr>
          <a:xfrm>
            <a:off x="4449607" y="97709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93797-A480-1BC1-AED5-3FFCB7394C36}"/>
              </a:ext>
            </a:extLst>
          </p:cNvPr>
          <p:cNvSpPr txBox="1"/>
          <p:nvPr/>
        </p:nvSpPr>
        <p:spPr>
          <a:xfrm>
            <a:off x="6499262" y="105059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83D6D-6176-3C01-3992-6E6946998651}"/>
              </a:ext>
            </a:extLst>
          </p:cNvPr>
          <p:cNvSpPr txBox="1"/>
          <p:nvPr/>
        </p:nvSpPr>
        <p:spPr>
          <a:xfrm>
            <a:off x="7611835" y="13739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D8EFE-0D31-AB6D-5811-3A700CE980C7}"/>
              </a:ext>
            </a:extLst>
          </p:cNvPr>
          <p:cNvSpPr txBox="1"/>
          <p:nvPr/>
        </p:nvSpPr>
        <p:spPr>
          <a:xfrm>
            <a:off x="8233462" y="214156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55355-6668-22A6-5CE1-EDBB36B1FBC5}"/>
              </a:ext>
            </a:extLst>
          </p:cNvPr>
          <p:cNvSpPr txBox="1"/>
          <p:nvPr/>
        </p:nvSpPr>
        <p:spPr>
          <a:xfrm>
            <a:off x="8453546" y="311051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E7859-E9DA-8BAB-9A02-92FDD3F4E754}"/>
              </a:ext>
            </a:extLst>
          </p:cNvPr>
          <p:cNvSpPr txBox="1"/>
          <p:nvPr/>
        </p:nvSpPr>
        <p:spPr>
          <a:xfrm>
            <a:off x="8198729" y="41079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51C3B-DBF1-C6AB-A868-8D8588B96471}"/>
              </a:ext>
            </a:extLst>
          </p:cNvPr>
          <p:cNvSpPr txBox="1"/>
          <p:nvPr/>
        </p:nvSpPr>
        <p:spPr>
          <a:xfrm>
            <a:off x="7444309" y="48427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91A4A-6550-A3C7-E8BB-A8DCF4654D99}"/>
              </a:ext>
            </a:extLst>
          </p:cNvPr>
          <p:cNvSpPr txBox="1"/>
          <p:nvPr/>
        </p:nvSpPr>
        <p:spPr>
          <a:xfrm>
            <a:off x="6469454" y="510059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A0F55-5773-264E-3758-65888C0F3921}"/>
              </a:ext>
            </a:extLst>
          </p:cNvPr>
          <p:cNvSpPr txBox="1"/>
          <p:nvPr/>
        </p:nvSpPr>
        <p:spPr>
          <a:xfrm>
            <a:off x="5475589" y="4776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0BB8D-C650-666C-D9DC-B883165055CD}"/>
              </a:ext>
            </a:extLst>
          </p:cNvPr>
          <p:cNvSpPr txBox="1"/>
          <p:nvPr/>
        </p:nvSpPr>
        <p:spPr>
          <a:xfrm>
            <a:off x="4734046" y="407582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2CB14-613A-F8C0-5CF6-A1FB0378C548}"/>
              </a:ext>
            </a:extLst>
          </p:cNvPr>
          <p:cNvSpPr txBox="1"/>
          <p:nvPr/>
        </p:nvSpPr>
        <p:spPr>
          <a:xfrm>
            <a:off x="4423342" y="307340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263B8-1DCD-ABC4-54B4-4CE7DCD95018}"/>
              </a:ext>
            </a:extLst>
          </p:cNvPr>
          <p:cNvSpPr txBox="1"/>
          <p:nvPr/>
        </p:nvSpPr>
        <p:spPr>
          <a:xfrm>
            <a:off x="4649006" y="209730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37D59-DBE6-96F7-D45B-E6C76B37DEB8}"/>
              </a:ext>
            </a:extLst>
          </p:cNvPr>
          <p:cNvSpPr txBox="1"/>
          <p:nvPr/>
        </p:nvSpPr>
        <p:spPr>
          <a:xfrm>
            <a:off x="5256118" y="139618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DD6A43-CC75-CD16-8971-B2D3F3488F95}"/>
              </a:ext>
            </a:extLst>
          </p:cNvPr>
          <p:cNvSpPr/>
          <p:nvPr/>
        </p:nvSpPr>
        <p:spPr>
          <a:xfrm>
            <a:off x="6759626" y="153719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CA4C2-69F2-2CE8-939E-D91660F540AB}"/>
              </a:ext>
            </a:extLst>
          </p:cNvPr>
          <p:cNvSpPr/>
          <p:nvPr/>
        </p:nvSpPr>
        <p:spPr>
          <a:xfrm>
            <a:off x="8202073" y="332715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E8D1DC-332D-9A65-370D-729CCB430BD2}"/>
              </a:ext>
            </a:extLst>
          </p:cNvPr>
          <p:cNvSpPr/>
          <p:nvPr/>
        </p:nvSpPr>
        <p:spPr>
          <a:xfrm>
            <a:off x="6729852" y="483070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8E903C-001F-4A61-7F3B-05CD32C3E192}"/>
              </a:ext>
            </a:extLst>
          </p:cNvPr>
          <p:cNvSpPr/>
          <p:nvPr/>
        </p:nvSpPr>
        <p:spPr>
          <a:xfrm>
            <a:off x="5011876" y="328705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CDBCFB-D890-D198-2504-F796240927BA}"/>
              </a:ext>
            </a:extLst>
          </p:cNvPr>
          <p:cNvSpPr/>
          <p:nvPr/>
        </p:nvSpPr>
        <p:spPr>
          <a:xfrm>
            <a:off x="5884822" y="179787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4DFDCA-2F21-1571-B134-6555D35BD873}"/>
              </a:ext>
            </a:extLst>
          </p:cNvPr>
          <p:cNvSpPr/>
          <p:nvPr/>
        </p:nvSpPr>
        <p:spPr>
          <a:xfrm>
            <a:off x="5321607" y="244451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7B6C5F-D74F-438C-5291-FAEC53CF09A8}"/>
              </a:ext>
            </a:extLst>
          </p:cNvPr>
          <p:cNvSpPr/>
          <p:nvPr/>
        </p:nvSpPr>
        <p:spPr>
          <a:xfrm>
            <a:off x="5322998" y="407636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F73D8-83B3-837E-698D-A45C7DD76C6A}"/>
              </a:ext>
            </a:extLst>
          </p:cNvPr>
          <p:cNvSpPr/>
          <p:nvPr/>
        </p:nvSpPr>
        <p:spPr>
          <a:xfrm>
            <a:off x="5904409" y="466404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DBE6E-B96C-52A4-8777-D0DBF3B609E7}"/>
              </a:ext>
            </a:extLst>
          </p:cNvPr>
          <p:cNvSpPr/>
          <p:nvPr/>
        </p:nvSpPr>
        <p:spPr>
          <a:xfrm>
            <a:off x="7521250" y="180797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45D458-4AF0-C809-6A87-D796025F2D58}"/>
              </a:ext>
            </a:extLst>
          </p:cNvPr>
          <p:cNvSpPr/>
          <p:nvPr/>
        </p:nvSpPr>
        <p:spPr>
          <a:xfrm>
            <a:off x="8130411" y="245937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E025A8-B86D-06AC-649D-390388FB3E9B}"/>
              </a:ext>
            </a:extLst>
          </p:cNvPr>
          <p:cNvSpPr/>
          <p:nvPr/>
        </p:nvSpPr>
        <p:spPr>
          <a:xfrm>
            <a:off x="8087809" y="410868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619807-2E7F-D5EF-029E-4A99334B8516}"/>
              </a:ext>
            </a:extLst>
          </p:cNvPr>
          <p:cNvSpPr/>
          <p:nvPr/>
        </p:nvSpPr>
        <p:spPr>
          <a:xfrm>
            <a:off x="7497196" y="469550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F9E56-C9FB-EF0F-07A4-C892545D1C6F}"/>
              </a:ext>
            </a:extLst>
          </p:cNvPr>
          <p:cNvGrpSpPr/>
          <p:nvPr/>
        </p:nvGrpSpPr>
        <p:grpSpPr>
          <a:xfrm>
            <a:off x="6584948" y="2455639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1FC38DF6-147F-84C4-BA42-CEF6E0089726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4ACA9341-D29D-BCA4-71C1-9572954D32E1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1D741C-3D4E-FF5D-39AF-514A9FD1C68A}"/>
              </a:ext>
            </a:extLst>
          </p:cNvPr>
          <p:cNvGrpSpPr/>
          <p:nvPr/>
        </p:nvGrpSpPr>
        <p:grpSpPr>
          <a:xfrm>
            <a:off x="6664376" y="1969618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4FBBE9D4-9DDD-C31A-1074-7BA087F103E2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48727089-93DF-6164-4EDB-7DE71ED90166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797B840F-4ED2-A4BC-5B97-34208096787C}"/>
              </a:ext>
            </a:extLst>
          </p:cNvPr>
          <p:cNvSpPr/>
          <p:nvPr/>
        </p:nvSpPr>
        <p:spPr>
          <a:xfrm>
            <a:off x="6696205" y="324797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9B964608-4528-1D99-671A-A1CC066FB297}"/>
              </a:ext>
            </a:extLst>
          </p:cNvPr>
          <p:cNvSpPr txBox="1">
            <a:spLocks/>
          </p:cNvSpPr>
          <p:nvPr/>
        </p:nvSpPr>
        <p:spPr>
          <a:xfrm>
            <a:off x="8744452" y="198596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7B545556-BEA6-3AB2-EC4D-943E0FB0DC00}"/>
              </a:ext>
            </a:extLst>
          </p:cNvPr>
          <p:cNvSpPr txBox="1">
            <a:spLocks/>
          </p:cNvSpPr>
          <p:nvPr/>
        </p:nvSpPr>
        <p:spPr>
          <a:xfrm>
            <a:off x="8022774" y="1063800"/>
            <a:ext cx="1793340" cy="5486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6DB39BDF-1B75-7145-D3DB-43BD46FD8164}"/>
              </a:ext>
            </a:extLst>
          </p:cNvPr>
          <p:cNvSpPr txBox="1">
            <a:spLocks/>
          </p:cNvSpPr>
          <p:nvPr/>
        </p:nvSpPr>
        <p:spPr>
          <a:xfrm>
            <a:off x="9055415" y="311051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763FACAD-FFA1-AC2F-1AA8-4100122F6C22}"/>
              </a:ext>
            </a:extLst>
          </p:cNvPr>
          <p:cNvSpPr txBox="1">
            <a:spLocks/>
          </p:cNvSpPr>
          <p:nvPr/>
        </p:nvSpPr>
        <p:spPr>
          <a:xfrm>
            <a:off x="8607059" y="438643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6A64B38B-8251-D88C-C96F-B9015BB17D21}"/>
              </a:ext>
            </a:extLst>
          </p:cNvPr>
          <p:cNvSpPr txBox="1">
            <a:spLocks/>
          </p:cNvSpPr>
          <p:nvPr/>
        </p:nvSpPr>
        <p:spPr>
          <a:xfrm>
            <a:off x="7858244" y="523841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6FA5DF68-1585-933B-A00D-5EFF1B414958}"/>
              </a:ext>
            </a:extLst>
          </p:cNvPr>
          <p:cNvSpPr txBox="1">
            <a:spLocks/>
          </p:cNvSpPr>
          <p:nvPr/>
        </p:nvSpPr>
        <p:spPr>
          <a:xfrm>
            <a:off x="5904409" y="561664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D35A775C-E707-1D18-9E9D-248B3D3E7405}"/>
              </a:ext>
            </a:extLst>
          </p:cNvPr>
          <p:cNvSpPr txBox="1">
            <a:spLocks/>
          </p:cNvSpPr>
          <p:nvPr/>
        </p:nvSpPr>
        <p:spPr>
          <a:xfrm>
            <a:off x="3298912" y="523773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D2BC64FB-7C16-E9FD-D46F-E061C72F1982}"/>
              </a:ext>
            </a:extLst>
          </p:cNvPr>
          <p:cNvSpPr txBox="1">
            <a:spLocks/>
          </p:cNvSpPr>
          <p:nvPr/>
        </p:nvSpPr>
        <p:spPr>
          <a:xfrm>
            <a:off x="2680411" y="438971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0A68B0B-E1C4-ABA4-59E6-DDB3462DA941}"/>
              </a:ext>
            </a:extLst>
          </p:cNvPr>
          <p:cNvSpPr txBox="1">
            <a:spLocks/>
          </p:cNvSpPr>
          <p:nvPr/>
        </p:nvSpPr>
        <p:spPr>
          <a:xfrm>
            <a:off x="2413180" y="306277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CD120DE4-DD2D-6800-DE69-B4758ECDDA37}"/>
              </a:ext>
            </a:extLst>
          </p:cNvPr>
          <p:cNvSpPr txBox="1">
            <a:spLocks/>
          </p:cNvSpPr>
          <p:nvPr/>
        </p:nvSpPr>
        <p:spPr>
          <a:xfrm>
            <a:off x="2567260" y="191860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2C4F29F3-F1B8-3459-1B0C-BC3631A1DC55}"/>
              </a:ext>
            </a:extLst>
          </p:cNvPr>
          <p:cNvSpPr txBox="1">
            <a:spLocks/>
          </p:cNvSpPr>
          <p:nvPr/>
        </p:nvSpPr>
        <p:spPr>
          <a:xfrm>
            <a:off x="3191794" y="104819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06DAD258-5C49-7F9F-1E73-533BCCA74435}"/>
              </a:ext>
            </a:extLst>
          </p:cNvPr>
          <p:cNvSpPr txBox="1">
            <a:spLocks/>
          </p:cNvSpPr>
          <p:nvPr/>
        </p:nvSpPr>
        <p:spPr>
          <a:xfrm>
            <a:off x="5449084" y="47635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B73B82C6-30A5-C1D7-4073-F12690365957}"/>
              </a:ext>
            </a:extLst>
          </p:cNvPr>
          <p:cNvSpPr txBox="1">
            <a:spLocks/>
          </p:cNvSpPr>
          <p:nvPr/>
        </p:nvSpPr>
        <p:spPr>
          <a:xfrm>
            <a:off x="6465684" y="46148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C1A2C6D-2FAE-A38C-A78E-44B2DA06E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1" y="47734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693</Words>
  <Application>Microsoft Office PowerPoint</Application>
  <PresentationFormat>Widescreen</PresentationFormat>
  <Paragraphs>159</Paragraphs>
  <Slides>25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Microsoft YaHei</vt:lpstr>
      <vt:lpstr>Arial</vt:lpstr>
      <vt:lpstr>Arial-Rounded</vt:lpstr>
      <vt:lpstr>Calibri</vt:lpstr>
      <vt:lpstr>Calibri Light</vt:lpstr>
      <vt:lpstr>Cambria</vt:lpstr>
      <vt:lpstr>iCiel Crocante</vt:lpstr>
      <vt:lpstr>SVN-Hole Hearted</vt:lpstr>
      <vt:lpstr>UTM Avo</vt:lpstr>
      <vt:lpstr>UTM Duepuntozero</vt:lpstr>
      <vt:lpstr>Wingdings</vt:lpstr>
      <vt:lpstr>Office Theme</vt:lpstr>
      <vt:lpstr>5_Office Theme</vt:lpstr>
      <vt:lpstr>Office 主题</vt:lpstr>
      <vt:lpstr>1_Office Theme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34</cp:revision>
  <dcterms:created xsi:type="dcterms:W3CDTF">2021-07-24T01:07:49Z</dcterms:created>
  <dcterms:modified xsi:type="dcterms:W3CDTF">2026-01-05T00:11:42Z</dcterms:modified>
</cp:coreProperties>
</file>