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48" r:id="rId4"/>
    <p:sldMasterId id="2147483760" r:id="rId5"/>
    <p:sldMasterId id="2147483772" r:id="rId6"/>
    <p:sldMasterId id="2147483784" r:id="rId7"/>
  </p:sldMasterIdLst>
  <p:notesMasterIdLst>
    <p:notesMasterId r:id="rId33"/>
  </p:notesMasterIdLst>
  <p:sldIdLst>
    <p:sldId id="2652" r:id="rId8"/>
    <p:sldId id="2646" r:id="rId9"/>
    <p:sldId id="260" r:id="rId10"/>
    <p:sldId id="2647" r:id="rId11"/>
    <p:sldId id="258" r:id="rId12"/>
    <p:sldId id="262" r:id="rId13"/>
    <p:sldId id="277" r:id="rId14"/>
    <p:sldId id="259" r:id="rId15"/>
    <p:sldId id="2651" r:id="rId16"/>
    <p:sldId id="303" r:id="rId17"/>
    <p:sldId id="2648" r:id="rId18"/>
    <p:sldId id="2653" r:id="rId19"/>
    <p:sldId id="268" r:id="rId20"/>
    <p:sldId id="2639" r:id="rId21"/>
    <p:sldId id="2640" r:id="rId22"/>
    <p:sldId id="2649" r:id="rId23"/>
    <p:sldId id="2650" r:id="rId24"/>
    <p:sldId id="273" r:id="rId25"/>
    <p:sldId id="261" r:id="rId26"/>
    <p:sldId id="287" r:id="rId27"/>
    <p:sldId id="288" r:id="rId28"/>
    <p:sldId id="2637" r:id="rId29"/>
    <p:sldId id="290" r:id="rId30"/>
    <p:sldId id="284" r:id="rId31"/>
    <p:sldId id="33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96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2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596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1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2293-794E-3205-0D8C-6E2C9A32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6120A-41DC-7C92-D0F7-5FBFF6BE4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08E9E-1ACD-5A2C-5A9D-D7D5EB7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3614-A4F7-A690-FE67-7EF94616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4F203-0953-FCFF-01E2-7D5FCF39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32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B936-53C0-60DC-4967-298E1E86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9E5C5-74F3-3D64-718D-212A8423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C0EE-A88B-DFF2-840B-BA4FDE59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80F9-B256-675A-C89E-6908F57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89754-2CD3-3DFE-E37F-DEC2CF83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3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4FA9-3788-8C15-390A-3225D10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491D8-56AA-BCA1-68E9-17C2357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7441-ADFA-2B2B-528A-18E7A465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8D65-CBD7-2D43-2B51-AE785DA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F609A-EA63-314A-E297-830C82E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95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30E2-C2C9-05FE-647E-B89B409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4E5D9-FE09-BEC5-A86E-4AB0BE426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81FE-1767-10DB-3F9A-6D2D63A0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A288B-2C0B-6617-B50A-01A9921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29CA6-9C71-DB98-FB7B-17E1353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9993D-5D4D-C32B-185F-E12CC82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30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5B33-153E-47C7-12D9-50A0132B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ED80-3085-68F7-034E-F6FAFC1F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DDB35-C5D1-37A6-77C4-891A18B8E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A6CB5-75E7-CDEB-C52A-FF19257B6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45E7E-BCB4-05F9-5B3D-5ED38498A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1E4C1-6491-B0AB-29EC-FC260CBB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8DC13-85D6-843A-476B-4BD1A453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5ED15-D92D-D903-434C-D19BA21A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8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03876-4E5D-C1F4-4404-FB3BF5B3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FD050-DEC3-F9CA-A37A-0F1D8413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88638-995A-C975-7E1E-AE8DD36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E261E-63FD-51AF-0EA5-76DD4100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78C70-C2B0-750A-0255-92E38971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77067-43D7-29AC-6DAA-307D8D2DA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C7732-D8D1-74C7-C3D8-849FA171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13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B69A-AA83-796A-AF0E-FA1ED2C0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AF02C-02D6-7769-6B47-E12B9B39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D330F-F742-1166-6BE8-CB69B1C8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B92AC-B975-910C-8765-4BFF421E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B9EA3-333C-DB95-E4A6-43701FA8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0BD5C-F848-8485-2479-EF179F3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6B88-1038-E17A-DAF1-641E41E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F25D1-7E50-52D8-CA63-62392B8F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D16C3-5C0D-2E22-35EB-6E2024CAA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CFA20-BD7E-7C81-04B9-60CFD5C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89DBD-CAB7-2372-A23E-1512BB7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F6219-554D-86E0-4129-074E3ED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13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0AE3-FF94-F29C-6823-52418B35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3F665-0496-0959-4C2D-8500957F5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4971-B034-F417-381A-A7E1D721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486F-7B42-CD9F-DE83-B44D2BA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8F1E-87AB-21A2-22DB-FD3D0941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339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253A6-4D45-6938-9824-9F0899448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9CF36-7660-30A0-EC31-02066D9EC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0997-D8E5-A9BF-6E32-2E4A7EB2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2587-0EA4-F913-129C-B39E208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D79B0-652E-65BC-0F36-19DC7842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475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2056618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8927072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152627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330724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080080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7BC8D492-4B92-669B-45A6-34F66F4493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5364B-CDF5-8B14-F0F9-71D8057F8B84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16540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2871153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766807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17641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225834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919881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2293-794E-3205-0D8C-6E2C9A32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6120A-41DC-7C92-D0F7-5FBFF6BE4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08E9E-1ACD-5A2C-5A9D-D7D5EB7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3614-A4F7-A690-FE67-7EF94616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4F203-0953-FCFF-01E2-7D5FCF39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244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B936-53C0-60DC-4967-298E1E86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9E5C5-74F3-3D64-718D-212A8423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C0EE-A88B-DFF2-840B-BA4FDE59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80F9-B256-675A-C89E-6908F57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89754-2CD3-3DFE-E37F-DEC2CF83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580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4FA9-3788-8C15-390A-3225D10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491D8-56AA-BCA1-68E9-17C2357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7441-ADFA-2B2B-528A-18E7A465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8D65-CBD7-2D43-2B51-AE785DA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F609A-EA63-314A-E297-830C82E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14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30E2-C2C9-05FE-647E-B89B409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4E5D9-FE09-BEC5-A86E-4AB0BE426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81FE-1767-10DB-3F9A-6D2D63A0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A288B-2C0B-6617-B50A-01A9921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29CA6-9C71-DB98-FB7B-17E1353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9993D-5D4D-C32B-185F-E12CC82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9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5B33-153E-47C7-12D9-50A0132B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ED80-3085-68F7-034E-F6FAFC1F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DDB35-C5D1-37A6-77C4-891A18B8E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A6CB5-75E7-CDEB-C52A-FF19257B6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45E7E-BCB4-05F9-5B3D-5ED38498A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1E4C1-6491-B0AB-29EC-FC260CBB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8DC13-85D6-843A-476B-4BD1A453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5ED15-D92D-D903-434C-D19BA21A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7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03876-4E5D-C1F4-4404-FB3BF5B3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FD050-DEC3-F9CA-A37A-0F1D8413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88638-995A-C975-7E1E-AE8DD36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E261E-63FD-51AF-0EA5-76DD4100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207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583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B69A-AA83-796A-AF0E-FA1ED2C0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AF02C-02D6-7769-6B47-E12B9B39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D330F-F742-1166-6BE8-CB69B1C8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B92AC-B975-910C-8765-4BFF421E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B9EA3-333C-DB95-E4A6-43701FA8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0BD5C-F848-8485-2479-EF179F3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478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6B88-1038-E17A-DAF1-641E41E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F25D1-7E50-52D8-CA63-62392B8F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D16C3-5C0D-2E22-35EB-6E2024CAA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CFA20-BD7E-7C81-04B9-60CFD5C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89DBD-CAB7-2372-A23E-1512BB7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F6219-554D-86E0-4129-074E3ED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221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0AE3-FF94-F29C-6823-52418B35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3F665-0496-0959-4C2D-8500957F5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4971-B034-F417-381A-A7E1D721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486F-7B42-CD9F-DE83-B44D2BA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8F1E-87AB-21A2-22DB-FD3D0941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434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253A6-4D45-6938-9824-9F0899448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9CF36-7660-30A0-EC31-02066D9EC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0997-D8E5-A9BF-6E32-2E4A7EB2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2587-0EA4-F913-129C-B39E208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D79B0-652E-65BC-0F36-19DC7842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69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2293-794E-3205-0D8C-6E2C9A32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6120A-41DC-7C92-D0F7-5FBFF6BE4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08E9E-1ACD-5A2C-5A9D-D7D5EB7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3614-A4F7-A690-FE67-7EF94616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4F203-0953-FCFF-01E2-7D5FCF39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59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B936-53C0-60DC-4967-298E1E86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9E5C5-74F3-3D64-718D-212A8423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C0EE-A88B-DFF2-840B-BA4FDE59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80F9-B256-675A-C89E-6908F57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89754-2CD3-3DFE-E37F-DEC2CF83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4FA9-3788-8C15-390A-3225D10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491D8-56AA-BCA1-68E9-17C2357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7441-ADFA-2B2B-528A-18E7A465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8D65-CBD7-2D43-2B51-AE785DA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F609A-EA63-314A-E297-830C82E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98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30E2-C2C9-05FE-647E-B89B409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4E5D9-FE09-BEC5-A86E-4AB0BE426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81FE-1767-10DB-3F9A-6D2D63A0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A288B-2C0B-6617-B50A-01A9921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29CA6-9C71-DB98-FB7B-17E1353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9993D-5D4D-C32B-185F-E12CC82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069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5B33-153E-47C7-12D9-50A0132B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ED80-3085-68F7-034E-F6FAFC1F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DDB35-C5D1-37A6-77C4-891A18B8E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A6CB5-75E7-CDEB-C52A-FF19257B6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45E7E-BCB4-05F9-5B3D-5ED38498A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1E4C1-6491-B0AB-29EC-FC260CBB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8DC13-85D6-843A-476B-4BD1A453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5ED15-D92D-D903-434C-D19BA21A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27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03876-4E5D-C1F4-4404-FB3BF5B3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FD050-DEC3-F9CA-A37A-0F1D8413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88638-995A-C975-7E1E-AE8DD36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E261E-63FD-51AF-0EA5-76DD4100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78C70-C2B0-750A-0255-92E38971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77067-43D7-29AC-6DAA-307D8D2DA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C7732-D8D1-74C7-C3D8-849FA171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016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B69A-AA83-796A-AF0E-FA1ED2C0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AF02C-02D6-7769-6B47-E12B9B39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D330F-F742-1166-6BE8-CB69B1C8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B92AC-B975-910C-8765-4BFF421E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B9EA3-333C-DB95-E4A6-43701FA8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0BD5C-F848-8485-2479-EF179F3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74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6B88-1038-E17A-DAF1-641E41E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F25D1-7E50-52D8-CA63-62392B8F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D16C3-5C0D-2E22-35EB-6E2024CAA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CFA20-BD7E-7C81-04B9-60CFD5C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89DBD-CAB7-2372-A23E-1512BB7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F6219-554D-86E0-4129-074E3ED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290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0AE3-FF94-F29C-6823-52418B35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3F665-0496-0959-4C2D-8500957F5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4971-B034-F417-381A-A7E1D721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486F-7B42-CD9F-DE83-B44D2BA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8F1E-87AB-21A2-22DB-FD3D0941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47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253A6-4D45-6938-9824-9F0899448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9CF36-7660-30A0-EC31-02066D9EC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0997-D8E5-A9BF-6E32-2E4A7EB2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2587-0EA4-F913-129C-B39E208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D79B0-652E-65BC-0F36-19DC7842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7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21A39D0B-7AF4-F34F-F87A-140C823EE7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5636BE-EDAD-4552-4978-FBA9F9194D61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576605-7A5B-75BF-D42E-41556F4CF1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15DF3D-1757-3B24-311F-9F5D2C2AA9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225CB44-8E4A-6BE1-980D-6302824138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2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85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3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12" Type="http://schemas.microsoft.com/office/2007/relationships/hdphoto" Target="../media/hdphoto7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gif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microsoft.com/office/2007/relationships/hdphoto" Target="../media/hdphoto7.wdp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gif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B3AA9-30C3-FF6E-94BF-8AC920CCD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47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81" y="1508748"/>
            <a:ext cx="4617435" cy="2530516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F6BFDAD-F2AF-4890-B7EE-5AEE6B1C0701}"/>
              </a:ext>
            </a:extLst>
          </p:cNvPr>
          <p:cNvSpPr/>
          <p:nvPr/>
        </p:nvSpPr>
        <p:spPr>
          <a:xfrm>
            <a:off x="3933825" y="276225"/>
            <a:ext cx="3200400" cy="9525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140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302A79B-A85D-482C-9A6D-B7B032D335DB}"/>
              </a:ext>
            </a:extLst>
          </p:cNvPr>
          <p:cNvSpPr/>
          <p:nvPr/>
        </p:nvSpPr>
        <p:spPr>
          <a:xfrm>
            <a:off x="6896099" y="1247776"/>
            <a:ext cx="3457575" cy="12954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833991" y="4285142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552353" y="4371975"/>
            <a:ext cx="2771997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140 x 2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573904" y="4273550"/>
            <a:ext cx="6164979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772025" y="4401330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615305" y="4477336"/>
            <a:ext cx="502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31241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615305" y="4954476"/>
            <a:ext cx="4847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508889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586730" y="5506926"/>
            <a:ext cx="516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869815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1128912" y="5640778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x 2 = 280</a:t>
            </a:r>
          </a:p>
        </p:txBody>
      </p:sp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658111" y="165070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446028" y="1790700"/>
            <a:ext cx="2744972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215 x 4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440554" y="1692275"/>
            <a:ext cx="7427595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638675" y="1820055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481954" y="1896061"/>
            <a:ext cx="53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17906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481955" y="2373201"/>
            <a:ext cx="63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495554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453379" y="2925651"/>
            <a:ext cx="417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736465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241851" y="4030832"/>
            <a:ext cx="3417851" cy="71128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725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48229260969495828_v2">
            <a:hlinkClick r:id="" action="ppaction://media"/>
            <a:extLst>
              <a:ext uri="{FF2B5EF4-FFF2-40B4-BE49-F238E27FC236}">
                <a16:creationId xmlns:a16="http://schemas.microsoft.com/office/drawing/2014/main" id="{B8392268-4978-9F02-CED3-8AB292C6D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221" r="1550" b="36019"/>
          <a:stretch/>
        </p:blipFill>
        <p:spPr>
          <a:xfrm>
            <a:off x="0" y="0"/>
            <a:ext cx="12207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2A7D58-9243-B12D-9FFD-410029B47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C6B2EFB4-A857-35AB-5EAC-8276B3896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73" y="1232404"/>
            <a:ext cx="5513406" cy="42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F346F10D-5813-49A5-886C-F2879EA7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2756" y="46404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F34A2-D084-4784-99A4-2C085AA51B4A}"/>
              </a:ext>
            </a:extLst>
          </p:cNvPr>
          <p:cNvGrpSpPr/>
          <p:nvPr/>
        </p:nvGrpSpPr>
        <p:grpSpPr>
          <a:xfrm>
            <a:off x="1504950" y="1666875"/>
            <a:ext cx="1600200" cy="2009774"/>
            <a:chOff x="1504950" y="1666875"/>
            <a:chExt cx="1600200" cy="20097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AC282E-6FDE-4225-82A2-400BD3DC1FDF}"/>
                </a:ext>
              </a:extLst>
            </p:cNvPr>
            <p:cNvSpPr/>
            <p:nvPr/>
          </p:nvSpPr>
          <p:spPr>
            <a:xfrm>
              <a:off x="1504950" y="1685924"/>
              <a:ext cx="1533525" cy="1990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548B3C-3F3D-442C-9C10-4CB6063EEAEF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312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469D0FA-7002-40D2-9C40-9BE563988B90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CC64B9-3367-414A-9B22-4C85E4A9808F}"/>
                </a:ext>
              </a:extLst>
            </p:cNvPr>
            <p:cNvSpPr txBox="1"/>
            <p:nvPr/>
          </p:nvSpPr>
          <p:spPr>
            <a:xfrm>
              <a:off x="1600200" y="22764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145D8C-8D30-4181-92E1-BB7F6B92D74A}"/>
              </a:ext>
            </a:extLst>
          </p:cNvPr>
          <p:cNvGrpSpPr/>
          <p:nvPr/>
        </p:nvGrpSpPr>
        <p:grpSpPr>
          <a:xfrm>
            <a:off x="4410075" y="1704974"/>
            <a:ext cx="1600200" cy="1971675"/>
            <a:chOff x="1504950" y="1666875"/>
            <a:chExt cx="1600200" cy="1619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F9EF7A-66A2-4769-A69D-770A1B801C15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69874F-EE4F-4B5D-B2FF-EBA9A6BBD3B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203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75C5C77-497B-4098-9614-C4127508CB66}"/>
                </a:ext>
              </a:extLst>
            </p:cNvPr>
            <p:cNvCxnSpPr/>
            <p:nvPr/>
          </p:nvCxnSpPr>
          <p:spPr>
            <a:xfrm>
              <a:off x="1809750" y="279358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06BB23-F9E2-4232-8D41-E6457EDFFFE7}"/>
                </a:ext>
              </a:extLst>
            </p:cNvPr>
            <p:cNvSpPr txBox="1"/>
            <p:nvPr/>
          </p:nvSpPr>
          <p:spPr>
            <a:xfrm>
              <a:off x="1600200" y="2166961"/>
              <a:ext cx="381000" cy="53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7B02EA-12A9-473D-80FA-9E56F45A4B6E}"/>
              </a:ext>
            </a:extLst>
          </p:cNvPr>
          <p:cNvGrpSpPr/>
          <p:nvPr/>
        </p:nvGrpSpPr>
        <p:grpSpPr>
          <a:xfrm>
            <a:off x="6981825" y="1714500"/>
            <a:ext cx="1600200" cy="1943100"/>
            <a:chOff x="1504950" y="1666875"/>
            <a:chExt cx="1600200" cy="16192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B2CC42-5259-4FBE-B874-B609F5ECD17D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4FA264-18A1-46DC-A82C-D513562B41F3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043E40-C4B0-4156-A591-C97DB32161F3}"/>
                </a:ext>
              </a:extLst>
            </p:cNvPr>
            <p:cNvCxnSpPr/>
            <p:nvPr/>
          </p:nvCxnSpPr>
          <p:spPr>
            <a:xfrm>
              <a:off x="1819275" y="279082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38BCD2-F0FB-4142-953F-E8D19A54CB92}"/>
                </a:ext>
              </a:extLst>
            </p:cNvPr>
            <p:cNvSpPr txBox="1"/>
            <p:nvPr/>
          </p:nvSpPr>
          <p:spPr>
            <a:xfrm>
              <a:off x="1600200" y="218122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CE582E-5DFD-414D-82C2-8AFBD52BB77E}"/>
              </a:ext>
            </a:extLst>
          </p:cNvPr>
          <p:cNvGrpSpPr/>
          <p:nvPr/>
        </p:nvGrpSpPr>
        <p:grpSpPr>
          <a:xfrm>
            <a:off x="9525000" y="1695450"/>
            <a:ext cx="1600200" cy="1933574"/>
            <a:chOff x="1504950" y="1666875"/>
            <a:chExt cx="1600200" cy="1933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EE4470-9D9C-4519-871E-97569259C56C}"/>
                </a:ext>
              </a:extLst>
            </p:cNvPr>
            <p:cNvSpPr/>
            <p:nvPr/>
          </p:nvSpPr>
          <p:spPr>
            <a:xfrm>
              <a:off x="1504950" y="1685924"/>
              <a:ext cx="1533525" cy="191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875A59-A529-481B-8362-368BDD5C34E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130F88-35A0-4CDF-BFBD-0E5FFC6CC7F7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0CC1D3-1967-402E-8746-3CE3337F9AE0}"/>
                </a:ext>
              </a:extLst>
            </p:cNvPr>
            <p:cNvSpPr txBox="1"/>
            <p:nvPr/>
          </p:nvSpPr>
          <p:spPr>
            <a:xfrm>
              <a:off x="1609725" y="22383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D2715E0-30D2-40E0-B74C-E5FF9C21BD16}"/>
              </a:ext>
            </a:extLst>
          </p:cNvPr>
          <p:cNvSpPr/>
          <p:nvPr/>
        </p:nvSpPr>
        <p:spPr>
          <a:xfrm>
            <a:off x="2819400" y="828675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4E884D-2612-4CDC-B089-A49F5EA87BC7}"/>
              </a:ext>
            </a:extLst>
          </p:cNvPr>
          <p:cNvSpPr txBox="1"/>
          <p:nvPr/>
        </p:nvSpPr>
        <p:spPr>
          <a:xfrm>
            <a:off x="3448050" y="78105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48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2FA47-795D-4F7F-ABAA-8E3D1DB462E3}"/>
              </a:ext>
            </a:extLst>
          </p:cNvPr>
          <p:cNvSpPr/>
          <p:nvPr/>
        </p:nvSpPr>
        <p:spPr>
          <a:xfrm>
            <a:off x="647700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243 x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C3CCB7-EAF9-44A6-BDB9-53A605C6A77A}"/>
              </a:ext>
            </a:extLst>
          </p:cNvPr>
          <p:cNvSpPr/>
          <p:nvPr/>
        </p:nvSpPr>
        <p:spPr>
          <a:xfrm>
            <a:off x="3409950" y="1514475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162 x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48A19-D616-454C-949D-4FD6E6041A16}"/>
              </a:ext>
            </a:extLst>
          </p:cNvPr>
          <p:cNvSpPr/>
          <p:nvPr/>
        </p:nvSpPr>
        <p:spPr>
          <a:xfrm>
            <a:off x="623887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250 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6AFFA7-0EAA-4540-A32F-C2587AB28DA4}"/>
              </a:ext>
            </a:extLst>
          </p:cNvPr>
          <p:cNvSpPr/>
          <p:nvPr/>
        </p:nvSpPr>
        <p:spPr>
          <a:xfrm>
            <a:off x="915352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108 x 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52CC29-2BF6-4A3C-BD9F-D64904A8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0" y="2811533"/>
            <a:ext cx="5382794" cy="35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10477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 nay, hải âu được 118 ngày tuổi, số ngày tuổi của mèo gấp 3 lần số ngày tuổi của hải âu. Hỏi hôm nay mèo được bao nhiêu ngày tuổi?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868E93-2B00-4FF3-9F95-1338AFE3ED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361950" y="2301875"/>
            <a:ext cx="37592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26670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0ABF6A-7658-40D6-ACB1-B20849927A9C}"/>
              </a:ext>
            </a:extLst>
          </p:cNvPr>
          <p:cNvGrpSpPr/>
          <p:nvPr/>
        </p:nvGrpSpPr>
        <p:grpSpPr>
          <a:xfrm>
            <a:off x="2311400" y="830151"/>
            <a:ext cx="5908674" cy="2708849"/>
            <a:chOff x="1893818" y="886972"/>
            <a:chExt cx="4116073" cy="203163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86C73EB-2852-4930-A730-147458ABB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7430" y="1584853"/>
              <a:ext cx="899966" cy="318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FB0F1A-1761-43C9-ABC8-22131C6DC8FD}"/>
                </a:ext>
              </a:extLst>
            </p:cNvPr>
            <p:cNvCxnSpPr>
              <a:cxnSpLocks/>
            </p:cNvCxnSpPr>
            <p:nvPr/>
          </p:nvCxnSpPr>
          <p:spPr>
            <a:xfrm>
              <a:off x="3170569" y="2187644"/>
              <a:ext cx="188570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4B69AC44-3FA4-431E-8462-ADDFE5FA7A81}"/>
                </a:ext>
              </a:extLst>
            </p:cNvPr>
            <p:cNvSpPr/>
            <p:nvPr/>
          </p:nvSpPr>
          <p:spPr>
            <a:xfrm rot="5400000">
              <a:off x="4407422" y="962178"/>
              <a:ext cx="360245" cy="2844693"/>
            </a:xfrm>
            <a:prstGeom prst="rightBrace">
              <a:avLst>
                <a:gd name="adj1" fmla="val 26303"/>
                <a:gd name="adj2" fmla="val 5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61112B-F951-4E92-969F-C9924DB9A804}"/>
                </a:ext>
              </a:extLst>
            </p:cNvPr>
            <p:cNvSpPr/>
            <p:nvPr/>
          </p:nvSpPr>
          <p:spPr>
            <a:xfrm>
              <a:off x="3794675" y="2480028"/>
              <a:ext cx="1445203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? </a:t>
              </a:r>
              <a:r>
                <a:rPr lang="en-US" sz="3200" kern="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n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tuổi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FBDD31-7152-4887-8DEE-D62E4A7F7E59}"/>
                </a:ext>
              </a:extLst>
            </p:cNvPr>
            <p:cNvSpPr/>
            <p:nvPr/>
          </p:nvSpPr>
          <p:spPr>
            <a:xfrm>
              <a:off x="1893818" y="1362064"/>
              <a:ext cx="965032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Hải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âu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71A3CD-9A50-4B19-801A-0671D62E477D}"/>
                </a:ext>
              </a:extLst>
            </p:cNvPr>
            <p:cNvSpPr/>
            <p:nvPr/>
          </p:nvSpPr>
          <p:spPr>
            <a:xfrm>
              <a:off x="1908379" y="1878418"/>
              <a:ext cx="685863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M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èo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5632B30-C39E-426D-B56D-0C9B8701A483}"/>
                </a:ext>
              </a:extLst>
            </p:cNvPr>
            <p:cNvCxnSpPr>
              <a:cxnSpLocks/>
            </p:cNvCxnSpPr>
            <p:nvPr/>
          </p:nvCxnSpPr>
          <p:spPr>
            <a:xfrm>
              <a:off x="4065760" y="2182273"/>
              <a:ext cx="193307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044974-D7EF-4E19-BCF4-7FD38F5DE8A1}"/>
                </a:ext>
              </a:extLst>
            </p:cNvPr>
            <p:cNvSpPr/>
            <p:nvPr/>
          </p:nvSpPr>
          <p:spPr>
            <a:xfrm>
              <a:off x="2845833" y="886972"/>
              <a:ext cx="1800306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110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tuổi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38C67770-CC85-465E-B709-8EC6946FF4F7}"/>
                </a:ext>
              </a:extLst>
            </p:cNvPr>
            <p:cNvSpPr/>
            <p:nvPr/>
          </p:nvSpPr>
          <p:spPr>
            <a:xfrm rot="16200000">
              <a:off x="3478984" y="997650"/>
              <a:ext cx="253088" cy="880656"/>
            </a:xfrm>
            <a:prstGeom prst="rightBrace">
              <a:avLst>
                <a:gd name="adj1" fmla="val 26303"/>
                <a:gd name="adj2" fmla="val 5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B709432-013E-4F70-8602-D47D0EAEEE4E}"/>
              </a:ext>
            </a:extLst>
          </p:cNvPr>
          <p:cNvSpPr/>
          <p:nvPr/>
        </p:nvSpPr>
        <p:spPr>
          <a:xfrm>
            <a:off x="5912142" y="161317"/>
            <a:ext cx="199407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900"/>
            <a:r>
              <a:rPr lang="en-US" sz="3733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Tóm</a:t>
            </a:r>
            <a:r>
              <a:rPr lang="en-US" sz="3733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tắt</a:t>
            </a:r>
            <a:r>
              <a:rPr lang="en-US" sz="3733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:</a:t>
            </a:r>
            <a:endParaRPr lang="en-US" sz="3733" b="1" dirty="0">
              <a:solidFill>
                <a:srgbClr val="002060"/>
              </a:solidFill>
              <a:latin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9C5E28-E852-43F7-B53A-7B07D76DEDA5}"/>
              </a:ext>
            </a:extLst>
          </p:cNvPr>
          <p:cNvCxnSpPr>
            <a:cxnSpLocks/>
          </p:cNvCxnSpPr>
          <p:nvPr/>
        </p:nvCxnSpPr>
        <p:spPr>
          <a:xfrm>
            <a:off x="5438775" y="1762125"/>
            <a:ext cx="0" cy="7524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BA0CA3-6244-4525-A207-8A6880E9AEBB}"/>
              </a:ext>
            </a:extLst>
          </p:cNvPr>
          <p:cNvCxnSpPr>
            <a:cxnSpLocks/>
          </p:cNvCxnSpPr>
          <p:nvPr/>
        </p:nvCxnSpPr>
        <p:spPr>
          <a:xfrm>
            <a:off x="4133850" y="1809750"/>
            <a:ext cx="0" cy="7524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3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77E36E-3F74-9E0C-1146-8F7F13E0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96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 x 2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D83AC-2CEB-03C9-E8B1-5739125809C8}"/>
              </a:ext>
            </a:extLst>
          </p:cNvPr>
          <p:cNvSpPr txBox="1"/>
          <p:nvPr/>
        </p:nvSpPr>
        <p:spPr>
          <a:xfrm>
            <a:off x="9364337" y="0"/>
            <a:ext cx="254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240 x 3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x 4 = 450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 x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505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8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58" y="1581773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 x 2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x 4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x 5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95465" y="4671348"/>
              <a:ext cx="117876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9082" y="4671348"/>
              <a:ext cx="117876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8207" y="4671348"/>
              <a:ext cx="1241464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89600" y="4671348"/>
              <a:ext cx="119130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7040C3-BEFF-622F-3559-AE7FFDFD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D88352-2BDE-1F3C-276E-046651D72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Há»c sinh Hoáº¡t hÃ¬nh giÃ¡o dá»¥c há»c sinh - png táº£i vá» - Miá»n phÃ­ trong suá»t  Phim Hoáº¡t HÃ¬nh png Táº£i vá».">
            <a:extLst>
              <a:ext uri="{FF2B5EF4-FFF2-40B4-BE49-F238E27FC236}">
                <a16:creationId xmlns:a16="http://schemas.microsoft.com/office/drawing/2014/main" id="{299C30B0-FF20-6C8D-2737-5BC9E2ADD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183325" y="2776398"/>
            <a:ext cx="2783158" cy="395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á»c sinh Hoáº¡t hÃ¬nh giÃ¡o dá»¥c há»c sinh - png táº£i vá» - Miá»n phÃ­ trong suá»t  Phim Hoáº¡t HÃ¬nh png Táº£i vá».">
            <a:extLst>
              <a:ext uri="{FF2B5EF4-FFF2-40B4-BE49-F238E27FC236}">
                <a16:creationId xmlns:a16="http://schemas.microsoft.com/office/drawing/2014/main" id="{A5475420-9E84-AC34-D52C-D5F5D2345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473610" y="2756604"/>
            <a:ext cx="3221504" cy="410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850673-3A0C-0F13-5F33-5531D757D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760" y="1827650"/>
            <a:ext cx="5523455" cy="20118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700C6F-BB2B-97AE-E93A-F2F4D0614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533" y="470893"/>
            <a:ext cx="293852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8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8790E-E14D-C406-C569-C2D534DA2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51218205407857928_v2">
            <a:hlinkClick r:id="" action="ppaction://media"/>
            <a:extLst>
              <a:ext uri="{FF2B5EF4-FFF2-40B4-BE49-F238E27FC236}">
                <a16:creationId xmlns:a16="http://schemas.microsoft.com/office/drawing/2014/main" id="{2158DF5A-FC2F-002A-6DAF-F66D0681B0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311</Words>
  <Application>Microsoft Office PowerPoint</Application>
  <PresentationFormat>Widescreen</PresentationFormat>
  <Paragraphs>123</Paragraphs>
  <Slides>25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Aptos</vt:lpstr>
      <vt:lpstr>Aptos Display</vt:lpstr>
      <vt:lpstr>Arial</vt:lpstr>
      <vt:lpstr>Arial Black</vt:lpstr>
      <vt:lpstr>Calibri</vt:lpstr>
      <vt:lpstr>Cambria</vt:lpstr>
      <vt:lpstr>DFPOP1-W9</vt:lpstr>
      <vt:lpstr>Georgia</vt:lpstr>
      <vt:lpstr>Tahoma</vt:lpstr>
      <vt:lpstr>Times New Roman</vt:lpstr>
      <vt:lpstr>4_Office 主题</vt:lpstr>
      <vt:lpstr>1_Office Theme</vt:lpstr>
      <vt:lpstr>2_Office Theme</vt:lpstr>
      <vt:lpstr>Office Theme</vt:lpstr>
      <vt:lpstr>4_Office Theme</vt:lpstr>
      <vt:lpstr>5_Office Theme</vt:lpstr>
      <vt:lpstr>6_Office Theme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leha4885@gmail.com</cp:lastModifiedBy>
  <cp:revision>53</cp:revision>
  <dcterms:created xsi:type="dcterms:W3CDTF">2022-09-05T23:50:32Z</dcterms:created>
  <dcterms:modified xsi:type="dcterms:W3CDTF">2025-12-21T09:48:58Z</dcterms:modified>
</cp:coreProperties>
</file>