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18" r:id="rId4"/>
    <p:sldMasterId id="2147483726" r:id="rId5"/>
  </p:sldMasterIdLst>
  <p:notesMasterIdLst>
    <p:notesMasterId r:id="rId22"/>
  </p:notesMasterIdLst>
  <p:sldIdLst>
    <p:sldId id="332" r:id="rId6"/>
    <p:sldId id="296" r:id="rId7"/>
    <p:sldId id="258" r:id="rId8"/>
    <p:sldId id="266" r:id="rId9"/>
    <p:sldId id="284" r:id="rId10"/>
    <p:sldId id="285" r:id="rId11"/>
    <p:sldId id="286" r:id="rId12"/>
    <p:sldId id="274" r:id="rId13"/>
    <p:sldId id="333" r:id="rId14"/>
    <p:sldId id="336" r:id="rId15"/>
    <p:sldId id="306" r:id="rId16"/>
    <p:sldId id="335" r:id="rId17"/>
    <p:sldId id="326" r:id="rId18"/>
    <p:sldId id="327" r:id="rId19"/>
    <p:sldId id="328" r:id="rId20"/>
    <p:sldId id="32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labubu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5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2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9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97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06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5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62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9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62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32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93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2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90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73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3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3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07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052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13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066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8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47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839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0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34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94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84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36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1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17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36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57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27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50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4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75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51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94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2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481AF032-4F85-42C0-4C3C-9E2508FC1C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A3F8A253-B4BD-EC53-E688-DB6A39F895FD}"/>
              </a:ext>
            </a:extLst>
          </p:cNvPr>
          <p:cNvGrpSpPr/>
          <p:nvPr userDrawn="1"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194ABFB-3EEC-C567-CB94-348081A0604B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98AD4F28-A67E-BFA2-FC65-FD849CE51D61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B474D9-AD5B-692B-5928-294280DBA5A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143479"/>
            <a:ext cx="1518173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CE79CB-9BAF-EC16-3BD1-1115053A01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143479"/>
            <a:ext cx="1518173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0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81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9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16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slide" Target="slide5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gif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5" Type="http://schemas.openxmlformats.org/officeDocument/2006/relationships/slide" Target="slide4.xml"/><Relationship Id="rId10" Type="http://schemas.openxmlformats.org/officeDocument/2006/relationships/image" Target="../media/image23.png"/><Relationship Id="rId19" Type="http://schemas.openxmlformats.org/officeDocument/2006/relationships/slide" Target="slide8.xml"/><Relationship Id="rId4" Type="http://schemas.openxmlformats.org/officeDocument/2006/relationships/image" Target="../media/image19.jpg"/><Relationship Id="rId9" Type="http://schemas.openxmlformats.org/officeDocument/2006/relationships/image" Target="../media/image2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4.xml"/><Relationship Id="rId6" Type="http://schemas.openxmlformats.org/officeDocument/2006/relationships/slide" Target="slide3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.png"/><Relationship Id="rId3" Type="http://schemas.openxmlformats.org/officeDocument/2006/relationships/image" Target="../media/image29.svg"/><Relationship Id="rId7" Type="http://schemas.openxmlformats.org/officeDocument/2006/relationships/image" Target="../media/image8.svg"/><Relationship Id="rId12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sv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31.sv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AF900C2E-7800-8A13-50CD-3577AB9C6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09225"/>
            <a:ext cx="7902816" cy="2276070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3BF87215-8ECF-F620-ECEF-8FFC2272A5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1656C1-A62D-8C31-FDBB-F41DFEF7827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A225DFEF-8FAB-67AE-FE94-045290369A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F75F369-903E-1404-5930-CFE1A8A8E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B8B4E3-AF24-8B69-C106-9111E04BB52F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DCEA53D-A12A-E020-A383-2F90727F61C7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75E66D7-266B-9DA1-32D3-6E2804712922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B7083ECD-F9F8-29BF-75CD-D04ADF7F5CEB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18F2DC5-AFC7-8C4A-46B0-DBE4B9C8900C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0EC6A0-B1DC-C91F-A2E8-B0DAD1E09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yellow and blue letters&#10;&#10;AI-generated content may be incorrect.">
            <a:extLst>
              <a:ext uri="{FF2B5EF4-FFF2-40B4-BE49-F238E27FC236}">
                <a16:creationId xmlns:a16="http://schemas.microsoft.com/office/drawing/2014/main" id="{0137C4EB-ACC8-5461-038E-AEABC0FA1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0" y="983352"/>
            <a:ext cx="8975034" cy="3128991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0C79F175-BD12-B98A-13F6-EC0D8F32D6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347ED0-4E66-E47D-1A75-06837B39EC5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10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B26BB207-B37C-B35D-E3D4-BCFD9982C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13" y="197263"/>
            <a:ext cx="4109060" cy="141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4EDC8FC8-956D-0509-C4E3-E8AC13742FCD}"/>
              </a:ext>
            </a:extLst>
          </p:cNvPr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17F979DB-E05B-6408-841F-7D07921873F1}"/>
              </a:ext>
            </a:extLst>
          </p:cNvPr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8444D0D0-7916-AC3E-828B-7DEA4C6B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80" y="1416004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EC2916-6938-4C63-B29C-FF236565AAEC}"/>
              </a:ext>
            </a:extLst>
          </p:cNvPr>
          <p:cNvSpPr/>
          <p:nvPr/>
        </p:nvSpPr>
        <p:spPr>
          <a:xfrm>
            <a:off x="-89730" y="3813795"/>
            <a:ext cx="12371460" cy="3302974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B910D5-7A9A-4016-8828-324BCDEB7849}"/>
              </a:ext>
            </a:extLst>
          </p:cNvPr>
          <p:cNvSpPr/>
          <p:nvPr/>
        </p:nvSpPr>
        <p:spPr>
          <a:xfrm>
            <a:off x="2614511" y="3872275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4" name="Graphic 1123">
            <a:extLst>
              <a:ext uri="{FF2B5EF4-FFF2-40B4-BE49-F238E27FC236}">
                <a16:creationId xmlns:a16="http://schemas.microsoft.com/office/drawing/2014/main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483" y="2841686"/>
            <a:ext cx="1226496" cy="2003279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6FD228D-7951-4ACB-9060-3B10FB649466}"/>
              </a:ext>
            </a:extLst>
          </p:cNvPr>
          <p:cNvSpPr/>
          <p:nvPr/>
        </p:nvSpPr>
        <p:spPr>
          <a:xfrm>
            <a:off x="2107802" y="4008605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F1A62C9-DB68-4019-9D73-46F9CF74C8D0}"/>
              </a:ext>
            </a:extLst>
          </p:cNvPr>
          <p:cNvSpPr/>
          <p:nvPr/>
        </p:nvSpPr>
        <p:spPr>
          <a:xfrm>
            <a:off x="5285746" y="4869959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60224" y="283203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F0B7306-1E73-4698-A6E6-A3A97F769A5D}"/>
              </a:ext>
            </a:extLst>
          </p:cNvPr>
          <p:cNvSpPr/>
          <p:nvPr/>
        </p:nvSpPr>
        <p:spPr>
          <a:xfrm>
            <a:off x="7205642" y="5181600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22C091A-9CA4-4868-920B-82CAEE03C3A8}"/>
              </a:ext>
            </a:extLst>
          </p:cNvPr>
          <p:cNvGrpSpPr/>
          <p:nvPr/>
        </p:nvGrpSpPr>
        <p:grpSpPr>
          <a:xfrm>
            <a:off x="2635146" y="3195799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1B9436C-63AD-4F0F-B063-10A57D8A73CD}"/>
              </a:ext>
            </a:extLst>
          </p:cNvPr>
          <p:cNvSpPr/>
          <p:nvPr/>
        </p:nvSpPr>
        <p:spPr>
          <a:xfrm>
            <a:off x="4837739" y="5044924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11487A-659D-4F85-9797-016E6D658CD6}"/>
              </a:ext>
            </a:extLst>
          </p:cNvPr>
          <p:cNvSpPr/>
          <p:nvPr/>
        </p:nvSpPr>
        <p:spPr>
          <a:xfrm>
            <a:off x="5229234" y="5983441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Picture 4" descr="Dizzy GIFs - Get the best gif on GIFER">
            <a:extLst>
              <a:ext uri="{FF2B5EF4-FFF2-40B4-BE49-F238E27FC236}">
                <a16:creationId xmlns:a16="http://schemas.microsoft.com/office/drawing/2014/main" id="{6B5CDACF-9372-469F-A4E8-D24B283757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65" y="4176039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Graphic 1116">
            <a:extLst>
              <a:ext uri="{FF2B5EF4-FFF2-40B4-BE49-F238E27FC236}">
                <a16:creationId xmlns:a16="http://schemas.microsoft.com/office/drawing/2014/main" id="{E3FC71C3-DE2D-4FB4-967B-EF175845B3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43" y="4916095"/>
            <a:ext cx="2019985" cy="2019985"/>
          </a:xfrm>
          <a:prstGeom prst="rect">
            <a:avLst/>
          </a:prstGeom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5" y="515178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ArtStation - Animations in Pixel Art">
            <a:extLst>
              <a:ext uri="{FF2B5EF4-FFF2-40B4-BE49-F238E27FC236}">
                <a16:creationId xmlns:a16="http://schemas.microsoft.com/office/drawing/2014/main" id="{BC5A6C31-5164-4242-B404-BC7684FAD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6902" y="490418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ammer">
            <a:extLst>
              <a:ext uri="{FF2B5EF4-FFF2-40B4-BE49-F238E27FC236}">
                <a16:creationId xmlns:a16="http://schemas.microsoft.com/office/drawing/2014/main" id="{B2A42D8F-C9C5-4C4E-BE9C-6194B39E2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6424516" y="461192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4" descr="Dizzy GIFs - Get the best gif on GIFER">
            <a:extLst>
              <a:ext uri="{FF2B5EF4-FFF2-40B4-BE49-F238E27FC236}">
                <a16:creationId xmlns:a16="http://schemas.microsoft.com/office/drawing/2014/main" id="{02473DB1-3E7B-4F59-914F-B2AD59692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95" y="531540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3FBD4A7-3E04-45C4-99F2-6A3E0AA19DE4}"/>
              </a:ext>
            </a:extLst>
          </p:cNvPr>
          <p:cNvGrpSpPr/>
          <p:nvPr/>
        </p:nvGrpSpPr>
        <p:grpSpPr>
          <a:xfrm>
            <a:off x="5228076" y="5334798"/>
            <a:ext cx="414753" cy="856903"/>
            <a:chOff x="-2743200" y="6008610"/>
            <a:chExt cx="910543" cy="153567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38F4BF1-5077-43E5-8AD2-7B2BAFA98C2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Flowchart: Punched Tape 163">
              <a:hlinkClick r:id="" action="ppaction://noaction"/>
              <a:extLst>
                <a:ext uri="{FF2B5EF4-FFF2-40B4-BE49-F238E27FC236}">
                  <a16:creationId xmlns:a16="http://schemas.microsoft.com/office/drawing/2014/main" id="{CF6EF289-B22A-4469-8D74-54FB1585A67C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5F0496-B669-475E-B8F8-F1330F59F79D}"/>
              </a:ext>
            </a:extLst>
          </p:cNvPr>
          <p:cNvGrpSpPr/>
          <p:nvPr/>
        </p:nvGrpSpPr>
        <p:grpSpPr>
          <a:xfrm>
            <a:off x="2417092" y="4176154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745685" y="2456677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Picture 4" descr="Dizzy GIFs - Get the best gif on GIFER">
            <a:extLst>
              <a:ext uri="{FF2B5EF4-FFF2-40B4-BE49-F238E27FC236}">
                <a16:creationId xmlns:a16="http://schemas.microsoft.com/office/drawing/2014/main" id="{576F5F72-7292-4191-BE7A-964B294EEB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87" y="3037832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7D8BA7E-42EF-4DBE-B36A-359DCF8B8918}"/>
              </a:ext>
            </a:extLst>
          </p:cNvPr>
          <p:cNvSpPr/>
          <p:nvPr/>
        </p:nvSpPr>
        <p:spPr>
          <a:xfrm>
            <a:off x="4754850" y="6015026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2466EB9-DD07-42FC-9814-7F7CEDEDAE94}"/>
              </a:ext>
            </a:extLst>
          </p:cNvPr>
          <p:cNvSpPr/>
          <p:nvPr/>
        </p:nvSpPr>
        <p:spPr>
          <a:xfrm>
            <a:off x="7437956" y="6149660"/>
            <a:ext cx="2757034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944E69-14D2-41FB-A113-6C7955B248DD}"/>
              </a:ext>
            </a:extLst>
          </p:cNvPr>
          <p:cNvSpPr/>
          <p:nvPr/>
        </p:nvSpPr>
        <p:spPr>
          <a:xfrm>
            <a:off x="2440770" y="4821216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7740" y="3860536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1954" y="385120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C76EEF65-5803-4056-BCBE-A9C85761F459}"/>
              </a:ext>
            </a:extLst>
          </p:cNvPr>
          <p:cNvSpPr/>
          <p:nvPr/>
        </p:nvSpPr>
        <p:spPr>
          <a:xfrm>
            <a:off x="1998356" y="4973622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6219C17-D7AF-463E-A22E-F7E729DB6469}"/>
              </a:ext>
            </a:extLst>
          </p:cNvPr>
          <p:cNvSpPr/>
          <p:nvPr/>
        </p:nvSpPr>
        <p:spPr>
          <a:xfrm>
            <a:off x="2421479" y="582820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248" y="4788406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89FBFCE-ACC7-432C-845D-D59BF8660CEA}"/>
              </a:ext>
            </a:extLst>
          </p:cNvPr>
          <p:cNvGrpSpPr/>
          <p:nvPr/>
        </p:nvGrpSpPr>
        <p:grpSpPr>
          <a:xfrm>
            <a:off x="2418996" y="5183960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681989" y="466441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39DA33E-60FF-4B9B-8AD4-0480D991D309}"/>
              </a:ext>
            </a:extLst>
          </p:cNvPr>
          <p:cNvSpPr/>
          <p:nvPr/>
        </p:nvSpPr>
        <p:spPr>
          <a:xfrm>
            <a:off x="1980724" y="6010988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9" name="Group 1118">
            <a:extLst>
              <a:ext uri="{FF2B5EF4-FFF2-40B4-BE49-F238E27FC236}">
                <a16:creationId xmlns:a16="http://schemas.microsoft.com/office/drawing/2014/main" id="{00AF109B-8EDE-4F3A-A092-1B05053C31CF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120" name="Google Shape;3344;p48">
              <a:hlinkClick r:id="" action="ppaction://noaction"/>
              <a:extLst>
                <a:ext uri="{FF2B5EF4-FFF2-40B4-BE49-F238E27FC236}">
                  <a16:creationId xmlns:a16="http://schemas.microsoft.com/office/drawing/2014/main" id="{EE5779A3-9CAA-414E-9242-5EE70F8E698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Right Arrow 5">
              <a:hlinkClick r:id="" action="ppaction://noaction"/>
              <a:extLst>
                <a:ext uri="{FF2B5EF4-FFF2-40B4-BE49-F238E27FC236}">
                  <a16:creationId xmlns:a16="http://schemas.microsoft.com/office/drawing/2014/main" id="{97B9886E-737D-4F23-B013-BC68F3A3B3DB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19" name="Hammer">
            <a:extLst>
              <a:ext uri="{FF2B5EF4-FFF2-40B4-BE49-F238E27FC236}">
                <a16:creationId xmlns:a16="http://schemas.microsoft.com/office/drawing/2014/main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993533" y="353166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34FFA-22FE-4EE9-E2CE-90B424110A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32" y="3460114"/>
            <a:ext cx="3989804" cy="5264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4D83E-F2A9-314B-690E-B4D801EC19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266">
            <a:off x="10155934" y="3791399"/>
            <a:ext cx="5658378" cy="5658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FC363-D2F4-B289-87C5-9BF240D175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5" y="2761869"/>
            <a:ext cx="2881871" cy="2881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B64AB-11EB-723F-5A2A-B1B8E3E680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5599" r="33560" b="27842"/>
          <a:stretch/>
        </p:blipFill>
        <p:spPr>
          <a:xfrm flipH="1">
            <a:off x="10103765" y="4066390"/>
            <a:ext cx="2038949" cy="10134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45B966-28C0-3D94-DBED-6F4570099C73}"/>
              </a:ext>
            </a:extLst>
          </p:cNvPr>
          <p:cNvSpPr/>
          <p:nvPr/>
        </p:nvSpPr>
        <p:spPr>
          <a:xfrm>
            <a:off x="102742" y="0"/>
            <a:ext cx="1181528" cy="3904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19" action="ppaction://hlinksldjump"/>
              </a:rPr>
              <a:t>Học </a:t>
            </a:r>
            <a:r>
              <a:rPr lang="en-US" dirty="0" err="1">
                <a:hlinkClick r:id="rId19" action="ppaction://hlinksldjump"/>
              </a:rPr>
              <a:t>tiếp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63B1-F910-8FF2-43F7-E32CB0CD67E3}"/>
              </a:ext>
            </a:extLst>
          </p:cNvPr>
          <p:cNvSpPr txBox="1"/>
          <p:nvPr/>
        </p:nvSpPr>
        <p:spPr>
          <a:xfrm>
            <a:off x="2080260" y="106799"/>
            <a:ext cx="905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labubu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7.40741E-7 L 0.0017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95833E-6 -2.96296E-6 L 0.0017 0.120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11111E-6 L 0.00169 0.1206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1.48148E-6 L 0.0017 0.1206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6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8D75-D4D7-0840-8050-AC9AAC075E71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3" action="ppaction://hlinksldjump"/>
              <a:extLst>
                <a:ext uri="{FF2B5EF4-FFF2-40B4-BE49-F238E27FC236}">
                  <a16:creationId xmlns:a16="http://schemas.microsoft.com/office/drawing/2014/main" id="{16787380-0A23-A718-0112-62CD3D1FA81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Right Arrow 5">
              <a:hlinkClick r:id="rId3" action="ppaction://hlinksldjump"/>
              <a:extLst>
                <a:ext uri="{FF2B5EF4-FFF2-40B4-BE49-F238E27FC236}">
                  <a16:creationId xmlns:a16="http://schemas.microsoft.com/office/drawing/2014/main" id="{76341CC0-B3AF-4AE1-B32B-A19C00B17E38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54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E686AA7-D889-C494-353E-1A0C64A480AB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5" name="Google Shape;3344;p48">
              <a:hlinkClick r:id="rId3" action="ppaction://hlinksldjump"/>
              <a:extLst>
                <a:ext uri="{FF2B5EF4-FFF2-40B4-BE49-F238E27FC236}">
                  <a16:creationId xmlns:a16="http://schemas.microsoft.com/office/drawing/2014/main" id="{1395C1B0-14E8-9428-C9A2-55B2502249A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3" action="ppaction://hlinksldjump"/>
              <a:extLst>
                <a:ext uri="{FF2B5EF4-FFF2-40B4-BE49-F238E27FC236}">
                  <a16:creationId xmlns:a16="http://schemas.microsoft.com/office/drawing/2014/main" id="{88EDE51A-116A-A9C8-FEF4-AA9DC79091E6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35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r>
                <a:rPr lang="en-US" sz="5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33770" y="1764962"/>
            <a:ext cx="1846515" cy="2054557"/>
            <a:chOff x="1244477" y="4341334"/>
            <a:chExt cx="1846515" cy="2054557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1115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073FF3D-64DE-D641-CE0C-C52820400EDE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3" action="ppaction://hlinksldjump"/>
              <a:extLst>
                <a:ext uri="{FF2B5EF4-FFF2-40B4-BE49-F238E27FC236}">
                  <a16:creationId xmlns:a16="http://schemas.microsoft.com/office/drawing/2014/main" id="{0C418E94-F3CF-4FE2-9D64-358E8E8221EE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3" action="ppaction://hlinksldjump"/>
              <a:extLst>
                <a:ext uri="{FF2B5EF4-FFF2-40B4-BE49-F238E27FC236}">
                  <a16:creationId xmlns:a16="http://schemas.microsoft.com/office/drawing/2014/main" id="{B21AAA49-DE6C-B4EA-DB96-662E42C7DB2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712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50577" y="1476940"/>
            <a:ext cx="1907254" cy="1489768"/>
            <a:chOff x="4912759" y="2350589"/>
            <a:chExt cx="1907254" cy="1489768"/>
          </a:xfrm>
        </p:grpSpPr>
        <p:sp>
          <p:nvSpPr>
            <p:cNvPr id="36" name="TextBox 35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81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9" name="TextBox 38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85075" y="1588482"/>
            <a:ext cx="2183514" cy="3273422"/>
            <a:chOff x="1224186" y="4341334"/>
            <a:chExt cx="2183514" cy="3273422"/>
          </a:xfrm>
        </p:grpSpPr>
        <p:sp>
          <p:nvSpPr>
            <p:cNvPr id="47" name="TextBox 46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9" name="TextBox 48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583470" y="504042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77487" y="6199629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74642" y="6845315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0485" y="200043"/>
            <a:ext cx="487363" cy="4873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B97B95-9A80-18AA-F264-B07ACB84BDA0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6" action="ppaction://hlinksldjump"/>
              <a:extLst>
                <a:ext uri="{FF2B5EF4-FFF2-40B4-BE49-F238E27FC236}">
                  <a16:creationId xmlns:a16="http://schemas.microsoft.com/office/drawing/2014/main" id="{FB95117B-CAB7-9B81-3745-A224D217F41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Right Arrow 5">
              <a:hlinkClick r:id="rId6" action="ppaction://hlinksldjump"/>
              <a:extLst>
                <a:ext uri="{FF2B5EF4-FFF2-40B4-BE49-F238E27FC236}">
                  <a16:creationId xmlns:a16="http://schemas.microsoft.com/office/drawing/2014/main" id="{73AD52CD-E241-25D7-6940-C55FB9B1EC13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89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9380" y="3370539"/>
            <a:ext cx="3488993" cy="3379961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543348" y="3511088"/>
            <a:ext cx="1457825" cy="1517196"/>
          </a:xfrm>
          <a:custGeom>
            <a:avLst/>
            <a:gdLst/>
            <a:ahLst/>
            <a:cxnLst/>
            <a:rect l="l" t="t" r="r" b="b"/>
            <a:pathLst>
              <a:path w="2307605" h="2458168">
                <a:moveTo>
                  <a:pt x="0" y="0"/>
                </a:moveTo>
                <a:lnTo>
                  <a:pt x="2307605" y="0"/>
                </a:lnTo>
                <a:lnTo>
                  <a:pt x="2307605" y="2458167"/>
                </a:lnTo>
                <a:lnTo>
                  <a:pt x="0" y="245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041269" y="3266725"/>
            <a:ext cx="2558939" cy="3305329"/>
            <a:chOff x="13408740" y="4339093"/>
            <a:chExt cx="4167653" cy="5715349"/>
          </a:xfrm>
        </p:grpSpPr>
        <p:sp>
          <p:nvSpPr>
            <p:cNvPr id="6" name="Freeform 6"/>
            <p:cNvSpPr/>
            <p:nvPr/>
          </p:nvSpPr>
          <p:spPr>
            <a:xfrm>
              <a:off x="14461528" y="4339093"/>
              <a:ext cx="3114865" cy="5715349"/>
            </a:xfrm>
            <a:custGeom>
              <a:avLst/>
              <a:gdLst/>
              <a:ahLst/>
              <a:cxnLst/>
              <a:rect l="l" t="t" r="r" b="b"/>
              <a:pathLst>
                <a:path w="3114865" h="5715349">
                  <a:moveTo>
                    <a:pt x="0" y="0"/>
                  </a:moveTo>
                  <a:lnTo>
                    <a:pt x="3114865" y="0"/>
                  </a:lnTo>
                  <a:lnTo>
                    <a:pt x="3114865" y="5715349"/>
                  </a:lnTo>
                  <a:lnTo>
                    <a:pt x="0" y="5715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-1608155">
              <a:off x="13408740" y="7032283"/>
              <a:ext cx="2105575" cy="2244315"/>
            </a:xfrm>
            <a:custGeom>
              <a:avLst/>
              <a:gdLst/>
              <a:ahLst/>
              <a:cxnLst/>
              <a:rect l="l" t="t" r="r" b="b"/>
              <a:pathLst>
                <a:path w="2105575" h="2244315">
                  <a:moveTo>
                    <a:pt x="0" y="0"/>
                  </a:moveTo>
                  <a:lnTo>
                    <a:pt x="2105576" y="0"/>
                  </a:lnTo>
                  <a:lnTo>
                    <a:pt x="2105576" y="2244314"/>
                  </a:lnTo>
                  <a:lnTo>
                    <a:pt x="0" y="2244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9E029-7BD7-BC9E-BC4E-C2BE942AAB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5666" y="1595528"/>
            <a:ext cx="5862811" cy="3125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97B49-ADD5-1A2A-9DE6-5C26A98B87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0363" y="733590"/>
            <a:ext cx="25056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9B9E3D5-1A45-C73F-D326-3D148ABE2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0E5A7D-4BFE-972C-9D21-D34E996A7E61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17C258F-3924-5662-FAC4-9B5ACA4E7698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29B9EEC-103C-F439-E8C0-967C1EE484FD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id="{3B5A6DC1-F6C5-3B11-F74C-2229A9C51F3D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43376EC-30E1-5446-5B9A-D1FF0A39527D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EF6A46-31A0-728B-5F52-FD29C95417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8" name="Picture 7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1C231B26-76C5-2212-7E77-AE055338E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54" y="714535"/>
            <a:ext cx="8862523" cy="3012639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id="{C55A84B0-2B93-6A12-2B1A-DEBBD77F51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105631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EAE1C5-4B8A-3134-BC58-5F946885482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4" y="4680666"/>
            <a:ext cx="6649526" cy="2355725"/>
          </a:xfrm>
          <a:prstGeom prst="rect">
            <a:avLst/>
          </a:prstGeom>
        </p:spPr>
      </p:pic>
      <p:pic>
        <p:nvPicPr>
          <p:cNvPr id="14" name="图片 20" descr="8">
            <a:extLst>
              <a:ext uri="{FF2B5EF4-FFF2-40B4-BE49-F238E27FC236}">
                <a16:creationId xmlns:a16="http://schemas.microsoft.com/office/drawing/2014/main" id="{59F0DF4F-BA07-EFC7-1774-89DF381D92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F6EB96-4C89-ECA8-F0E5-8075261A2A9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253</Words>
  <Application>Microsoft Office PowerPoint</Application>
  <PresentationFormat>Widescreen</PresentationFormat>
  <Paragraphs>82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#9Slide03 Montserrat Black</vt:lpstr>
      <vt:lpstr>Arial</vt:lpstr>
      <vt:lpstr>Calibri</vt:lpstr>
      <vt:lpstr>Calibri Light</vt:lpstr>
      <vt:lpstr>Cambria</vt:lpstr>
      <vt:lpstr>Fredoka One</vt:lpstr>
      <vt:lpstr>Showcard Gothic</vt:lpstr>
      <vt:lpstr>字魂58号-创中黑</vt:lpstr>
      <vt:lpstr>-</vt:lpstr>
      <vt:lpstr>1_Office Theme</vt:lpstr>
      <vt:lpstr>Office 主题​​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leha4885@gmail.com</cp:lastModifiedBy>
  <cp:revision>46</cp:revision>
  <dcterms:created xsi:type="dcterms:W3CDTF">2022-08-21T08:41:58Z</dcterms:created>
  <dcterms:modified xsi:type="dcterms:W3CDTF">2025-12-21T09:35:09Z</dcterms:modified>
</cp:coreProperties>
</file>