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4"/>
  </p:notesMasterIdLst>
  <p:sldIdLst>
    <p:sldId id="296" r:id="rId3"/>
    <p:sldId id="286" r:id="rId4"/>
    <p:sldId id="272" r:id="rId5"/>
    <p:sldId id="258" r:id="rId6"/>
    <p:sldId id="264" r:id="rId7"/>
    <p:sldId id="289" r:id="rId8"/>
    <p:sldId id="266" r:id="rId9"/>
    <p:sldId id="287" r:id="rId10"/>
    <p:sldId id="270" r:id="rId11"/>
    <p:sldId id="271" r:id="rId12"/>
    <p:sldId id="28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105" d="100"/>
          <a:sy n="105" d="100"/>
        </p:scale>
        <p:origin x="16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25/11/2025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25/11/2025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11/25/2025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25/11/2025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25/11/2025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25/11/2025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11/25/2025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25/11/2025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25/11/2025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25/11/2025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12217" y="5436408"/>
            <a:ext cx="3948184" cy="4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Trần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Thuý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60" y="1764110"/>
            <a:ext cx="8617054" cy="474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563" y="705971"/>
            <a:ext cx="3828874" cy="105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65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735" y="5696372"/>
            <a:ext cx="6312528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10762" y="66260"/>
            <a:ext cx="579119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40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10986" y="469420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80" y="2604639"/>
            <a:ext cx="8006440" cy="378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1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11" y="4100925"/>
            <a:ext cx="7871377" cy="169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54" y="1996296"/>
            <a:ext cx="2971553" cy="318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443" y="1940024"/>
            <a:ext cx="2602273" cy="322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727" y="1858555"/>
            <a:ext cx="2348393" cy="33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69" y="2158100"/>
            <a:ext cx="7891061" cy="204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4" y="78512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21" y="1246036"/>
            <a:ext cx="8280758" cy="41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291" y="5664288"/>
            <a:ext cx="3809417" cy="981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</Words>
  <Application>Microsoft Office PowerPoint</Application>
  <PresentationFormat>On-screen Show (4:3)</PresentationFormat>
  <Paragraphs>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Segoe UI</vt:lpstr>
      <vt:lpstr>Tahoma</vt:lpstr>
      <vt:lpstr>Times New Roman</vt:lpstr>
      <vt:lpstr>VNI-Avo</vt:lpstr>
      <vt:lpstr>Office Theme</vt:lpstr>
      <vt:lpstr>Bạn nhỏ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65</cp:revision>
  <dcterms:created xsi:type="dcterms:W3CDTF">2020-08-07T01:41:00Z</dcterms:created>
  <dcterms:modified xsi:type="dcterms:W3CDTF">2025-11-25T01:38:24Z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