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1"/>
  </p:notesMasterIdLst>
  <p:sldIdLst>
    <p:sldId id="314" r:id="rId3"/>
    <p:sldId id="297" r:id="rId4"/>
    <p:sldId id="281" r:id="rId5"/>
    <p:sldId id="282" r:id="rId6"/>
    <p:sldId id="280" r:id="rId7"/>
    <p:sldId id="283" r:id="rId8"/>
    <p:sldId id="285" r:id="rId9"/>
    <p:sldId id="284" r:id="rId10"/>
    <p:sldId id="292" r:id="rId11"/>
    <p:sldId id="286" r:id="rId12"/>
    <p:sldId id="288" r:id="rId13"/>
    <p:sldId id="293" r:id="rId14"/>
    <p:sldId id="294" r:id="rId15"/>
    <p:sldId id="260" r:id="rId16"/>
    <p:sldId id="257" r:id="rId17"/>
    <p:sldId id="258" r:id="rId18"/>
    <p:sldId id="295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24/11/2025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24/11/2025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24/11/2025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24/11/2025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24/11/2025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24/11/2025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24/11/2025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24/11/2025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24/11/2025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24/11/2025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E200000000000000" pitchFamily="34" charset="0"/>
              </a:rPr>
              <a:t>bµ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r>
              <a:rPr lang="en-US" sz="4000" b="1" dirty="0">
                <a:latin typeface=".VnAvant" panose="020BE200000000000000" pitchFamily="34" charset="0"/>
              </a:rPr>
              <a:t> </a:t>
            </a:r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>
                <a:solidFill>
                  <a:srgbClr val="FF0000"/>
                </a:solidFill>
                <a:latin typeface="VNI-Avo" charset="0"/>
                <a:cs typeface="VNI-Avo" charset="0"/>
              </a:rPr>
              <a:t>Viết Bảng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55" y="235975"/>
            <a:ext cx="956946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33" y="1224691"/>
            <a:ext cx="9273002" cy="518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Bài 2: B b `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295"/>
            <a:ext cx="11622838" cy="561423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575576" y="607309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77649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883025" y="5760085"/>
            <a:ext cx="6158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VNI-Avo" charset="0"/>
                <a:cs typeface="VNI-Avo" charset="0"/>
              </a:rPr>
              <a:t>Baø cho beù buùp beâ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8387" y="1011727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750132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78122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54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782580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87030" y="3633470"/>
            <a:ext cx="1216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460" y="834422"/>
            <a:ext cx="5211936" cy="429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Bà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97" y="743349"/>
            <a:ext cx="3433631" cy="44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8" y="365125"/>
            <a:ext cx="7247662" cy="5009631"/>
          </a:xfr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r>
              <a:rPr lang="en-US" sz="6000" b="1" dirty="0">
                <a:latin typeface=".VnAvant" panose="020BE200000000000000" pitchFamily="34" charset="0"/>
              </a:rPr>
              <a:t> </a:t>
            </a:r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0974" y="2552555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r>
              <a:rPr lang="en-US" sz="6600" b="1" dirty="0">
                <a:solidFill>
                  <a:srgbClr val="002060"/>
                </a:solidFill>
                <a:latin typeface=".VnAvant" panose="020BE2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00206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C00000"/>
              </a:solidFill>
              <a:latin typeface=".VnAvant" panose="020BE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0050" y="2552555"/>
            <a:ext cx="130272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7D14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Widescreen</PresentationFormat>
  <Paragraphs>44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.VnAvant</vt:lpstr>
      <vt:lpstr>.VnAvantH</vt:lpstr>
      <vt:lpstr>Arial</vt:lpstr>
      <vt:lpstr>AvantGarde-Demi</vt:lpstr>
      <vt:lpstr>Calibri</vt:lpstr>
      <vt:lpstr>Calibri Light</vt:lpstr>
      <vt:lpstr>Chivo Light</vt:lpstr>
      <vt:lpstr>Segoe UI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15</cp:revision>
  <dcterms:created xsi:type="dcterms:W3CDTF">2020-08-13T04:37:00Z</dcterms:created>
  <dcterms:modified xsi:type="dcterms:W3CDTF">2025-11-24T09:33:52Z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