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61" r:id="rId3"/>
    <p:sldId id="260" r:id="rId4"/>
    <p:sldId id="258" r:id="rId5"/>
    <p:sldId id="259" r:id="rId6"/>
    <p:sldId id="262" r:id="rId7"/>
    <p:sldId id="263" r:id="rId8"/>
    <p:sldId id="269" r:id="rId9"/>
    <p:sldId id="270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A8CB1-279A-4E3D-8B51-ED965DDB427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0D013-C87A-4601-BA41-0A0ABD7B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0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BEFCD8-70BE-453F-BB8B-7AE0F7CEA5AE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7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1D18D-A172-38B1-6105-CC422576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552B7-B57B-CD5A-A2E1-535348FA5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D5098-848F-821E-FA55-0BE02DF34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AA847-1840-3E3C-CD9E-773B866D9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6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87684-C07F-42BE-ECB9-708EF9B8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2BEC-338C-FD1D-5CB8-B3975341A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50C47-1769-CE28-A3DD-70B1DE66A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48DE-19CF-520B-0187-3782E45E3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2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5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9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76">
            <a:extLst>
              <a:ext uri="{FF2B5EF4-FFF2-40B4-BE49-F238E27FC236}">
                <a16:creationId xmlns:a16="http://schemas.microsoft.com/office/drawing/2014/main" id="{9A262F3E-2AAA-445A-B18A-A3A17407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5" name="Graphic 7">
            <a:extLst>
              <a:ext uri="{FF2B5EF4-FFF2-40B4-BE49-F238E27FC236}">
                <a16:creationId xmlns:a16="http://schemas.microsoft.com/office/drawing/2014/main" id="{349B2079-C3DE-4F82-BBCA-ACD0A869DB7A}"/>
              </a:ext>
            </a:extLst>
          </p:cNvPr>
          <p:cNvGrpSpPr/>
          <p:nvPr/>
        </p:nvGrpSpPr>
        <p:grpSpPr>
          <a:xfrm>
            <a:off x="-46289" y="3720885"/>
            <a:ext cx="9356965" cy="3143641"/>
            <a:chOff x="-112158" y="2849277"/>
            <a:chExt cx="5139339" cy="235773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8C080F-BB36-4F53-9D53-31845CDC16B0}"/>
                </a:ext>
              </a:extLst>
            </p:cNvPr>
            <p:cNvSpPr/>
            <p:nvPr/>
          </p:nvSpPr>
          <p:spPr>
            <a:xfrm>
              <a:off x="-112158" y="2886850"/>
              <a:ext cx="5051561" cy="2320158"/>
            </a:xfrm>
            <a:custGeom>
              <a:avLst/>
              <a:gdLst>
                <a:gd name="connsiteX0" fmla="*/ 0 w 5051561"/>
                <a:gd name="connsiteY0" fmla="*/ 0 h 2320158"/>
                <a:gd name="connsiteX1" fmla="*/ 5051562 w 5051561"/>
                <a:gd name="connsiteY1" fmla="*/ 0 h 2320158"/>
                <a:gd name="connsiteX2" fmla="*/ 5051562 w 5051561"/>
                <a:gd name="connsiteY2" fmla="*/ 2320159 h 2320158"/>
                <a:gd name="connsiteX3" fmla="*/ 0 w 5051561"/>
                <a:gd name="connsiteY3" fmla="*/ 2320159 h 23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561" h="2320158">
                  <a:moveTo>
                    <a:pt x="0" y="0"/>
                  </a:moveTo>
                  <a:lnTo>
                    <a:pt x="5051562" y="0"/>
                  </a:lnTo>
                  <a:lnTo>
                    <a:pt x="5051562" y="2320159"/>
                  </a:lnTo>
                  <a:lnTo>
                    <a:pt x="0" y="2320159"/>
                  </a:lnTo>
                  <a:close/>
                </a:path>
              </a:pathLst>
            </a:custGeom>
            <a:solidFill>
              <a:srgbClr val="89EEFF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grpSp>
          <p:nvGrpSpPr>
            <p:cNvPr id="37" name="Graphic 7">
              <a:extLst>
                <a:ext uri="{FF2B5EF4-FFF2-40B4-BE49-F238E27FC236}">
                  <a16:creationId xmlns:a16="http://schemas.microsoft.com/office/drawing/2014/main" id="{43F015DC-90A7-4242-9F65-96D925D96EAB}"/>
                </a:ext>
              </a:extLst>
            </p:cNvPr>
            <p:cNvGrpSpPr/>
            <p:nvPr/>
          </p:nvGrpSpPr>
          <p:grpSpPr>
            <a:xfrm>
              <a:off x="-60714" y="2849277"/>
              <a:ext cx="5087895" cy="2183434"/>
              <a:chOff x="-60714" y="2849277"/>
              <a:chExt cx="5087895" cy="2183434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98358D7-7C82-432F-86E3-1D17E8601172}"/>
                  </a:ext>
                </a:extLst>
              </p:cNvPr>
              <p:cNvSpPr/>
              <p:nvPr/>
            </p:nvSpPr>
            <p:spPr>
              <a:xfrm>
                <a:off x="101767" y="4083260"/>
                <a:ext cx="1178715" cy="626940"/>
              </a:xfrm>
              <a:custGeom>
                <a:avLst/>
                <a:gdLst>
                  <a:gd name="connsiteX0" fmla="*/ 735507 w 1178715"/>
                  <a:gd name="connsiteY0" fmla="*/ 385119 h 626940"/>
                  <a:gd name="connsiteX1" fmla="*/ 903261 w 1178715"/>
                  <a:gd name="connsiteY1" fmla="*/ 430341 h 626940"/>
                  <a:gd name="connsiteX2" fmla="*/ 967201 w 1178715"/>
                  <a:gd name="connsiteY2" fmla="*/ 497426 h 626940"/>
                  <a:gd name="connsiteX3" fmla="*/ 937865 w 1178715"/>
                  <a:gd name="connsiteY3" fmla="*/ 560344 h 626940"/>
                  <a:gd name="connsiteX4" fmla="*/ 872117 w 1178715"/>
                  <a:gd name="connsiteY4" fmla="*/ 589994 h 626940"/>
                  <a:gd name="connsiteX5" fmla="*/ 363508 w 1178715"/>
                  <a:gd name="connsiteY5" fmla="*/ 605644 h 626940"/>
                  <a:gd name="connsiteX6" fmla="*/ 128669 w 1178715"/>
                  <a:gd name="connsiteY6" fmla="*/ 517403 h 626940"/>
                  <a:gd name="connsiteX7" fmla="*/ 3542 w 1178715"/>
                  <a:gd name="connsiteY7" fmla="*/ 312056 h 626940"/>
                  <a:gd name="connsiteX8" fmla="*/ 10856 w 1178715"/>
                  <a:gd name="connsiteY8" fmla="*/ 219174 h 626940"/>
                  <a:gd name="connsiteX9" fmla="*/ 70942 w 1178715"/>
                  <a:gd name="connsiteY9" fmla="*/ 153504 h 626940"/>
                  <a:gd name="connsiteX10" fmla="*/ 503892 w 1178715"/>
                  <a:gd name="connsiteY10" fmla="*/ 457 h 626940"/>
                  <a:gd name="connsiteX11" fmla="*/ 826030 w 1178715"/>
                  <a:gd name="connsiteY11" fmla="*/ 35377 h 626940"/>
                  <a:gd name="connsiteX12" fmla="*/ 1047735 w 1178715"/>
                  <a:gd name="connsiteY12" fmla="*/ 90980 h 626940"/>
                  <a:gd name="connsiteX13" fmla="*/ 1141718 w 1178715"/>
                  <a:gd name="connsiteY13" fmla="*/ 149572 h 626940"/>
                  <a:gd name="connsiteX14" fmla="*/ 1177502 w 1178715"/>
                  <a:gd name="connsiteY14" fmla="*/ 251262 h 626940"/>
                  <a:gd name="connsiteX15" fmla="*/ 1127247 w 1178715"/>
                  <a:gd name="connsiteY15" fmla="*/ 327943 h 626940"/>
                  <a:gd name="connsiteX16" fmla="*/ 1041836 w 1178715"/>
                  <a:gd name="connsiteY16" fmla="*/ 366008 h 626940"/>
                  <a:gd name="connsiteX17" fmla="*/ 833658 w 1178715"/>
                  <a:gd name="connsiteY17" fmla="*/ 382209 h 626940"/>
                  <a:gd name="connsiteX18" fmla="*/ 730081 w 1178715"/>
                  <a:gd name="connsiteY18" fmla="*/ 360660 h 626940"/>
                  <a:gd name="connsiteX19" fmla="*/ 703262 w 1178715"/>
                  <a:gd name="connsiteY19" fmla="*/ 365772 h 626940"/>
                  <a:gd name="connsiteX20" fmla="*/ 735507 w 1178715"/>
                  <a:gd name="connsiteY20" fmla="*/ 384961 h 626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8715" h="626940">
                    <a:moveTo>
                      <a:pt x="735507" y="385119"/>
                    </a:moveTo>
                    <a:cubicBezTo>
                      <a:pt x="793548" y="389759"/>
                      <a:pt x="850725" y="405174"/>
                      <a:pt x="903261" y="430341"/>
                    </a:cubicBezTo>
                    <a:cubicBezTo>
                      <a:pt x="932360" y="444261"/>
                      <a:pt x="963032" y="465417"/>
                      <a:pt x="967201" y="497426"/>
                    </a:cubicBezTo>
                    <a:cubicBezTo>
                      <a:pt x="970346" y="521413"/>
                      <a:pt x="956741" y="545244"/>
                      <a:pt x="937865" y="560344"/>
                    </a:cubicBezTo>
                    <a:cubicBezTo>
                      <a:pt x="918990" y="575444"/>
                      <a:pt x="895396" y="583387"/>
                      <a:pt x="872117" y="589994"/>
                    </a:cubicBezTo>
                    <a:cubicBezTo>
                      <a:pt x="707588" y="637024"/>
                      <a:pt x="531969" y="635609"/>
                      <a:pt x="363508" y="605644"/>
                    </a:cubicBezTo>
                    <a:cubicBezTo>
                      <a:pt x="280378" y="590859"/>
                      <a:pt x="196069" y="568208"/>
                      <a:pt x="128669" y="517403"/>
                    </a:cubicBezTo>
                    <a:cubicBezTo>
                      <a:pt x="63077" y="468012"/>
                      <a:pt x="17383" y="392984"/>
                      <a:pt x="3542" y="312056"/>
                    </a:cubicBezTo>
                    <a:cubicBezTo>
                      <a:pt x="-1806" y="280991"/>
                      <a:pt x="-2357" y="247801"/>
                      <a:pt x="10856" y="219174"/>
                    </a:cubicBezTo>
                    <a:cubicBezTo>
                      <a:pt x="23439" y="191962"/>
                      <a:pt x="47033" y="171514"/>
                      <a:pt x="70942" y="153504"/>
                    </a:cubicBezTo>
                    <a:cubicBezTo>
                      <a:pt x="195125" y="59993"/>
                      <a:pt x="348486" y="5805"/>
                      <a:pt x="503892" y="457"/>
                    </a:cubicBezTo>
                    <a:cubicBezTo>
                      <a:pt x="612032" y="-3239"/>
                      <a:pt x="719542" y="16108"/>
                      <a:pt x="826030" y="35377"/>
                    </a:cubicBezTo>
                    <a:cubicBezTo>
                      <a:pt x="901137" y="48982"/>
                      <a:pt x="976874" y="62746"/>
                      <a:pt x="1047735" y="90980"/>
                    </a:cubicBezTo>
                    <a:cubicBezTo>
                      <a:pt x="1082340" y="104743"/>
                      <a:pt x="1116236" y="122438"/>
                      <a:pt x="1141718" y="149572"/>
                    </a:cubicBezTo>
                    <a:cubicBezTo>
                      <a:pt x="1167199" y="176705"/>
                      <a:pt x="1183401" y="214534"/>
                      <a:pt x="1177502" y="251262"/>
                    </a:cubicBezTo>
                    <a:cubicBezTo>
                      <a:pt x="1172469" y="282170"/>
                      <a:pt x="1152414" y="309303"/>
                      <a:pt x="1127247" y="327943"/>
                    </a:cubicBezTo>
                    <a:cubicBezTo>
                      <a:pt x="1102080" y="346582"/>
                      <a:pt x="1072115" y="357671"/>
                      <a:pt x="1041836" y="366008"/>
                    </a:cubicBezTo>
                    <a:cubicBezTo>
                      <a:pt x="974279" y="384490"/>
                      <a:pt x="903261" y="389838"/>
                      <a:pt x="833658" y="382209"/>
                    </a:cubicBezTo>
                    <a:cubicBezTo>
                      <a:pt x="798660" y="378355"/>
                      <a:pt x="763584" y="371591"/>
                      <a:pt x="730081" y="360660"/>
                    </a:cubicBezTo>
                    <a:cubicBezTo>
                      <a:pt x="720250" y="357435"/>
                      <a:pt x="704206" y="347919"/>
                      <a:pt x="703262" y="365772"/>
                    </a:cubicBezTo>
                    <a:cubicBezTo>
                      <a:pt x="702397" y="381815"/>
                      <a:pt x="724103" y="384096"/>
                      <a:pt x="735507" y="384961"/>
                    </a:cubicBez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9F05860-7B59-4BA8-9D07-A07C762F0A6E}"/>
                  </a:ext>
                </a:extLst>
              </p:cNvPr>
              <p:cNvSpPr/>
              <p:nvPr/>
            </p:nvSpPr>
            <p:spPr>
              <a:xfrm>
                <a:off x="858858" y="2876883"/>
                <a:ext cx="4004034" cy="2155828"/>
              </a:xfrm>
              <a:custGeom>
                <a:avLst/>
                <a:gdLst>
                  <a:gd name="connsiteX0" fmla="*/ 3981538 w 4004034"/>
                  <a:gd name="connsiteY0" fmla="*/ 1348635 h 2155828"/>
                  <a:gd name="connsiteX1" fmla="*/ 3769349 w 4004034"/>
                  <a:gd name="connsiteY1" fmla="*/ 1157130 h 2155828"/>
                  <a:gd name="connsiteX2" fmla="*/ 3481738 w 4004034"/>
                  <a:gd name="connsiteY2" fmla="*/ 1109549 h 2155828"/>
                  <a:gd name="connsiteX3" fmla="*/ 3053663 w 4004034"/>
                  <a:gd name="connsiteY3" fmla="*/ 1155557 h 2155828"/>
                  <a:gd name="connsiteX4" fmla="*/ 2999711 w 4004034"/>
                  <a:gd name="connsiteY4" fmla="*/ 1170658 h 2155828"/>
                  <a:gd name="connsiteX5" fmla="*/ 3057123 w 4004034"/>
                  <a:gd name="connsiteY5" fmla="*/ 1079978 h 2155828"/>
                  <a:gd name="connsiteX6" fmla="*/ 3081976 w 4004034"/>
                  <a:gd name="connsiteY6" fmla="*/ 624377 h 2155828"/>
                  <a:gd name="connsiteX7" fmla="*/ 2861765 w 4004034"/>
                  <a:gd name="connsiteY7" fmla="*/ 354146 h 2155828"/>
                  <a:gd name="connsiteX8" fmla="*/ 2772501 w 4004034"/>
                  <a:gd name="connsiteY8" fmla="*/ 33110 h 2155828"/>
                  <a:gd name="connsiteX9" fmla="*/ 2429444 w 4004034"/>
                  <a:gd name="connsiteY9" fmla="*/ 89736 h 2155828"/>
                  <a:gd name="connsiteX10" fmla="*/ 2124766 w 4004034"/>
                  <a:gd name="connsiteY10" fmla="*/ 236491 h 2155828"/>
                  <a:gd name="connsiteX11" fmla="*/ 2039670 w 4004034"/>
                  <a:gd name="connsiteY11" fmla="*/ 476206 h 2155828"/>
                  <a:gd name="connsiteX12" fmla="*/ 2024570 w 4004034"/>
                  <a:gd name="connsiteY12" fmla="*/ 677857 h 2155828"/>
                  <a:gd name="connsiteX13" fmla="*/ 1217890 w 4004034"/>
                  <a:gd name="connsiteY13" fmla="*/ 177663 h 2155828"/>
                  <a:gd name="connsiteX14" fmla="*/ 360089 w 4004034"/>
                  <a:gd name="connsiteY14" fmla="*/ 0 h 2155828"/>
                  <a:gd name="connsiteX15" fmla="*/ 346719 w 4004034"/>
                  <a:gd name="connsiteY15" fmla="*/ 11089 h 2155828"/>
                  <a:gd name="connsiteX16" fmla="*/ 421906 w 4004034"/>
                  <a:gd name="connsiteY16" fmla="*/ 195988 h 2155828"/>
                  <a:gd name="connsiteX17" fmla="*/ 39682 w 4004034"/>
                  <a:gd name="connsiteY17" fmla="*/ 545494 h 2155828"/>
                  <a:gd name="connsiteX18" fmla="*/ 37244 w 4004034"/>
                  <a:gd name="connsiteY18" fmla="*/ 845060 h 2155828"/>
                  <a:gd name="connsiteX19" fmla="*/ 223873 w 4004034"/>
                  <a:gd name="connsiteY19" fmla="*/ 964131 h 2155828"/>
                  <a:gd name="connsiteX20" fmla="*/ 966692 w 4004034"/>
                  <a:gd name="connsiteY20" fmla="*/ 1015330 h 2155828"/>
                  <a:gd name="connsiteX21" fmla="*/ 1021745 w 4004034"/>
                  <a:gd name="connsiteY21" fmla="*/ 1012656 h 2155828"/>
                  <a:gd name="connsiteX22" fmla="*/ 1054462 w 4004034"/>
                  <a:gd name="connsiteY22" fmla="*/ 1051980 h 2155828"/>
                  <a:gd name="connsiteX23" fmla="*/ 1026778 w 4004034"/>
                  <a:gd name="connsiteY23" fmla="*/ 1088393 h 2155828"/>
                  <a:gd name="connsiteX24" fmla="*/ 770075 w 4004034"/>
                  <a:gd name="connsiteY24" fmla="*/ 1218239 h 2155828"/>
                  <a:gd name="connsiteX25" fmla="*/ 608770 w 4004034"/>
                  <a:gd name="connsiteY25" fmla="*/ 1440495 h 2155828"/>
                  <a:gd name="connsiteX26" fmla="*/ 683406 w 4004034"/>
                  <a:gd name="connsiteY26" fmla="*/ 1600226 h 2155828"/>
                  <a:gd name="connsiteX27" fmla="*/ 835509 w 4004034"/>
                  <a:gd name="connsiteY27" fmla="*/ 1696805 h 2155828"/>
                  <a:gd name="connsiteX28" fmla="*/ 1720443 w 4004034"/>
                  <a:gd name="connsiteY28" fmla="*/ 1809663 h 2155828"/>
                  <a:gd name="connsiteX29" fmla="*/ 2733728 w 4004034"/>
                  <a:gd name="connsiteY29" fmla="*/ 1420597 h 2155828"/>
                  <a:gd name="connsiteX30" fmla="*/ 2815835 w 4004034"/>
                  <a:gd name="connsiteY30" fmla="*/ 1358230 h 2155828"/>
                  <a:gd name="connsiteX31" fmla="*/ 2862551 w 4004034"/>
                  <a:gd name="connsiteY31" fmla="*/ 1488076 h 2155828"/>
                  <a:gd name="connsiteX32" fmla="*/ 3003644 w 4004034"/>
                  <a:gd name="connsiteY32" fmla="*/ 1540297 h 2155828"/>
                  <a:gd name="connsiteX33" fmla="*/ 2902268 w 4004034"/>
                  <a:gd name="connsiteY33" fmla="*/ 1570419 h 2155828"/>
                  <a:gd name="connsiteX34" fmla="*/ 2783040 w 4004034"/>
                  <a:gd name="connsiteY34" fmla="*/ 1615956 h 2155828"/>
                  <a:gd name="connsiteX35" fmla="*/ 2641554 w 4004034"/>
                  <a:gd name="connsiteY35" fmla="*/ 1841986 h 2155828"/>
                  <a:gd name="connsiteX36" fmla="*/ 2708876 w 4004034"/>
                  <a:gd name="connsiteY36" fmla="*/ 1983629 h 2155828"/>
                  <a:gd name="connsiteX37" fmla="*/ 2840452 w 4004034"/>
                  <a:gd name="connsiteY37" fmla="*/ 2073208 h 2155828"/>
                  <a:gd name="connsiteX38" fmla="*/ 3411270 w 4004034"/>
                  <a:gd name="connsiteY38" fmla="*/ 2140923 h 2155828"/>
                  <a:gd name="connsiteX39" fmla="*/ 3535060 w 4004034"/>
                  <a:gd name="connsiteY39" fmla="*/ 2091218 h 2155828"/>
                  <a:gd name="connsiteX40" fmla="*/ 3544891 w 4004034"/>
                  <a:gd name="connsiteY40" fmla="*/ 1970259 h 2155828"/>
                  <a:gd name="connsiteX41" fmla="*/ 3517129 w 4004034"/>
                  <a:gd name="connsiteY41" fmla="*/ 1934633 h 2155828"/>
                  <a:gd name="connsiteX42" fmla="*/ 3575170 w 4004034"/>
                  <a:gd name="connsiteY42" fmla="*/ 1910409 h 2155828"/>
                  <a:gd name="connsiteX43" fmla="*/ 3734902 w 4004034"/>
                  <a:gd name="connsiteY43" fmla="*/ 1851267 h 2155828"/>
                  <a:gd name="connsiteX44" fmla="*/ 3843513 w 4004034"/>
                  <a:gd name="connsiteY44" fmla="*/ 1703332 h 2155828"/>
                  <a:gd name="connsiteX45" fmla="*/ 3941271 w 4004034"/>
                  <a:gd name="connsiteY45" fmla="*/ 1622012 h 2155828"/>
                  <a:gd name="connsiteX46" fmla="*/ 3981459 w 4004034"/>
                  <a:gd name="connsiteY46" fmla="*/ 1348793 h 215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04034" h="2155828">
                    <a:moveTo>
                      <a:pt x="3981538" y="1348635"/>
                    </a:moveTo>
                    <a:cubicBezTo>
                      <a:pt x="3942293" y="1259135"/>
                      <a:pt x="3860107" y="1193386"/>
                      <a:pt x="3769349" y="1157130"/>
                    </a:cubicBezTo>
                    <a:cubicBezTo>
                      <a:pt x="3678590" y="1120796"/>
                      <a:pt x="3579417" y="1111122"/>
                      <a:pt x="3481738" y="1109549"/>
                    </a:cubicBezTo>
                    <a:cubicBezTo>
                      <a:pt x="3337892" y="1107190"/>
                      <a:pt x="3193497" y="1121739"/>
                      <a:pt x="3053663" y="1155557"/>
                    </a:cubicBezTo>
                    <a:cubicBezTo>
                      <a:pt x="3035810" y="1159883"/>
                      <a:pt x="3017643" y="1164838"/>
                      <a:pt x="2999711" y="1170658"/>
                    </a:cubicBezTo>
                    <a:cubicBezTo>
                      <a:pt x="3020946" y="1141873"/>
                      <a:pt x="3040293" y="1111751"/>
                      <a:pt x="3057123" y="1079978"/>
                    </a:cubicBezTo>
                    <a:cubicBezTo>
                      <a:pt x="3131130" y="940380"/>
                      <a:pt x="3152129" y="765863"/>
                      <a:pt x="3081976" y="624377"/>
                    </a:cubicBezTo>
                    <a:cubicBezTo>
                      <a:pt x="3030226" y="519934"/>
                      <a:pt x="2936086" y="443961"/>
                      <a:pt x="2861765" y="354146"/>
                    </a:cubicBezTo>
                    <a:cubicBezTo>
                      <a:pt x="2787365" y="264332"/>
                      <a:pt x="2730425" y="141879"/>
                      <a:pt x="2772501" y="33110"/>
                    </a:cubicBezTo>
                    <a:cubicBezTo>
                      <a:pt x="2663260" y="70389"/>
                      <a:pt x="2543560" y="72040"/>
                      <a:pt x="2429444" y="89736"/>
                    </a:cubicBezTo>
                    <a:cubicBezTo>
                      <a:pt x="2315406" y="107510"/>
                      <a:pt x="2196728" y="146283"/>
                      <a:pt x="2124766" y="236491"/>
                    </a:cubicBezTo>
                    <a:cubicBezTo>
                      <a:pt x="2071207" y="303655"/>
                      <a:pt x="2050366" y="391032"/>
                      <a:pt x="2039670" y="476206"/>
                    </a:cubicBezTo>
                    <a:cubicBezTo>
                      <a:pt x="2031333" y="542506"/>
                      <a:pt x="2028109" y="610299"/>
                      <a:pt x="2024570" y="677857"/>
                    </a:cubicBezTo>
                    <a:cubicBezTo>
                      <a:pt x="1792562" y="459612"/>
                      <a:pt x="1516748" y="288005"/>
                      <a:pt x="1217890" y="177663"/>
                    </a:cubicBezTo>
                    <a:cubicBezTo>
                      <a:pt x="943177" y="76209"/>
                      <a:pt x="651790" y="26347"/>
                      <a:pt x="360089" y="0"/>
                    </a:cubicBezTo>
                    <a:lnTo>
                      <a:pt x="346719" y="11089"/>
                    </a:lnTo>
                    <a:cubicBezTo>
                      <a:pt x="351910" y="78490"/>
                      <a:pt x="378571" y="144081"/>
                      <a:pt x="421906" y="195988"/>
                    </a:cubicBezTo>
                    <a:cubicBezTo>
                      <a:pt x="260444" y="260557"/>
                      <a:pt x="111094" y="386942"/>
                      <a:pt x="39682" y="545494"/>
                    </a:cubicBezTo>
                    <a:cubicBezTo>
                      <a:pt x="-3180" y="640657"/>
                      <a:pt x="-21426" y="758706"/>
                      <a:pt x="37244" y="845060"/>
                    </a:cubicBezTo>
                    <a:cubicBezTo>
                      <a:pt x="79478" y="907191"/>
                      <a:pt x="152698" y="939986"/>
                      <a:pt x="223873" y="964131"/>
                    </a:cubicBezTo>
                    <a:cubicBezTo>
                      <a:pt x="461544" y="1044823"/>
                      <a:pt x="720213" y="1062675"/>
                      <a:pt x="966692" y="1015330"/>
                    </a:cubicBezTo>
                    <a:cubicBezTo>
                      <a:pt x="984938" y="1011870"/>
                      <a:pt x="1003813" y="1008016"/>
                      <a:pt x="1021745" y="1012656"/>
                    </a:cubicBezTo>
                    <a:cubicBezTo>
                      <a:pt x="1039676" y="1017296"/>
                      <a:pt x="1056192" y="1033498"/>
                      <a:pt x="1054462" y="1051980"/>
                    </a:cubicBezTo>
                    <a:cubicBezTo>
                      <a:pt x="1052968" y="1067630"/>
                      <a:pt x="1039598" y="1079270"/>
                      <a:pt x="1026778" y="1088393"/>
                    </a:cubicBezTo>
                    <a:cubicBezTo>
                      <a:pt x="948446" y="1143918"/>
                      <a:pt x="853677" y="1171051"/>
                      <a:pt x="770075" y="1218239"/>
                    </a:cubicBezTo>
                    <a:cubicBezTo>
                      <a:pt x="686395" y="1265427"/>
                      <a:pt x="608849" y="1344467"/>
                      <a:pt x="608770" y="1440495"/>
                    </a:cubicBezTo>
                    <a:cubicBezTo>
                      <a:pt x="608770" y="1500817"/>
                      <a:pt x="640229" y="1558072"/>
                      <a:pt x="683406" y="1600226"/>
                    </a:cubicBezTo>
                    <a:cubicBezTo>
                      <a:pt x="726583" y="1642381"/>
                      <a:pt x="780771" y="1671323"/>
                      <a:pt x="835509" y="1696805"/>
                    </a:cubicBezTo>
                    <a:cubicBezTo>
                      <a:pt x="1110065" y="1824291"/>
                      <a:pt x="1424888" y="1875018"/>
                      <a:pt x="1720443" y="1809663"/>
                    </a:cubicBezTo>
                    <a:cubicBezTo>
                      <a:pt x="1734757" y="1806517"/>
                      <a:pt x="2448083" y="1624450"/>
                      <a:pt x="2733728" y="1420597"/>
                    </a:cubicBezTo>
                    <a:cubicBezTo>
                      <a:pt x="2761648" y="1400699"/>
                      <a:pt x="2789095" y="1379937"/>
                      <a:pt x="2815835" y="1358230"/>
                    </a:cubicBezTo>
                    <a:cubicBezTo>
                      <a:pt x="2813397" y="1405418"/>
                      <a:pt x="2829677" y="1453865"/>
                      <a:pt x="2862551" y="1488076"/>
                    </a:cubicBezTo>
                    <a:cubicBezTo>
                      <a:pt x="2903054" y="1530152"/>
                      <a:pt x="2949928" y="1533927"/>
                      <a:pt x="3003644" y="1540297"/>
                    </a:cubicBezTo>
                    <a:cubicBezTo>
                      <a:pt x="3004509" y="1559723"/>
                      <a:pt x="2919649" y="1566093"/>
                      <a:pt x="2902268" y="1570419"/>
                    </a:cubicBezTo>
                    <a:cubicBezTo>
                      <a:pt x="2860900" y="1580801"/>
                      <a:pt x="2820318" y="1595036"/>
                      <a:pt x="2783040" y="1615956"/>
                    </a:cubicBezTo>
                    <a:cubicBezTo>
                      <a:pt x="2701168" y="1661807"/>
                      <a:pt x="2634948" y="1748397"/>
                      <a:pt x="2641554" y="1841986"/>
                    </a:cubicBezTo>
                    <a:cubicBezTo>
                      <a:pt x="2645250" y="1895230"/>
                      <a:pt x="2672069" y="1945092"/>
                      <a:pt x="2708876" y="1983629"/>
                    </a:cubicBezTo>
                    <a:cubicBezTo>
                      <a:pt x="2745761" y="2022167"/>
                      <a:pt x="2792241" y="2050400"/>
                      <a:pt x="2840452" y="2073208"/>
                    </a:cubicBezTo>
                    <a:cubicBezTo>
                      <a:pt x="3016306" y="2156495"/>
                      <a:pt x="3219215" y="2172146"/>
                      <a:pt x="3411270" y="2140923"/>
                    </a:cubicBezTo>
                    <a:cubicBezTo>
                      <a:pt x="3455863" y="2133688"/>
                      <a:pt x="3502657" y="2122677"/>
                      <a:pt x="3535060" y="2091218"/>
                    </a:cubicBezTo>
                    <a:cubicBezTo>
                      <a:pt x="3567462" y="2059681"/>
                      <a:pt x="3577687" y="2001404"/>
                      <a:pt x="3544891" y="1970259"/>
                    </a:cubicBezTo>
                    <a:cubicBezTo>
                      <a:pt x="3533566" y="1959563"/>
                      <a:pt x="3516971" y="1950204"/>
                      <a:pt x="3517129" y="1934633"/>
                    </a:cubicBezTo>
                    <a:cubicBezTo>
                      <a:pt x="3517443" y="1910881"/>
                      <a:pt x="3551497" y="1908601"/>
                      <a:pt x="3575170" y="1910409"/>
                    </a:cubicBezTo>
                    <a:cubicBezTo>
                      <a:pt x="3633526" y="1914735"/>
                      <a:pt x="3693376" y="1892635"/>
                      <a:pt x="3734902" y="1851267"/>
                    </a:cubicBezTo>
                    <a:cubicBezTo>
                      <a:pt x="3778314" y="1808011"/>
                      <a:pt x="3800571" y="1747060"/>
                      <a:pt x="3843513" y="1703332"/>
                    </a:cubicBezTo>
                    <a:cubicBezTo>
                      <a:pt x="3873241" y="1673053"/>
                      <a:pt x="3911542" y="1652290"/>
                      <a:pt x="3941271" y="1622012"/>
                    </a:cubicBezTo>
                    <a:cubicBezTo>
                      <a:pt x="4009694" y="1552252"/>
                      <a:pt x="4020704" y="1438292"/>
                      <a:pt x="3981459" y="1348793"/>
                    </a:cubicBez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E48D6BC-C973-4C55-A54E-D766D9FF8B04}"/>
                  </a:ext>
                </a:extLst>
              </p:cNvPr>
              <p:cNvSpPr/>
              <p:nvPr/>
            </p:nvSpPr>
            <p:spPr>
              <a:xfrm>
                <a:off x="884651" y="3594414"/>
                <a:ext cx="72459" cy="118185"/>
              </a:xfrm>
              <a:custGeom>
                <a:avLst/>
                <a:gdLst>
                  <a:gd name="connsiteX0" fmla="*/ 25921 w 72459"/>
                  <a:gd name="connsiteY0" fmla="*/ 100395 h 118185"/>
                  <a:gd name="connsiteX1" fmla="*/ 58403 w 72459"/>
                  <a:gd name="connsiteY1" fmla="*/ 117226 h 118185"/>
                  <a:gd name="connsiteX2" fmla="*/ 72087 w 72459"/>
                  <a:gd name="connsiteY2" fmla="*/ 98822 h 118185"/>
                  <a:gd name="connsiteX3" fmla="*/ 69256 w 72459"/>
                  <a:gd name="connsiteY3" fmla="*/ 75071 h 118185"/>
                  <a:gd name="connsiteX4" fmla="*/ 13574 w 72459"/>
                  <a:gd name="connsiteY4" fmla="*/ 4053 h 118185"/>
                  <a:gd name="connsiteX5" fmla="*/ 26000 w 72459"/>
                  <a:gd name="connsiteY5" fmla="*/ 100474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459" h="118185">
                    <a:moveTo>
                      <a:pt x="25921" y="100395"/>
                    </a:moveTo>
                    <a:cubicBezTo>
                      <a:pt x="33707" y="110855"/>
                      <a:pt x="45976" y="121472"/>
                      <a:pt x="58403" y="117226"/>
                    </a:cubicBezTo>
                    <a:cubicBezTo>
                      <a:pt x="66031" y="114630"/>
                      <a:pt x="70907" y="106766"/>
                      <a:pt x="72087" y="98822"/>
                    </a:cubicBezTo>
                    <a:cubicBezTo>
                      <a:pt x="73267" y="90879"/>
                      <a:pt x="71458" y="82778"/>
                      <a:pt x="69256" y="75071"/>
                    </a:cubicBezTo>
                    <a:cubicBezTo>
                      <a:pt x="63829" y="56039"/>
                      <a:pt x="41887" y="-17968"/>
                      <a:pt x="13574" y="4053"/>
                    </a:cubicBezTo>
                    <a:cubicBezTo>
                      <a:pt x="-15997" y="26939"/>
                      <a:pt x="9563" y="78453"/>
                      <a:pt x="26000" y="10047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153C9BD-6B1D-411D-ACB6-65190E56F070}"/>
                  </a:ext>
                </a:extLst>
              </p:cNvPr>
              <p:cNvSpPr/>
              <p:nvPr/>
            </p:nvSpPr>
            <p:spPr>
              <a:xfrm>
                <a:off x="1981410" y="3814732"/>
                <a:ext cx="131114" cy="140941"/>
              </a:xfrm>
              <a:custGeom>
                <a:avLst/>
                <a:gdLst>
                  <a:gd name="connsiteX0" fmla="*/ 17 w 131114"/>
                  <a:gd name="connsiteY0" fmla="*/ 22428 h 140941"/>
                  <a:gd name="connsiteX1" fmla="*/ 8669 w 131114"/>
                  <a:gd name="connsiteY1" fmla="*/ 43977 h 140941"/>
                  <a:gd name="connsiteX2" fmla="*/ 24634 w 131114"/>
                  <a:gd name="connsiteY2" fmla="*/ 61515 h 140941"/>
                  <a:gd name="connsiteX3" fmla="*/ 39419 w 131114"/>
                  <a:gd name="connsiteY3" fmla="*/ 110512 h 140941"/>
                  <a:gd name="connsiteX4" fmla="*/ 41543 w 131114"/>
                  <a:gd name="connsiteY4" fmla="*/ 134735 h 140941"/>
                  <a:gd name="connsiteX5" fmla="*/ 69620 w 131114"/>
                  <a:gd name="connsiteY5" fmla="*/ 139061 h 140941"/>
                  <a:gd name="connsiteX6" fmla="*/ 122864 w 131114"/>
                  <a:gd name="connsiteY6" fmla="*/ 107209 h 140941"/>
                  <a:gd name="connsiteX7" fmla="*/ 122470 w 131114"/>
                  <a:gd name="connsiteY7" fmla="*/ 45550 h 140941"/>
                  <a:gd name="connsiteX8" fmla="*/ 72136 w 131114"/>
                  <a:gd name="connsiteY8" fmla="*/ 6934 h 140941"/>
                  <a:gd name="connsiteX9" fmla="*/ 175 w 131114"/>
                  <a:gd name="connsiteY9" fmla="*/ 22349 h 14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14" h="140941">
                    <a:moveTo>
                      <a:pt x="17" y="22428"/>
                    </a:moveTo>
                    <a:cubicBezTo>
                      <a:pt x="-297" y="30292"/>
                      <a:pt x="3714" y="37842"/>
                      <a:pt x="8669" y="43977"/>
                    </a:cubicBezTo>
                    <a:cubicBezTo>
                      <a:pt x="13623" y="50111"/>
                      <a:pt x="19679" y="55381"/>
                      <a:pt x="24634" y="61515"/>
                    </a:cubicBezTo>
                    <a:cubicBezTo>
                      <a:pt x="35644" y="75121"/>
                      <a:pt x="41071" y="93131"/>
                      <a:pt x="39419" y="110512"/>
                    </a:cubicBezTo>
                    <a:cubicBezTo>
                      <a:pt x="38633" y="118849"/>
                      <a:pt x="36509" y="128129"/>
                      <a:pt x="41543" y="134735"/>
                    </a:cubicBezTo>
                    <a:cubicBezTo>
                      <a:pt x="47599" y="142757"/>
                      <a:pt x="59867" y="141578"/>
                      <a:pt x="69620" y="139061"/>
                    </a:cubicBezTo>
                    <a:cubicBezTo>
                      <a:pt x="90146" y="133792"/>
                      <a:pt x="111381" y="124983"/>
                      <a:pt x="122864" y="107209"/>
                    </a:cubicBezTo>
                    <a:cubicBezTo>
                      <a:pt x="134582" y="89042"/>
                      <a:pt x="133245" y="64268"/>
                      <a:pt x="122470" y="45550"/>
                    </a:cubicBezTo>
                    <a:cubicBezTo>
                      <a:pt x="111696" y="26832"/>
                      <a:pt x="92585" y="13776"/>
                      <a:pt x="72136" y="6934"/>
                    </a:cubicBezTo>
                    <a:cubicBezTo>
                      <a:pt x="53812" y="800"/>
                      <a:pt x="1354" y="-10447"/>
                      <a:pt x="175" y="22349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201C44E-ED0E-4CD8-85FE-76DCA087077F}"/>
                  </a:ext>
                </a:extLst>
              </p:cNvPr>
              <p:cNvSpPr/>
              <p:nvPr/>
            </p:nvSpPr>
            <p:spPr>
              <a:xfrm>
                <a:off x="2137143" y="3852571"/>
                <a:ext cx="79359" cy="81530"/>
              </a:xfrm>
              <a:custGeom>
                <a:avLst/>
                <a:gdLst>
                  <a:gd name="connsiteX0" fmla="*/ 2601 w 79359"/>
                  <a:gd name="connsiteY0" fmla="*/ 33508 h 81530"/>
                  <a:gd name="connsiteX1" fmla="*/ 2915 w 79359"/>
                  <a:gd name="connsiteY1" fmla="*/ 65753 h 81530"/>
                  <a:gd name="connsiteX2" fmla="*/ 27374 w 79359"/>
                  <a:gd name="connsiteY2" fmla="*/ 81325 h 81530"/>
                  <a:gd name="connsiteX3" fmla="*/ 56631 w 79359"/>
                  <a:gd name="connsiteY3" fmla="*/ 75190 h 81530"/>
                  <a:gd name="connsiteX4" fmla="*/ 77000 w 79359"/>
                  <a:gd name="connsiteY4" fmla="*/ 57338 h 81530"/>
                  <a:gd name="connsiteX5" fmla="*/ 74012 w 79359"/>
                  <a:gd name="connsiteY5" fmla="*/ 26901 h 81530"/>
                  <a:gd name="connsiteX6" fmla="*/ 28947 w 79359"/>
                  <a:gd name="connsiteY6" fmla="*/ 4 h 81530"/>
                  <a:gd name="connsiteX7" fmla="*/ 2601 w 79359"/>
                  <a:gd name="connsiteY7" fmla="*/ 33586 h 8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359" h="81530">
                    <a:moveTo>
                      <a:pt x="2601" y="33508"/>
                    </a:moveTo>
                    <a:cubicBezTo>
                      <a:pt x="241" y="44203"/>
                      <a:pt x="-1961" y="55922"/>
                      <a:pt x="2915" y="65753"/>
                    </a:cubicBezTo>
                    <a:cubicBezTo>
                      <a:pt x="7398" y="74797"/>
                      <a:pt x="17307" y="80302"/>
                      <a:pt x="27374" y="81325"/>
                    </a:cubicBezTo>
                    <a:cubicBezTo>
                      <a:pt x="37362" y="82347"/>
                      <a:pt x="47508" y="79437"/>
                      <a:pt x="56631" y="75190"/>
                    </a:cubicBezTo>
                    <a:cubicBezTo>
                      <a:pt x="64967" y="71258"/>
                      <a:pt x="73147" y="65753"/>
                      <a:pt x="77000" y="57338"/>
                    </a:cubicBezTo>
                    <a:cubicBezTo>
                      <a:pt x="81405" y="47743"/>
                      <a:pt x="79202" y="36103"/>
                      <a:pt x="74012" y="26901"/>
                    </a:cubicBezTo>
                    <a:cubicBezTo>
                      <a:pt x="65203" y="11172"/>
                      <a:pt x="47036" y="319"/>
                      <a:pt x="28947" y="4"/>
                    </a:cubicBezTo>
                    <a:cubicBezTo>
                      <a:pt x="10387" y="-311"/>
                      <a:pt x="5982" y="18093"/>
                      <a:pt x="2601" y="33586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9EC8EF7-7812-4C40-B7D2-B17247858E57}"/>
                  </a:ext>
                </a:extLst>
              </p:cNvPr>
              <p:cNvSpPr/>
              <p:nvPr/>
            </p:nvSpPr>
            <p:spPr>
              <a:xfrm>
                <a:off x="1942844" y="4564987"/>
                <a:ext cx="147547" cy="89419"/>
              </a:xfrm>
              <a:custGeom>
                <a:avLst/>
                <a:gdLst>
                  <a:gd name="connsiteX0" fmla="*/ 21360 w 147547"/>
                  <a:gd name="connsiteY0" fmla="*/ 51877 h 89419"/>
                  <a:gd name="connsiteX1" fmla="*/ 120848 w 147547"/>
                  <a:gd name="connsiteY1" fmla="*/ 88998 h 89419"/>
                  <a:gd name="connsiteX2" fmla="*/ 147194 w 147547"/>
                  <a:gd name="connsiteY2" fmla="*/ 71539 h 89419"/>
                  <a:gd name="connsiteX3" fmla="*/ 140352 w 147547"/>
                  <a:gd name="connsiteY3" fmla="*/ 50304 h 89419"/>
                  <a:gd name="connsiteX4" fmla="*/ 70671 w 147547"/>
                  <a:gd name="connsiteY4" fmla="*/ 6812 h 89419"/>
                  <a:gd name="connsiteX5" fmla="*/ 204 w 147547"/>
                  <a:gd name="connsiteY5" fmla="*/ 16486 h 89419"/>
                  <a:gd name="connsiteX6" fmla="*/ 21360 w 147547"/>
                  <a:gd name="connsiteY6" fmla="*/ 51877 h 8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547" h="89419">
                    <a:moveTo>
                      <a:pt x="21360" y="51877"/>
                    </a:moveTo>
                    <a:cubicBezTo>
                      <a:pt x="51167" y="72325"/>
                      <a:pt x="84906" y="92616"/>
                      <a:pt x="120848" y="88998"/>
                    </a:cubicBezTo>
                    <a:cubicBezTo>
                      <a:pt x="132094" y="87897"/>
                      <a:pt x="144835" y="82549"/>
                      <a:pt x="147194" y="71539"/>
                    </a:cubicBezTo>
                    <a:cubicBezTo>
                      <a:pt x="148767" y="64067"/>
                      <a:pt x="144835" y="56517"/>
                      <a:pt x="140352" y="50304"/>
                    </a:cubicBezTo>
                    <a:cubicBezTo>
                      <a:pt x="123600" y="27418"/>
                      <a:pt x="97647" y="13733"/>
                      <a:pt x="70671" y="6812"/>
                    </a:cubicBezTo>
                    <a:cubicBezTo>
                      <a:pt x="54077" y="2566"/>
                      <a:pt x="3507" y="-10254"/>
                      <a:pt x="204" y="16486"/>
                    </a:cubicBezTo>
                    <a:cubicBezTo>
                      <a:pt x="-1684" y="31822"/>
                      <a:pt x="9877" y="44013"/>
                      <a:pt x="21360" y="51877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C317077-9CCC-4A0C-9D71-D75CA722D7DF}"/>
                  </a:ext>
                </a:extLst>
              </p:cNvPr>
              <p:cNvSpPr/>
              <p:nvPr/>
            </p:nvSpPr>
            <p:spPr>
              <a:xfrm>
                <a:off x="2105061" y="4591208"/>
                <a:ext cx="73899" cy="71299"/>
              </a:xfrm>
              <a:custGeom>
                <a:avLst/>
                <a:gdLst>
                  <a:gd name="connsiteX0" fmla="*/ 11167 w 73899"/>
                  <a:gd name="connsiteY0" fmla="*/ 57037 h 71299"/>
                  <a:gd name="connsiteX1" fmla="*/ 51592 w 73899"/>
                  <a:gd name="connsiteY1" fmla="*/ 69699 h 71299"/>
                  <a:gd name="connsiteX2" fmla="*/ 73455 w 73899"/>
                  <a:gd name="connsiteY2" fmla="*/ 34858 h 71299"/>
                  <a:gd name="connsiteX3" fmla="*/ 56389 w 73899"/>
                  <a:gd name="connsiteY3" fmla="*/ 11578 h 71299"/>
                  <a:gd name="connsiteX4" fmla="*/ 5269 w 73899"/>
                  <a:gd name="connsiteY4" fmla="*/ 6545 h 71299"/>
                  <a:gd name="connsiteX5" fmla="*/ 11246 w 73899"/>
                  <a:gd name="connsiteY5" fmla="*/ 57115 h 7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99" h="71299">
                    <a:moveTo>
                      <a:pt x="11167" y="57037"/>
                    </a:moveTo>
                    <a:cubicBezTo>
                      <a:pt x="20762" y="68519"/>
                      <a:pt x="37357" y="74339"/>
                      <a:pt x="51592" y="69699"/>
                    </a:cubicBezTo>
                    <a:cubicBezTo>
                      <a:pt x="65827" y="65137"/>
                      <a:pt x="76208" y="49565"/>
                      <a:pt x="73455" y="34858"/>
                    </a:cubicBezTo>
                    <a:cubicBezTo>
                      <a:pt x="71646" y="25106"/>
                      <a:pt x="64725" y="16848"/>
                      <a:pt x="56389" y="11578"/>
                    </a:cubicBezTo>
                    <a:cubicBezTo>
                      <a:pt x="44749" y="4107"/>
                      <a:pt x="16122" y="-7375"/>
                      <a:pt x="5269" y="6545"/>
                    </a:cubicBezTo>
                    <a:cubicBezTo>
                      <a:pt x="-5191" y="19915"/>
                      <a:pt x="1572" y="45475"/>
                      <a:pt x="11246" y="57115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B5E1EF3-5D2E-4B06-AF77-858B067D9541}"/>
                  </a:ext>
                </a:extLst>
              </p:cNvPr>
              <p:cNvSpPr/>
              <p:nvPr/>
            </p:nvSpPr>
            <p:spPr>
              <a:xfrm>
                <a:off x="2615259" y="4547786"/>
                <a:ext cx="170992" cy="82028"/>
              </a:xfrm>
              <a:custGeom>
                <a:avLst/>
                <a:gdLst>
                  <a:gd name="connsiteX0" fmla="*/ 19566 w 170992"/>
                  <a:gd name="connsiteY0" fmla="*/ 33766 h 82028"/>
                  <a:gd name="connsiteX1" fmla="*/ 534 w 170992"/>
                  <a:gd name="connsiteY1" fmla="*/ 64831 h 82028"/>
                  <a:gd name="connsiteX2" fmla="*/ 15319 w 170992"/>
                  <a:gd name="connsiteY2" fmla="*/ 79695 h 82028"/>
                  <a:gd name="connsiteX3" fmla="*/ 36869 w 170992"/>
                  <a:gd name="connsiteY3" fmla="*/ 81898 h 82028"/>
                  <a:gd name="connsiteX4" fmla="*/ 161602 w 170992"/>
                  <a:gd name="connsiteY4" fmla="*/ 38170 h 82028"/>
                  <a:gd name="connsiteX5" fmla="*/ 151850 w 170992"/>
                  <a:gd name="connsiteY5" fmla="*/ 2307 h 82028"/>
                  <a:gd name="connsiteX6" fmla="*/ 86967 w 170992"/>
                  <a:gd name="connsiteY6" fmla="*/ 5610 h 82028"/>
                  <a:gd name="connsiteX7" fmla="*/ 19566 w 170992"/>
                  <a:gd name="connsiteY7" fmla="*/ 33844 h 82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992" h="82028">
                    <a:moveTo>
                      <a:pt x="19566" y="33766"/>
                    </a:moveTo>
                    <a:cubicBezTo>
                      <a:pt x="8713" y="40922"/>
                      <a:pt x="-2612" y="52248"/>
                      <a:pt x="534" y="64831"/>
                    </a:cubicBezTo>
                    <a:cubicBezTo>
                      <a:pt x="2264" y="71909"/>
                      <a:pt x="8477" y="77179"/>
                      <a:pt x="15319" y="79695"/>
                    </a:cubicBezTo>
                    <a:cubicBezTo>
                      <a:pt x="22162" y="82133"/>
                      <a:pt x="29633" y="82212"/>
                      <a:pt x="36869" y="81898"/>
                    </a:cubicBezTo>
                    <a:cubicBezTo>
                      <a:pt x="80124" y="80010"/>
                      <a:pt x="127391" y="65618"/>
                      <a:pt x="161602" y="38170"/>
                    </a:cubicBezTo>
                    <a:cubicBezTo>
                      <a:pt x="177961" y="25036"/>
                      <a:pt x="171827" y="7261"/>
                      <a:pt x="151850" y="2307"/>
                    </a:cubicBezTo>
                    <a:cubicBezTo>
                      <a:pt x="131795" y="-2648"/>
                      <a:pt x="106786" y="1285"/>
                      <a:pt x="86967" y="5610"/>
                    </a:cubicBezTo>
                    <a:cubicBezTo>
                      <a:pt x="63058" y="10801"/>
                      <a:pt x="40015" y="20317"/>
                      <a:pt x="19566" y="3384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1B5C4D8-30CC-4449-BB3D-26DF7FF96219}"/>
                  </a:ext>
                </a:extLst>
              </p:cNvPr>
              <p:cNvSpPr/>
              <p:nvPr/>
            </p:nvSpPr>
            <p:spPr>
              <a:xfrm>
                <a:off x="3720435" y="4077365"/>
                <a:ext cx="75653" cy="73284"/>
              </a:xfrm>
              <a:custGeom>
                <a:avLst/>
                <a:gdLst>
                  <a:gd name="connsiteX0" fmla="*/ 2783 w 75653"/>
                  <a:gd name="connsiteY0" fmla="*/ 46384 h 73284"/>
                  <a:gd name="connsiteX1" fmla="*/ 659 w 75653"/>
                  <a:gd name="connsiteY1" fmla="*/ 62191 h 73284"/>
                  <a:gd name="connsiteX2" fmla="*/ 12771 w 75653"/>
                  <a:gd name="connsiteY2" fmla="*/ 72573 h 73284"/>
                  <a:gd name="connsiteX3" fmla="*/ 29208 w 75653"/>
                  <a:gd name="connsiteY3" fmla="*/ 71786 h 73284"/>
                  <a:gd name="connsiteX4" fmla="*/ 67509 w 75653"/>
                  <a:gd name="connsiteY4" fmla="*/ 8554 h 73284"/>
                  <a:gd name="connsiteX5" fmla="*/ 2783 w 75653"/>
                  <a:gd name="connsiteY5" fmla="*/ 46305 h 7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53" h="73284">
                    <a:moveTo>
                      <a:pt x="2783" y="46384"/>
                    </a:moveTo>
                    <a:cubicBezTo>
                      <a:pt x="738" y="51417"/>
                      <a:pt x="-992" y="57001"/>
                      <a:pt x="659" y="62191"/>
                    </a:cubicBezTo>
                    <a:cubicBezTo>
                      <a:pt x="2311" y="67461"/>
                      <a:pt x="7344" y="71236"/>
                      <a:pt x="12771" y="72573"/>
                    </a:cubicBezTo>
                    <a:cubicBezTo>
                      <a:pt x="18119" y="73910"/>
                      <a:pt x="23860" y="73202"/>
                      <a:pt x="29208" y="71786"/>
                    </a:cubicBezTo>
                    <a:cubicBezTo>
                      <a:pt x="52094" y="65809"/>
                      <a:pt x="93148" y="33249"/>
                      <a:pt x="67509" y="8554"/>
                    </a:cubicBezTo>
                    <a:cubicBezTo>
                      <a:pt x="40061" y="-17871"/>
                      <a:pt x="12220" y="23261"/>
                      <a:pt x="2783" y="46305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BBF1432-5E20-4702-9DFC-D60BDE1AAE01}"/>
                  </a:ext>
                </a:extLst>
              </p:cNvPr>
              <p:cNvSpPr/>
              <p:nvPr/>
            </p:nvSpPr>
            <p:spPr>
              <a:xfrm>
                <a:off x="3794819" y="4018342"/>
                <a:ext cx="36114" cy="31085"/>
              </a:xfrm>
              <a:custGeom>
                <a:avLst/>
                <a:gdLst>
                  <a:gd name="connsiteX0" fmla="*/ 2170 w 36114"/>
                  <a:gd name="connsiteY0" fmla="*/ 12918 h 31085"/>
                  <a:gd name="connsiteX1" fmla="*/ 1619 w 36114"/>
                  <a:gd name="connsiteY1" fmla="*/ 26996 h 31085"/>
                  <a:gd name="connsiteX2" fmla="*/ 10349 w 36114"/>
                  <a:gd name="connsiteY2" fmla="*/ 31086 h 31085"/>
                  <a:gd name="connsiteX3" fmla="*/ 15303 w 36114"/>
                  <a:gd name="connsiteY3" fmla="*/ 30614 h 31085"/>
                  <a:gd name="connsiteX4" fmla="*/ 31741 w 36114"/>
                  <a:gd name="connsiteY4" fmla="*/ 3717 h 31085"/>
                  <a:gd name="connsiteX5" fmla="*/ 2170 w 36114"/>
                  <a:gd name="connsiteY5" fmla="*/ 12840 h 3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14" h="31085">
                    <a:moveTo>
                      <a:pt x="2170" y="12918"/>
                    </a:moveTo>
                    <a:cubicBezTo>
                      <a:pt x="125" y="17401"/>
                      <a:pt x="-1212" y="22906"/>
                      <a:pt x="1619" y="26996"/>
                    </a:cubicBezTo>
                    <a:cubicBezTo>
                      <a:pt x="3585" y="29749"/>
                      <a:pt x="6888" y="30929"/>
                      <a:pt x="10349" y="31086"/>
                    </a:cubicBezTo>
                    <a:cubicBezTo>
                      <a:pt x="12000" y="31086"/>
                      <a:pt x="13730" y="31007"/>
                      <a:pt x="15303" y="30614"/>
                    </a:cubicBezTo>
                    <a:cubicBezTo>
                      <a:pt x="25685" y="28412"/>
                      <a:pt x="44717" y="13862"/>
                      <a:pt x="31741" y="3717"/>
                    </a:cubicBezTo>
                    <a:cubicBezTo>
                      <a:pt x="21123" y="-4620"/>
                      <a:pt x="7124" y="2223"/>
                      <a:pt x="2170" y="12840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2DC9565-BD38-4986-9DA1-77EA7739F338}"/>
                  </a:ext>
                </a:extLst>
              </p:cNvPr>
              <p:cNvSpPr/>
              <p:nvPr/>
            </p:nvSpPr>
            <p:spPr>
              <a:xfrm>
                <a:off x="121275" y="4336367"/>
                <a:ext cx="31129" cy="68939"/>
              </a:xfrm>
              <a:custGeom>
                <a:avLst/>
                <a:gdLst>
                  <a:gd name="connsiteX0" fmla="*/ 3852 w 31129"/>
                  <a:gd name="connsiteY0" fmla="*/ 56747 h 68939"/>
                  <a:gd name="connsiteX1" fmla="*/ 18009 w 31129"/>
                  <a:gd name="connsiteY1" fmla="*/ 68937 h 68939"/>
                  <a:gd name="connsiteX2" fmla="*/ 28154 w 31129"/>
                  <a:gd name="connsiteY2" fmla="*/ 62174 h 68939"/>
                  <a:gd name="connsiteX3" fmla="*/ 31064 w 31129"/>
                  <a:gd name="connsiteY3" fmla="*/ 49905 h 68939"/>
                  <a:gd name="connsiteX4" fmla="*/ 19975 w 31129"/>
                  <a:gd name="connsiteY4" fmla="*/ 9794 h 68939"/>
                  <a:gd name="connsiteX5" fmla="*/ 3852 w 31129"/>
                  <a:gd name="connsiteY5" fmla="*/ 56747 h 6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29" h="68939">
                    <a:moveTo>
                      <a:pt x="3852" y="56747"/>
                    </a:moveTo>
                    <a:cubicBezTo>
                      <a:pt x="6605" y="62803"/>
                      <a:pt x="11403" y="69094"/>
                      <a:pt x="18009" y="68937"/>
                    </a:cubicBezTo>
                    <a:cubicBezTo>
                      <a:pt x="22256" y="68858"/>
                      <a:pt x="26031" y="65870"/>
                      <a:pt x="28154" y="62174"/>
                    </a:cubicBezTo>
                    <a:cubicBezTo>
                      <a:pt x="30278" y="58477"/>
                      <a:pt x="30828" y="54151"/>
                      <a:pt x="31064" y="49905"/>
                    </a:cubicBezTo>
                    <a:cubicBezTo>
                      <a:pt x="31693" y="35827"/>
                      <a:pt x="27761" y="21591"/>
                      <a:pt x="19975" y="9794"/>
                    </a:cubicBezTo>
                    <a:cubicBezTo>
                      <a:pt x="-2754" y="-24731"/>
                      <a:pt x="-2833" y="41961"/>
                      <a:pt x="3852" y="56747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9FE2BFB-5D21-48F6-9665-5F73493EADCD}"/>
                  </a:ext>
                </a:extLst>
              </p:cNvPr>
              <p:cNvSpPr/>
              <p:nvPr/>
            </p:nvSpPr>
            <p:spPr>
              <a:xfrm>
                <a:off x="4235793" y="4753627"/>
                <a:ext cx="87770" cy="59087"/>
              </a:xfrm>
              <a:custGeom>
                <a:avLst/>
                <a:gdLst>
                  <a:gd name="connsiteX0" fmla="*/ 45 w 87770"/>
                  <a:gd name="connsiteY0" fmla="*/ 18879 h 59087"/>
                  <a:gd name="connsiteX1" fmla="*/ 9246 w 87770"/>
                  <a:gd name="connsiteY1" fmla="*/ 38305 h 59087"/>
                  <a:gd name="connsiteX2" fmla="*/ 62726 w 87770"/>
                  <a:gd name="connsiteY2" fmla="*/ 58674 h 59087"/>
                  <a:gd name="connsiteX3" fmla="*/ 87185 w 87770"/>
                  <a:gd name="connsiteY3" fmla="*/ 42001 h 59087"/>
                  <a:gd name="connsiteX4" fmla="*/ 82624 w 87770"/>
                  <a:gd name="connsiteY4" fmla="*/ 23597 h 59087"/>
                  <a:gd name="connsiteX5" fmla="*/ 67052 w 87770"/>
                  <a:gd name="connsiteY5" fmla="*/ 11800 h 59087"/>
                  <a:gd name="connsiteX6" fmla="*/ 45 w 87770"/>
                  <a:gd name="connsiteY6" fmla="*/ 18800 h 59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70" h="59087">
                    <a:moveTo>
                      <a:pt x="45" y="18879"/>
                    </a:moveTo>
                    <a:cubicBezTo>
                      <a:pt x="438" y="26193"/>
                      <a:pt x="4370" y="32878"/>
                      <a:pt x="9246" y="38305"/>
                    </a:cubicBezTo>
                    <a:cubicBezTo>
                      <a:pt x="22381" y="53169"/>
                      <a:pt x="43064" y="61033"/>
                      <a:pt x="62726" y="58674"/>
                    </a:cubicBezTo>
                    <a:cubicBezTo>
                      <a:pt x="73107" y="57416"/>
                      <a:pt x="84511" y="52146"/>
                      <a:pt x="87185" y="42001"/>
                    </a:cubicBezTo>
                    <a:cubicBezTo>
                      <a:pt x="88915" y="35630"/>
                      <a:pt x="86635" y="28710"/>
                      <a:pt x="82624" y="23597"/>
                    </a:cubicBezTo>
                    <a:cubicBezTo>
                      <a:pt x="78613" y="18407"/>
                      <a:pt x="72872" y="14789"/>
                      <a:pt x="67052" y="11800"/>
                    </a:cubicBezTo>
                    <a:cubicBezTo>
                      <a:pt x="51951" y="4172"/>
                      <a:pt x="-1764" y="-13681"/>
                      <a:pt x="45" y="18800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DFA724-BE8A-423C-8E24-6925A84770A8}"/>
                  </a:ext>
                </a:extLst>
              </p:cNvPr>
              <p:cNvSpPr/>
              <p:nvPr/>
            </p:nvSpPr>
            <p:spPr>
              <a:xfrm>
                <a:off x="4470373" y="4020864"/>
                <a:ext cx="93497" cy="58063"/>
              </a:xfrm>
              <a:custGeom>
                <a:avLst/>
                <a:gdLst>
                  <a:gd name="connsiteX0" fmla="*/ 382 w 93497"/>
                  <a:gd name="connsiteY0" fmla="*/ 23137 h 58063"/>
                  <a:gd name="connsiteX1" fmla="*/ 25628 w 93497"/>
                  <a:gd name="connsiteY1" fmla="*/ 47046 h 58063"/>
                  <a:gd name="connsiteX2" fmla="*/ 57873 w 93497"/>
                  <a:gd name="connsiteY2" fmla="*/ 56011 h 58063"/>
                  <a:gd name="connsiteX3" fmla="*/ 76591 w 93497"/>
                  <a:gd name="connsiteY3" fmla="*/ 57820 h 58063"/>
                  <a:gd name="connsiteX4" fmla="*/ 91927 w 93497"/>
                  <a:gd name="connsiteY4" fmla="*/ 48147 h 58063"/>
                  <a:gd name="connsiteX5" fmla="*/ 91219 w 93497"/>
                  <a:gd name="connsiteY5" fmla="*/ 31709 h 58063"/>
                  <a:gd name="connsiteX6" fmla="*/ 79973 w 93497"/>
                  <a:gd name="connsiteY6" fmla="*/ 19047 h 58063"/>
                  <a:gd name="connsiteX7" fmla="*/ 382 w 93497"/>
                  <a:gd name="connsiteY7" fmla="*/ 23058 h 58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497" h="58063">
                    <a:moveTo>
                      <a:pt x="382" y="23137"/>
                    </a:moveTo>
                    <a:cubicBezTo>
                      <a:pt x="2113" y="35170"/>
                      <a:pt x="14224" y="42720"/>
                      <a:pt x="25628" y="47046"/>
                    </a:cubicBezTo>
                    <a:cubicBezTo>
                      <a:pt x="36088" y="50978"/>
                      <a:pt x="47020" y="53652"/>
                      <a:pt x="57873" y="56011"/>
                    </a:cubicBezTo>
                    <a:cubicBezTo>
                      <a:pt x="64008" y="57348"/>
                      <a:pt x="70299" y="58607"/>
                      <a:pt x="76591" y="57820"/>
                    </a:cubicBezTo>
                    <a:cubicBezTo>
                      <a:pt x="82804" y="57034"/>
                      <a:pt x="89096" y="53731"/>
                      <a:pt x="91927" y="48147"/>
                    </a:cubicBezTo>
                    <a:cubicBezTo>
                      <a:pt x="94444" y="43035"/>
                      <a:pt x="93736" y="36822"/>
                      <a:pt x="91219" y="31709"/>
                    </a:cubicBezTo>
                    <a:cubicBezTo>
                      <a:pt x="88702" y="26597"/>
                      <a:pt x="84456" y="22586"/>
                      <a:pt x="79973" y="19047"/>
                    </a:cubicBezTo>
                    <a:cubicBezTo>
                      <a:pt x="65580" y="7722"/>
                      <a:pt x="-5831" y="-19490"/>
                      <a:pt x="382" y="23058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E5E08C7-2634-4705-B3C2-A10E5D2EB53C}"/>
                  </a:ext>
                </a:extLst>
              </p:cNvPr>
              <p:cNvSpPr/>
              <p:nvPr/>
            </p:nvSpPr>
            <p:spPr>
              <a:xfrm>
                <a:off x="-60714" y="2849277"/>
                <a:ext cx="5051561" cy="173633"/>
              </a:xfrm>
              <a:custGeom>
                <a:avLst/>
                <a:gdLst>
                  <a:gd name="connsiteX0" fmla="*/ 5051483 w 5051561"/>
                  <a:gd name="connsiteY0" fmla="*/ 157 h 173633"/>
                  <a:gd name="connsiteX1" fmla="*/ 0 w 5051561"/>
                  <a:gd name="connsiteY1" fmla="*/ 157 h 173633"/>
                  <a:gd name="connsiteX2" fmla="*/ 0 w 5051561"/>
                  <a:gd name="connsiteY2" fmla="*/ 82501 h 173633"/>
                  <a:gd name="connsiteX3" fmla="*/ 218481 w 5051561"/>
                  <a:gd name="connsiteY3" fmla="*/ 82501 h 173633"/>
                  <a:gd name="connsiteX4" fmla="*/ 263624 w 5051561"/>
                  <a:gd name="connsiteY4" fmla="*/ 105544 h 173633"/>
                  <a:gd name="connsiteX5" fmla="*/ 463151 w 5051561"/>
                  <a:gd name="connsiteY5" fmla="*/ 154226 h 173633"/>
                  <a:gd name="connsiteX6" fmla="*/ 685092 w 5051561"/>
                  <a:gd name="connsiteY6" fmla="*/ 172551 h 173633"/>
                  <a:gd name="connsiteX7" fmla="*/ 921819 w 5051561"/>
                  <a:gd name="connsiteY7" fmla="*/ 116712 h 173633"/>
                  <a:gd name="connsiteX8" fmla="*/ 1043486 w 5051561"/>
                  <a:gd name="connsiteY8" fmla="*/ 82343 h 173633"/>
                  <a:gd name="connsiteX9" fmla="*/ 5051562 w 5051561"/>
                  <a:gd name="connsiteY9" fmla="*/ 82343 h 173633"/>
                  <a:gd name="connsiteX10" fmla="*/ 5051562 w 5051561"/>
                  <a:gd name="connsiteY10" fmla="*/ 0 h 17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1561" h="173633">
                    <a:moveTo>
                      <a:pt x="5051483" y="157"/>
                    </a:moveTo>
                    <a:lnTo>
                      <a:pt x="0" y="157"/>
                    </a:lnTo>
                    <a:lnTo>
                      <a:pt x="0" y="82501"/>
                    </a:lnTo>
                    <a:lnTo>
                      <a:pt x="218481" y="82501"/>
                    </a:lnTo>
                    <a:cubicBezTo>
                      <a:pt x="233581" y="90129"/>
                      <a:pt x="247816" y="98308"/>
                      <a:pt x="263624" y="105544"/>
                    </a:cubicBezTo>
                    <a:cubicBezTo>
                      <a:pt x="320092" y="131340"/>
                      <a:pt x="392683" y="143137"/>
                      <a:pt x="463151" y="154226"/>
                    </a:cubicBezTo>
                    <a:cubicBezTo>
                      <a:pt x="535585" y="165709"/>
                      <a:pt x="610220" y="177270"/>
                      <a:pt x="685092" y="172551"/>
                    </a:cubicBezTo>
                    <a:cubicBezTo>
                      <a:pt x="771053" y="167203"/>
                      <a:pt x="847419" y="141092"/>
                      <a:pt x="921819" y="116712"/>
                    </a:cubicBezTo>
                    <a:cubicBezTo>
                      <a:pt x="960749" y="103971"/>
                      <a:pt x="1001331" y="91466"/>
                      <a:pt x="1043486" y="82343"/>
                    </a:cubicBezTo>
                    <a:lnTo>
                      <a:pt x="5051562" y="82343"/>
                    </a:lnTo>
                    <a:lnTo>
                      <a:pt x="5051562" y="0"/>
                    </a:ln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3B611DA-C373-4441-95BA-4EC70EF74D1E}"/>
                  </a:ext>
                </a:extLst>
              </p:cNvPr>
              <p:cNvSpPr/>
              <p:nvPr/>
            </p:nvSpPr>
            <p:spPr>
              <a:xfrm>
                <a:off x="3594159" y="2898039"/>
                <a:ext cx="1433022" cy="113682"/>
              </a:xfrm>
              <a:custGeom>
                <a:avLst/>
                <a:gdLst>
                  <a:gd name="connsiteX0" fmla="*/ 0 w 1433022"/>
                  <a:gd name="connsiteY0" fmla="*/ 7393 h 113682"/>
                  <a:gd name="connsiteX1" fmla="*/ 109870 w 1433022"/>
                  <a:gd name="connsiteY1" fmla="*/ 50727 h 113682"/>
                  <a:gd name="connsiteX2" fmla="*/ 298228 w 1433022"/>
                  <a:gd name="connsiteY2" fmla="*/ 107038 h 113682"/>
                  <a:gd name="connsiteX3" fmla="*/ 565785 w 1433022"/>
                  <a:gd name="connsiteY3" fmla="*/ 95399 h 113682"/>
                  <a:gd name="connsiteX4" fmla="*/ 830038 w 1433022"/>
                  <a:gd name="connsiteY4" fmla="*/ 112544 h 113682"/>
                  <a:gd name="connsiteX5" fmla="*/ 1433023 w 1433022"/>
                  <a:gd name="connsiteY5" fmla="*/ 105151 h 113682"/>
                  <a:gd name="connsiteX6" fmla="*/ 1433023 w 1433022"/>
                  <a:gd name="connsiteY6" fmla="*/ 0 h 113682"/>
                  <a:gd name="connsiteX7" fmla="*/ 78 w 1433022"/>
                  <a:gd name="connsiteY7" fmla="*/ 7472 h 11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3022" h="113682">
                    <a:moveTo>
                      <a:pt x="0" y="7393"/>
                    </a:moveTo>
                    <a:cubicBezTo>
                      <a:pt x="36649" y="21864"/>
                      <a:pt x="73220" y="36256"/>
                      <a:pt x="109870" y="50727"/>
                    </a:cubicBezTo>
                    <a:cubicBezTo>
                      <a:pt x="170978" y="74793"/>
                      <a:pt x="232952" y="99173"/>
                      <a:pt x="298228" y="107038"/>
                    </a:cubicBezTo>
                    <a:cubicBezTo>
                      <a:pt x="387021" y="117813"/>
                      <a:pt x="476363" y="97601"/>
                      <a:pt x="565785" y="95399"/>
                    </a:cubicBezTo>
                    <a:cubicBezTo>
                      <a:pt x="654027" y="93196"/>
                      <a:pt x="741796" y="108532"/>
                      <a:pt x="830038" y="112544"/>
                    </a:cubicBezTo>
                    <a:cubicBezTo>
                      <a:pt x="1031216" y="121667"/>
                      <a:pt x="1234361" y="71962"/>
                      <a:pt x="1433023" y="105151"/>
                    </a:cubicBezTo>
                    <a:lnTo>
                      <a:pt x="1433023" y="0"/>
                    </a:lnTo>
                    <a:lnTo>
                      <a:pt x="78" y="7472"/>
                    </a:lnTo>
                    <a:close/>
                  </a:path>
                </a:pathLst>
              </a:custGeom>
              <a:solidFill>
                <a:srgbClr val="A5E9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76A4C6F-DE7C-49AD-993C-8312A54401A9}"/>
                  </a:ext>
                </a:extLst>
              </p:cNvPr>
              <p:cNvSpPr/>
              <p:nvPr/>
            </p:nvSpPr>
            <p:spPr>
              <a:xfrm>
                <a:off x="338425" y="2885528"/>
                <a:ext cx="283909" cy="79011"/>
              </a:xfrm>
              <a:custGeom>
                <a:avLst/>
                <a:gdLst>
                  <a:gd name="connsiteX0" fmla="*/ 257954 w 283909"/>
                  <a:gd name="connsiteY0" fmla="*/ 69294 h 79011"/>
                  <a:gd name="connsiteX1" fmla="*/ 283199 w 283909"/>
                  <a:gd name="connsiteY1" fmla="*/ 52385 h 79011"/>
                  <a:gd name="connsiteX2" fmla="*/ 276907 w 283909"/>
                  <a:gd name="connsiteY2" fmla="*/ 31858 h 79011"/>
                  <a:gd name="connsiteX3" fmla="*/ 257403 w 283909"/>
                  <a:gd name="connsiteY3" fmla="*/ 20847 h 79011"/>
                  <a:gd name="connsiteX4" fmla="*/ 149264 w 283909"/>
                  <a:gd name="connsiteY4" fmla="*/ 4253 h 79011"/>
                  <a:gd name="connsiteX5" fmla="*/ 44663 w 283909"/>
                  <a:gd name="connsiteY5" fmla="*/ 6 h 79011"/>
                  <a:gd name="connsiteX6" fmla="*/ 71 w 283909"/>
                  <a:gd name="connsiteY6" fmla="*/ 25723 h 79011"/>
                  <a:gd name="connsiteX7" fmla="*/ 44821 w 283909"/>
                  <a:gd name="connsiteY7" fmla="*/ 55688 h 79011"/>
                  <a:gd name="connsiteX8" fmla="*/ 180172 w 283909"/>
                  <a:gd name="connsiteY8" fmla="*/ 78967 h 79011"/>
                  <a:gd name="connsiteX9" fmla="*/ 257954 w 283909"/>
                  <a:gd name="connsiteY9" fmla="*/ 69294 h 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3909" h="79011">
                    <a:moveTo>
                      <a:pt x="257954" y="69294"/>
                    </a:moveTo>
                    <a:cubicBezTo>
                      <a:pt x="268256" y="66856"/>
                      <a:pt x="280053" y="62530"/>
                      <a:pt x="283199" y="52385"/>
                    </a:cubicBezTo>
                    <a:cubicBezTo>
                      <a:pt x="285401" y="45228"/>
                      <a:pt x="282255" y="37127"/>
                      <a:pt x="276907" y="31858"/>
                    </a:cubicBezTo>
                    <a:cubicBezTo>
                      <a:pt x="271559" y="26588"/>
                      <a:pt x="264481" y="23442"/>
                      <a:pt x="257403" y="20847"/>
                    </a:cubicBezTo>
                    <a:cubicBezTo>
                      <a:pt x="222956" y="8421"/>
                      <a:pt x="185834" y="6297"/>
                      <a:pt x="149264" y="4253"/>
                    </a:cubicBezTo>
                    <a:cubicBezTo>
                      <a:pt x="114423" y="2287"/>
                      <a:pt x="79583" y="399"/>
                      <a:pt x="44663" y="6"/>
                    </a:cubicBezTo>
                    <a:cubicBezTo>
                      <a:pt x="28777" y="-152"/>
                      <a:pt x="-1660" y="2758"/>
                      <a:pt x="71" y="25723"/>
                    </a:cubicBezTo>
                    <a:cubicBezTo>
                      <a:pt x="1329" y="43183"/>
                      <a:pt x="31765" y="50812"/>
                      <a:pt x="44821" y="55688"/>
                    </a:cubicBezTo>
                    <a:cubicBezTo>
                      <a:pt x="87998" y="71810"/>
                      <a:pt x="134164" y="79675"/>
                      <a:pt x="180172" y="78967"/>
                    </a:cubicBezTo>
                    <a:cubicBezTo>
                      <a:pt x="206361" y="78574"/>
                      <a:pt x="232472" y="75349"/>
                      <a:pt x="257954" y="6929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BAC3FB6-7890-467D-B06C-6C5F6BDBECBB}"/>
                  </a:ext>
                </a:extLst>
              </p:cNvPr>
              <p:cNvSpPr/>
              <p:nvPr/>
            </p:nvSpPr>
            <p:spPr>
              <a:xfrm>
                <a:off x="651955" y="2889039"/>
                <a:ext cx="78510" cy="70343"/>
              </a:xfrm>
              <a:custGeom>
                <a:avLst/>
                <a:gdLst>
                  <a:gd name="connsiteX0" fmla="*/ 24722 w 78510"/>
                  <a:gd name="connsiteY0" fmla="*/ 70344 h 70343"/>
                  <a:gd name="connsiteX1" fmla="*/ 48395 w 78510"/>
                  <a:gd name="connsiteY1" fmla="*/ 65074 h 70343"/>
                  <a:gd name="connsiteX2" fmla="*/ 66169 w 78510"/>
                  <a:gd name="connsiteY2" fmla="*/ 57288 h 70343"/>
                  <a:gd name="connsiteX3" fmla="*/ 77887 w 78510"/>
                  <a:gd name="connsiteY3" fmla="*/ 42345 h 70343"/>
                  <a:gd name="connsiteX4" fmla="*/ 67349 w 78510"/>
                  <a:gd name="connsiteY4" fmla="*/ 15527 h 70343"/>
                  <a:gd name="connsiteX5" fmla="*/ 1600 w 78510"/>
                  <a:gd name="connsiteY5" fmla="*/ 12066 h 70343"/>
                  <a:gd name="connsiteX6" fmla="*/ 420 w 78510"/>
                  <a:gd name="connsiteY6" fmla="*/ 44469 h 70343"/>
                  <a:gd name="connsiteX7" fmla="*/ 24801 w 78510"/>
                  <a:gd name="connsiteY7" fmla="*/ 70344 h 7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510" h="70343">
                    <a:moveTo>
                      <a:pt x="24722" y="70344"/>
                    </a:moveTo>
                    <a:cubicBezTo>
                      <a:pt x="32823" y="70344"/>
                      <a:pt x="40687" y="67670"/>
                      <a:pt x="48395" y="65074"/>
                    </a:cubicBezTo>
                    <a:cubicBezTo>
                      <a:pt x="54529" y="62951"/>
                      <a:pt x="60742" y="60828"/>
                      <a:pt x="66169" y="57288"/>
                    </a:cubicBezTo>
                    <a:cubicBezTo>
                      <a:pt x="71596" y="53749"/>
                      <a:pt x="76236" y="48637"/>
                      <a:pt x="77887" y="42345"/>
                    </a:cubicBezTo>
                    <a:cubicBezTo>
                      <a:pt x="80404" y="32593"/>
                      <a:pt x="74977" y="22212"/>
                      <a:pt x="67349" y="15527"/>
                    </a:cubicBezTo>
                    <a:cubicBezTo>
                      <a:pt x="54923" y="4674"/>
                      <a:pt x="8599" y="-11370"/>
                      <a:pt x="1600" y="12066"/>
                    </a:cubicBezTo>
                    <a:cubicBezTo>
                      <a:pt x="-1153" y="21347"/>
                      <a:pt x="499" y="34874"/>
                      <a:pt x="420" y="44469"/>
                    </a:cubicBezTo>
                    <a:cubicBezTo>
                      <a:pt x="342" y="59727"/>
                      <a:pt x="8757" y="70344"/>
                      <a:pt x="24801" y="7034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32E4392-1F25-41CF-8F63-F10ACA5E3264}"/>
                  </a:ext>
                </a:extLst>
              </p:cNvPr>
              <p:cNvSpPr/>
              <p:nvPr/>
            </p:nvSpPr>
            <p:spPr>
              <a:xfrm>
                <a:off x="4448929" y="2899312"/>
                <a:ext cx="207091" cy="70304"/>
              </a:xfrm>
              <a:custGeom>
                <a:avLst/>
                <a:gdLst>
                  <a:gd name="connsiteX0" fmla="*/ 25917 w 207091"/>
                  <a:gd name="connsiteY0" fmla="*/ 20983 h 70304"/>
                  <a:gd name="connsiteX1" fmla="*/ 6648 w 207091"/>
                  <a:gd name="connsiteY1" fmla="*/ 30657 h 70304"/>
                  <a:gd name="connsiteX2" fmla="*/ 1064 w 207091"/>
                  <a:gd name="connsiteY2" fmla="*/ 50240 h 70304"/>
                  <a:gd name="connsiteX3" fmla="*/ 22928 w 207091"/>
                  <a:gd name="connsiteY3" fmla="*/ 62508 h 70304"/>
                  <a:gd name="connsiteX4" fmla="*/ 205939 w 207091"/>
                  <a:gd name="connsiteY4" fmla="*/ 32937 h 70304"/>
                  <a:gd name="connsiteX5" fmla="*/ 25917 w 207091"/>
                  <a:gd name="connsiteY5" fmla="*/ 20905 h 7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091" h="70304">
                    <a:moveTo>
                      <a:pt x="25917" y="20983"/>
                    </a:moveTo>
                    <a:cubicBezTo>
                      <a:pt x="18996" y="23264"/>
                      <a:pt x="11996" y="25781"/>
                      <a:pt x="6648" y="30657"/>
                    </a:cubicBezTo>
                    <a:cubicBezTo>
                      <a:pt x="1379" y="35611"/>
                      <a:pt x="-1767" y="43633"/>
                      <a:pt x="1064" y="50240"/>
                    </a:cubicBezTo>
                    <a:cubicBezTo>
                      <a:pt x="4446" y="58262"/>
                      <a:pt x="14355" y="61014"/>
                      <a:pt x="22928" y="62508"/>
                    </a:cubicBezTo>
                    <a:cubicBezTo>
                      <a:pt x="48488" y="66991"/>
                      <a:pt x="222848" y="88383"/>
                      <a:pt x="205939" y="32937"/>
                    </a:cubicBezTo>
                    <a:cubicBezTo>
                      <a:pt x="187850" y="-26205"/>
                      <a:pt x="58633" y="10208"/>
                      <a:pt x="25917" y="20905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5CE3705-57E0-40FF-9EBC-06949AC35A1A}"/>
                  </a:ext>
                </a:extLst>
              </p:cNvPr>
              <p:cNvSpPr/>
              <p:nvPr/>
            </p:nvSpPr>
            <p:spPr>
              <a:xfrm>
                <a:off x="4688664" y="2879818"/>
                <a:ext cx="103144" cy="69323"/>
              </a:xfrm>
              <a:custGeom>
                <a:avLst/>
                <a:gdLst>
                  <a:gd name="connsiteX0" fmla="*/ 77017 w 103144"/>
                  <a:gd name="connsiteY0" fmla="*/ 65724 h 69323"/>
                  <a:gd name="connsiteX1" fmla="*/ 21807 w 103144"/>
                  <a:gd name="connsiteY1" fmla="*/ 11693 h 69323"/>
                  <a:gd name="connsiteX2" fmla="*/ 77017 w 103144"/>
                  <a:gd name="connsiteY2" fmla="*/ 65724 h 69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144" h="69323">
                    <a:moveTo>
                      <a:pt x="77017" y="65724"/>
                    </a:moveTo>
                    <a:cubicBezTo>
                      <a:pt x="139934" y="46848"/>
                      <a:pt x="76309" y="-28653"/>
                      <a:pt x="21807" y="11693"/>
                    </a:cubicBezTo>
                    <a:cubicBezTo>
                      <a:pt x="-35212" y="53927"/>
                      <a:pt x="32581" y="79093"/>
                      <a:pt x="77017" y="6572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4B957DF-D733-477F-A7D9-2AC3D6C28AFA}"/>
                  </a:ext>
                </a:extLst>
              </p:cNvPr>
              <p:cNvSpPr/>
              <p:nvPr/>
            </p:nvSpPr>
            <p:spPr>
              <a:xfrm>
                <a:off x="350524" y="3983817"/>
                <a:ext cx="151827" cy="88768"/>
              </a:xfrm>
              <a:custGeom>
                <a:avLst/>
                <a:gdLst>
                  <a:gd name="connsiteX0" fmla="*/ 7712 w 151827"/>
                  <a:gd name="connsiteY0" fmla="*/ 46421 h 88768"/>
                  <a:gd name="connsiteX1" fmla="*/ 4409 w 151827"/>
                  <a:gd name="connsiteY1" fmla="*/ 81261 h 88768"/>
                  <a:gd name="connsiteX2" fmla="*/ 29969 w 151827"/>
                  <a:gd name="connsiteY2" fmla="*/ 88733 h 88768"/>
                  <a:gd name="connsiteX3" fmla="*/ 127806 w 151827"/>
                  <a:gd name="connsiteY3" fmla="*/ 64746 h 88768"/>
                  <a:gd name="connsiteX4" fmla="*/ 149906 w 151827"/>
                  <a:gd name="connsiteY4" fmla="*/ 45792 h 88768"/>
                  <a:gd name="connsiteX5" fmla="*/ 129615 w 151827"/>
                  <a:gd name="connsiteY5" fmla="*/ 6233 h 88768"/>
                  <a:gd name="connsiteX6" fmla="*/ 7712 w 151827"/>
                  <a:gd name="connsiteY6" fmla="*/ 46342 h 8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827" h="88768">
                    <a:moveTo>
                      <a:pt x="7712" y="46421"/>
                    </a:moveTo>
                    <a:cubicBezTo>
                      <a:pt x="791" y="56881"/>
                      <a:pt x="-3849" y="71824"/>
                      <a:pt x="4409" y="81261"/>
                    </a:cubicBezTo>
                    <a:cubicBezTo>
                      <a:pt x="10465" y="88182"/>
                      <a:pt x="20768" y="88969"/>
                      <a:pt x="29969" y="88733"/>
                    </a:cubicBezTo>
                    <a:cubicBezTo>
                      <a:pt x="63787" y="87868"/>
                      <a:pt x="97448" y="79610"/>
                      <a:pt x="127806" y="64746"/>
                    </a:cubicBezTo>
                    <a:cubicBezTo>
                      <a:pt x="136693" y="60420"/>
                      <a:pt x="145895" y="54915"/>
                      <a:pt x="149906" y="45792"/>
                    </a:cubicBezTo>
                    <a:cubicBezTo>
                      <a:pt x="156591" y="30692"/>
                      <a:pt x="144872" y="12524"/>
                      <a:pt x="129615" y="6233"/>
                    </a:cubicBezTo>
                    <a:cubicBezTo>
                      <a:pt x="87460" y="-11149"/>
                      <a:pt x="32093" y="9614"/>
                      <a:pt x="7712" y="46342"/>
                    </a:cubicBez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3CF6BE1-0FEB-4706-8744-1961898761F3}"/>
                  </a:ext>
                </a:extLst>
              </p:cNvPr>
              <p:cNvSpPr/>
              <p:nvPr/>
            </p:nvSpPr>
            <p:spPr>
              <a:xfrm>
                <a:off x="4551882" y="4770361"/>
                <a:ext cx="73713" cy="44075"/>
              </a:xfrm>
              <a:custGeom>
                <a:avLst/>
                <a:gdLst>
                  <a:gd name="connsiteX0" fmla="*/ 13486 w 73713"/>
                  <a:gd name="connsiteY0" fmla="*/ 11346 h 44075"/>
                  <a:gd name="connsiteX1" fmla="*/ 1610 w 73713"/>
                  <a:gd name="connsiteY1" fmla="*/ 24166 h 44075"/>
                  <a:gd name="connsiteX2" fmla="*/ 3733 w 73713"/>
                  <a:gd name="connsiteY2" fmla="*/ 40524 h 44075"/>
                  <a:gd name="connsiteX3" fmla="*/ 11205 w 73713"/>
                  <a:gd name="connsiteY3" fmla="*/ 43670 h 44075"/>
                  <a:gd name="connsiteX4" fmla="*/ 17261 w 73713"/>
                  <a:gd name="connsiteY4" fmla="*/ 44064 h 44075"/>
                  <a:gd name="connsiteX5" fmla="*/ 71527 w 73713"/>
                  <a:gd name="connsiteY5" fmla="*/ 16222 h 44075"/>
                  <a:gd name="connsiteX6" fmla="*/ 13486 w 73713"/>
                  <a:gd name="connsiteY6" fmla="*/ 11346 h 4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713" h="44075">
                    <a:moveTo>
                      <a:pt x="13486" y="11346"/>
                    </a:moveTo>
                    <a:cubicBezTo>
                      <a:pt x="8845" y="14964"/>
                      <a:pt x="4127" y="18896"/>
                      <a:pt x="1610" y="24166"/>
                    </a:cubicBezTo>
                    <a:cubicBezTo>
                      <a:pt x="-907" y="29514"/>
                      <a:pt x="-671" y="36592"/>
                      <a:pt x="3733" y="40524"/>
                    </a:cubicBezTo>
                    <a:cubicBezTo>
                      <a:pt x="5778" y="42333"/>
                      <a:pt x="8374" y="43277"/>
                      <a:pt x="11205" y="43670"/>
                    </a:cubicBezTo>
                    <a:cubicBezTo>
                      <a:pt x="13171" y="43985"/>
                      <a:pt x="15295" y="44064"/>
                      <a:pt x="17261" y="44064"/>
                    </a:cubicBezTo>
                    <a:cubicBezTo>
                      <a:pt x="33855" y="44220"/>
                      <a:pt x="84818" y="43277"/>
                      <a:pt x="71527" y="16222"/>
                    </a:cubicBezTo>
                    <a:cubicBezTo>
                      <a:pt x="59573" y="-8079"/>
                      <a:pt x="29608" y="-1080"/>
                      <a:pt x="13486" y="11346"/>
                    </a:cubicBezTo>
                    <a:close/>
                  </a:path>
                </a:pathLst>
              </a:custGeom>
              <a:solidFill>
                <a:srgbClr val="A5E9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B1371D69-F2D4-427D-95CC-100CBF811056}"/>
                </a:ext>
              </a:extLst>
            </p:cNvPr>
            <p:cNvGrpSpPr/>
            <p:nvPr/>
          </p:nvGrpSpPr>
          <p:grpSpPr>
            <a:xfrm>
              <a:off x="-111971" y="2957630"/>
              <a:ext cx="5038467" cy="2246388"/>
              <a:chOff x="-111971" y="2957630"/>
              <a:chExt cx="5038467" cy="2246388"/>
            </a:xfrm>
            <a:solidFill>
              <a:srgbClr val="5DE0F1">
                <a:alpha val="50000"/>
              </a:srgbClr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01618D2-103C-4DCB-B6FB-2D803650E967}"/>
                  </a:ext>
                </a:extLst>
              </p:cNvPr>
              <p:cNvSpPr/>
              <p:nvPr/>
            </p:nvSpPr>
            <p:spPr>
              <a:xfrm>
                <a:off x="-111971" y="2957630"/>
                <a:ext cx="512179" cy="2246388"/>
              </a:xfrm>
              <a:custGeom>
                <a:avLst/>
                <a:gdLst>
                  <a:gd name="connsiteX0" fmla="*/ 406683 w 512179"/>
                  <a:gd name="connsiteY0" fmla="*/ 2246388 h 2246388"/>
                  <a:gd name="connsiteX1" fmla="*/ 394492 w 512179"/>
                  <a:gd name="connsiteY1" fmla="*/ 2103566 h 2246388"/>
                  <a:gd name="connsiteX2" fmla="*/ 488790 w 512179"/>
                  <a:gd name="connsiteY2" fmla="*/ 1922914 h 2246388"/>
                  <a:gd name="connsiteX3" fmla="*/ 346911 w 512179"/>
                  <a:gd name="connsiteY3" fmla="*/ 1819336 h 2246388"/>
                  <a:gd name="connsiteX4" fmla="*/ 200628 w 512179"/>
                  <a:gd name="connsiteY4" fmla="*/ 1637111 h 2246388"/>
                  <a:gd name="connsiteX5" fmla="*/ 172236 w 512179"/>
                  <a:gd name="connsiteY5" fmla="*/ 1399992 h 2246388"/>
                  <a:gd name="connsiteX6" fmla="*/ 363191 w 512179"/>
                  <a:gd name="connsiteY6" fmla="*/ 849778 h 2246388"/>
                  <a:gd name="connsiteX7" fmla="*/ 450017 w 512179"/>
                  <a:gd name="connsiteY7" fmla="*/ 774042 h 2246388"/>
                  <a:gd name="connsiteX8" fmla="*/ 465117 w 512179"/>
                  <a:gd name="connsiteY8" fmla="*/ 666689 h 2246388"/>
                  <a:gd name="connsiteX9" fmla="*/ 309161 w 512179"/>
                  <a:gd name="connsiteY9" fmla="*/ 589536 h 2246388"/>
                  <a:gd name="connsiteX10" fmla="*/ 295083 w 512179"/>
                  <a:gd name="connsiteY10" fmla="*/ 427838 h 2246388"/>
                  <a:gd name="connsiteX11" fmla="*/ 424614 w 512179"/>
                  <a:gd name="connsiteY11" fmla="*/ 308610 h 2246388"/>
                  <a:gd name="connsiteX12" fmla="*/ 498621 w 512179"/>
                  <a:gd name="connsiteY12" fmla="*/ 233581 h 2246388"/>
                  <a:gd name="connsiteX13" fmla="*/ 496654 w 512179"/>
                  <a:gd name="connsiteY13" fmla="*/ 133228 h 2246388"/>
                  <a:gd name="connsiteX14" fmla="*/ 440107 w 512179"/>
                  <a:gd name="connsiteY14" fmla="*/ 96657 h 2246388"/>
                  <a:gd name="connsiteX15" fmla="*/ 0 w 512179"/>
                  <a:gd name="connsiteY15" fmla="*/ 0 h 2246388"/>
                  <a:gd name="connsiteX16" fmla="*/ 0 w 512179"/>
                  <a:gd name="connsiteY16" fmla="*/ 2246388 h 2246388"/>
                  <a:gd name="connsiteX17" fmla="*/ 406683 w 512179"/>
                  <a:gd name="connsiteY17" fmla="*/ 2246388 h 224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2179" h="2246388">
                    <a:moveTo>
                      <a:pt x="406683" y="2246388"/>
                    </a:moveTo>
                    <a:cubicBezTo>
                      <a:pt x="392919" y="2197942"/>
                      <a:pt x="378212" y="2149024"/>
                      <a:pt x="394492" y="2103566"/>
                    </a:cubicBezTo>
                    <a:cubicBezTo>
                      <a:pt x="418008" y="2037738"/>
                      <a:pt x="502632" y="1991416"/>
                      <a:pt x="488790" y="1922914"/>
                    </a:cubicBezTo>
                    <a:cubicBezTo>
                      <a:pt x="476757" y="1862985"/>
                      <a:pt x="401649" y="1846470"/>
                      <a:pt x="346911" y="1819336"/>
                    </a:cubicBezTo>
                    <a:cubicBezTo>
                      <a:pt x="275264" y="1783788"/>
                      <a:pt x="225874" y="1712927"/>
                      <a:pt x="200628" y="1637111"/>
                    </a:cubicBezTo>
                    <a:cubicBezTo>
                      <a:pt x="175382" y="1561218"/>
                      <a:pt x="171843" y="1479975"/>
                      <a:pt x="172236" y="1399992"/>
                    </a:cubicBezTo>
                    <a:cubicBezTo>
                      <a:pt x="173338" y="1199364"/>
                      <a:pt x="208965" y="978209"/>
                      <a:pt x="363191" y="849778"/>
                    </a:cubicBezTo>
                    <a:cubicBezTo>
                      <a:pt x="392762" y="825162"/>
                      <a:pt x="426344" y="804399"/>
                      <a:pt x="450017" y="774042"/>
                    </a:cubicBezTo>
                    <a:cubicBezTo>
                      <a:pt x="473690" y="743684"/>
                      <a:pt x="485408" y="699406"/>
                      <a:pt x="465117" y="666689"/>
                    </a:cubicBezTo>
                    <a:cubicBezTo>
                      <a:pt x="433894" y="616434"/>
                      <a:pt x="355326" y="626422"/>
                      <a:pt x="309161" y="589536"/>
                    </a:cubicBezTo>
                    <a:cubicBezTo>
                      <a:pt x="262995" y="552651"/>
                      <a:pt x="264568" y="478487"/>
                      <a:pt x="295083" y="427838"/>
                    </a:cubicBezTo>
                    <a:cubicBezTo>
                      <a:pt x="325598" y="377190"/>
                      <a:pt x="377033" y="343608"/>
                      <a:pt x="424614" y="308610"/>
                    </a:cubicBezTo>
                    <a:cubicBezTo>
                      <a:pt x="453163" y="287611"/>
                      <a:pt x="481633" y="264725"/>
                      <a:pt x="498621" y="233581"/>
                    </a:cubicBezTo>
                    <a:cubicBezTo>
                      <a:pt x="515608" y="202515"/>
                      <a:pt x="518440" y="161226"/>
                      <a:pt x="496654" y="133228"/>
                    </a:cubicBezTo>
                    <a:cubicBezTo>
                      <a:pt x="482734" y="115296"/>
                      <a:pt x="461106" y="105387"/>
                      <a:pt x="440107" y="96657"/>
                    </a:cubicBezTo>
                    <a:cubicBezTo>
                      <a:pt x="300509" y="38616"/>
                      <a:pt x="150923" y="6292"/>
                      <a:pt x="0" y="0"/>
                    </a:cubicBezTo>
                    <a:lnTo>
                      <a:pt x="0" y="2246388"/>
                    </a:lnTo>
                    <a:lnTo>
                      <a:pt x="406683" y="2246388"/>
                    </a:lnTo>
                    <a:close/>
                  </a:path>
                </a:pathLst>
              </a:custGeom>
              <a:solidFill>
                <a:srgbClr val="5DE0F1">
                  <a:alpha val="50000"/>
                </a:srgbClr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3DB2C3B-7098-4FA1-8A9B-C4E0E806DA7F}"/>
                  </a:ext>
                </a:extLst>
              </p:cNvPr>
              <p:cNvSpPr/>
              <p:nvPr/>
            </p:nvSpPr>
            <p:spPr>
              <a:xfrm>
                <a:off x="4102469" y="2979583"/>
                <a:ext cx="824027" cy="2222532"/>
              </a:xfrm>
              <a:custGeom>
                <a:avLst/>
                <a:gdLst>
                  <a:gd name="connsiteX0" fmla="*/ 679711 w 824027"/>
                  <a:gd name="connsiteY0" fmla="*/ 1214880 h 2144799"/>
                  <a:gd name="connsiteX1" fmla="*/ 614198 w 824027"/>
                  <a:gd name="connsiteY1" fmla="*/ 1544095 h 2144799"/>
                  <a:gd name="connsiteX2" fmla="*/ 524698 w 824027"/>
                  <a:gd name="connsiteY2" fmla="*/ 1742836 h 2144799"/>
                  <a:gd name="connsiteX3" fmla="*/ 574954 w 824027"/>
                  <a:gd name="connsiteY3" fmla="*/ 1857110 h 2144799"/>
                  <a:gd name="connsiteX4" fmla="*/ 505273 w 824027"/>
                  <a:gd name="connsiteY4" fmla="*/ 2022032 h 2144799"/>
                  <a:gd name="connsiteX5" fmla="*/ 527215 w 824027"/>
                  <a:gd name="connsiteY5" fmla="*/ 2144800 h 2144799"/>
                  <a:gd name="connsiteX6" fmla="*/ 824028 w 824027"/>
                  <a:gd name="connsiteY6" fmla="*/ 2144800 h 2144799"/>
                  <a:gd name="connsiteX7" fmla="*/ 824028 w 824027"/>
                  <a:gd name="connsiteY7" fmla="*/ 652 h 2144799"/>
                  <a:gd name="connsiteX8" fmla="*/ 580852 w 824027"/>
                  <a:gd name="connsiteY8" fmla="*/ 24404 h 2144799"/>
                  <a:gd name="connsiteX9" fmla="*/ 259344 w 824027"/>
                  <a:gd name="connsiteY9" fmla="*/ 46818 h 2144799"/>
                  <a:gd name="connsiteX10" fmla="*/ 68783 w 824027"/>
                  <a:gd name="connsiteY10" fmla="*/ 93377 h 2144799"/>
                  <a:gd name="connsiteX11" fmla="*/ 13730 w 824027"/>
                  <a:gd name="connsiteY11" fmla="*/ 264198 h 2144799"/>
                  <a:gd name="connsiteX12" fmla="*/ 125173 w 824027"/>
                  <a:gd name="connsiteY12" fmla="*/ 330025 h 2144799"/>
                  <a:gd name="connsiteX13" fmla="*/ 250614 w 824027"/>
                  <a:gd name="connsiteY13" fmla="*/ 371629 h 2144799"/>
                  <a:gd name="connsiteX14" fmla="*/ 287578 w 824027"/>
                  <a:gd name="connsiteY14" fmla="*/ 486296 h 2144799"/>
                  <a:gd name="connsiteX15" fmla="*/ 183922 w 824027"/>
                  <a:gd name="connsiteY15" fmla="*/ 537495 h 2144799"/>
                  <a:gd name="connsiteX16" fmla="*/ 111252 w 824027"/>
                  <a:gd name="connsiteY16" fmla="*/ 616850 h 2144799"/>
                  <a:gd name="connsiteX17" fmla="*/ 158126 w 824027"/>
                  <a:gd name="connsiteY17" fmla="*/ 666319 h 2144799"/>
                  <a:gd name="connsiteX18" fmla="*/ 575190 w 824027"/>
                  <a:gd name="connsiteY18" fmla="*/ 826208 h 2144799"/>
                  <a:gd name="connsiteX19" fmla="*/ 679554 w 824027"/>
                  <a:gd name="connsiteY19" fmla="*/ 1215116 h 214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24027" h="2144799">
                    <a:moveTo>
                      <a:pt x="679711" y="1214880"/>
                    </a:moveTo>
                    <a:cubicBezTo>
                      <a:pt x="678374" y="1328289"/>
                      <a:pt x="675071" y="1448382"/>
                      <a:pt x="614198" y="1544095"/>
                    </a:cubicBezTo>
                    <a:cubicBezTo>
                      <a:pt x="573852" y="1607485"/>
                      <a:pt x="506846" y="1669852"/>
                      <a:pt x="524698" y="1742836"/>
                    </a:cubicBezTo>
                    <a:cubicBezTo>
                      <a:pt x="534686" y="1783496"/>
                      <a:pt x="570471" y="1815427"/>
                      <a:pt x="574954" y="1857110"/>
                    </a:cubicBezTo>
                    <a:cubicBezTo>
                      <a:pt x="581481" y="1917432"/>
                      <a:pt x="521552" y="1963598"/>
                      <a:pt x="505273" y="2022032"/>
                    </a:cubicBezTo>
                    <a:cubicBezTo>
                      <a:pt x="493633" y="2063872"/>
                      <a:pt x="505508" y="2106106"/>
                      <a:pt x="527215" y="2144800"/>
                    </a:cubicBezTo>
                    <a:lnTo>
                      <a:pt x="824028" y="2144800"/>
                    </a:lnTo>
                    <a:lnTo>
                      <a:pt x="824028" y="652"/>
                    </a:lnTo>
                    <a:cubicBezTo>
                      <a:pt x="746797" y="-4224"/>
                      <a:pt x="649196" y="19685"/>
                      <a:pt x="580852" y="24404"/>
                    </a:cubicBezTo>
                    <a:cubicBezTo>
                      <a:pt x="473656" y="31875"/>
                      <a:pt x="366540" y="39346"/>
                      <a:pt x="259344" y="46818"/>
                    </a:cubicBezTo>
                    <a:cubicBezTo>
                      <a:pt x="193360" y="51379"/>
                      <a:pt x="124071" y="57042"/>
                      <a:pt x="68783" y="93377"/>
                    </a:cubicBezTo>
                    <a:cubicBezTo>
                      <a:pt x="13494" y="129712"/>
                      <a:pt x="-20481" y="207572"/>
                      <a:pt x="13730" y="264198"/>
                    </a:cubicBezTo>
                    <a:cubicBezTo>
                      <a:pt x="36695" y="302105"/>
                      <a:pt x="82074" y="319722"/>
                      <a:pt x="125173" y="330025"/>
                    </a:cubicBezTo>
                    <a:cubicBezTo>
                      <a:pt x="168271" y="340328"/>
                      <a:pt x="213965" y="346619"/>
                      <a:pt x="250614" y="371629"/>
                    </a:cubicBezTo>
                    <a:cubicBezTo>
                      <a:pt x="287263" y="396639"/>
                      <a:pt x="310700" y="448467"/>
                      <a:pt x="287578" y="486296"/>
                    </a:cubicBezTo>
                    <a:cubicBezTo>
                      <a:pt x="266894" y="520114"/>
                      <a:pt x="221987" y="526799"/>
                      <a:pt x="183922" y="537495"/>
                    </a:cubicBezTo>
                    <a:cubicBezTo>
                      <a:pt x="145778" y="548191"/>
                      <a:pt x="103230" y="578077"/>
                      <a:pt x="111252" y="616850"/>
                    </a:cubicBezTo>
                    <a:cubicBezTo>
                      <a:pt x="116050" y="639815"/>
                      <a:pt x="137441" y="655308"/>
                      <a:pt x="158126" y="666319"/>
                    </a:cubicBezTo>
                    <a:cubicBezTo>
                      <a:pt x="290960" y="736708"/>
                      <a:pt x="465792" y="723180"/>
                      <a:pt x="575190" y="826208"/>
                    </a:cubicBezTo>
                    <a:cubicBezTo>
                      <a:pt x="675936" y="921056"/>
                      <a:pt x="681205" y="1076698"/>
                      <a:pt x="679554" y="1215116"/>
                    </a:cubicBezTo>
                    <a:close/>
                  </a:path>
                </a:pathLst>
              </a:custGeom>
              <a:solidFill>
                <a:srgbClr val="5DE0F1">
                  <a:alpha val="50000"/>
                </a:srgbClr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DCFC650-3535-4C17-82AF-D1E68BB5F0EE}"/>
              </a:ext>
            </a:extLst>
          </p:cNvPr>
          <p:cNvSpPr/>
          <p:nvPr/>
        </p:nvSpPr>
        <p:spPr>
          <a:xfrm>
            <a:off x="1" y="1252321"/>
            <a:ext cx="9150861" cy="2407875"/>
          </a:xfrm>
          <a:custGeom>
            <a:avLst/>
            <a:gdLst>
              <a:gd name="connsiteX0" fmla="*/ 5095211 w 5095210"/>
              <a:gd name="connsiteY0" fmla="*/ 167382 h 1805906"/>
              <a:gd name="connsiteX1" fmla="*/ 3567733 w 5095210"/>
              <a:gd name="connsiteY1" fmla="*/ 437770 h 1805906"/>
              <a:gd name="connsiteX2" fmla="*/ 3180869 w 5095210"/>
              <a:gd name="connsiteY2" fmla="*/ 857980 h 1805906"/>
              <a:gd name="connsiteX3" fmla="*/ 2696641 w 5095210"/>
              <a:gd name="connsiteY3" fmla="*/ 1142288 h 1805906"/>
              <a:gd name="connsiteX4" fmla="*/ 1921262 w 5095210"/>
              <a:gd name="connsiteY4" fmla="*/ 796399 h 1805906"/>
              <a:gd name="connsiteX5" fmla="*/ 1297279 w 5095210"/>
              <a:gd name="connsiteY5" fmla="*/ 176269 h 1805906"/>
              <a:gd name="connsiteX6" fmla="*/ 269758 w 5095210"/>
              <a:gd name="connsiteY6" fmla="*/ 82837 h 1805906"/>
              <a:gd name="connsiteX7" fmla="*/ 0 w 5095210"/>
              <a:gd name="connsiteY7" fmla="*/ 246186 h 1805906"/>
              <a:gd name="connsiteX8" fmla="*/ 0 w 5095210"/>
              <a:gd name="connsiteY8" fmla="*/ 1774294 h 1805906"/>
              <a:gd name="connsiteX9" fmla="*/ 128587 w 5095210"/>
              <a:gd name="connsiteY9" fmla="*/ 1779642 h 1805906"/>
              <a:gd name="connsiteX10" fmla="*/ 1189218 w 5095210"/>
              <a:gd name="connsiteY10" fmla="*/ 1796157 h 1805906"/>
              <a:gd name="connsiteX11" fmla="*/ 3449133 w 5095210"/>
              <a:gd name="connsiteY11" fmla="*/ 1763598 h 1805906"/>
              <a:gd name="connsiteX12" fmla="*/ 4595568 w 5095210"/>
              <a:gd name="connsiteY12" fmla="*/ 1549600 h 1805906"/>
              <a:gd name="connsiteX13" fmla="*/ 5047079 w 5095210"/>
              <a:gd name="connsiteY13" fmla="*/ 1258843 h 1805906"/>
              <a:gd name="connsiteX14" fmla="*/ 5095132 w 5095210"/>
              <a:gd name="connsiteY14" fmla="*/ 1191835 h 1805906"/>
              <a:gd name="connsiteX15" fmla="*/ 5095132 w 5095210"/>
              <a:gd name="connsiteY15" fmla="*/ 167382 h 180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5210" h="1805906">
                <a:moveTo>
                  <a:pt x="5095211" y="167382"/>
                </a:moveTo>
                <a:cubicBezTo>
                  <a:pt x="4590849" y="-37099"/>
                  <a:pt x="3969539" y="67973"/>
                  <a:pt x="3567733" y="437770"/>
                </a:cubicBezTo>
                <a:cubicBezTo>
                  <a:pt x="3427584" y="566751"/>
                  <a:pt x="3314411" y="722157"/>
                  <a:pt x="3180869" y="857980"/>
                </a:cubicBezTo>
                <a:cubicBezTo>
                  <a:pt x="3047327" y="993803"/>
                  <a:pt x="2885000" y="1113503"/>
                  <a:pt x="2696641" y="1142288"/>
                </a:cubicBezTo>
                <a:cubicBezTo>
                  <a:pt x="2405884" y="1186645"/>
                  <a:pt x="2127474" y="1006072"/>
                  <a:pt x="1921262" y="796399"/>
                </a:cubicBezTo>
                <a:cubicBezTo>
                  <a:pt x="1715129" y="586648"/>
                  <a:pt x="1543836" y="336630"/>
                  <a:pt x="1297279" y="176269"/>
                </a:cubicBezTo>
                <a:cubicBezTo>
                  <a:pt x="997320" y="-18853"/>
                  <a:pt x="599996" y="-54952"/>
                  <a:pt x="269758" y="82837"/>
                </a:cubicBezTo>
                <a:cubicBezTo>
                  <a:pt x="172236" y="123497"/>
                  <a:pt x="81478" y="179101"/>
                  <a:pt x="0" y="246186"/>
                </a:cubicBezTo>
                <a:lnTo>
                  <a:pt x="0" y="1774294"/>
                </a:lnTo>
                <a:cubicBezTo>
                  <a:pt x="42705" y="1778147"/>
                  <a:pt x="85961" y="1779012"/>
                  <a:pt x="128587" y="1779642"/>
                </a:cubicBezTo>
                <a:cubicBezTo>
                  <a:pt x="482105" y="1785147"/>
                  <a:pt x="835701" y="1790652"/>
                  <a:pt x="1189218" y="1796157"/>
                </a:cubicBezTo>
                <a:cubicBezTo>
                  <a:pt x="1942812" y="1807876"/>
                  <a:pt x="2697585" y="1819594"/>
                  <a:pt x="3449133" y="1763598"/>
                </a:cubicBezTo>
                <a:cubicBezTo>
                  <a:pt x="3838120" y="1734577"/>
                  <a:pt x="4230253" y="1686445"/>
                  <a:pt x="4595568" y="1549600"/>
                </a:cubicBezTo>
                <a:cubicBezTo>
                  <a:pt x="4765209" y="1486053"/>
                  <a:pt x="4933041" y="1399699"/>
                  <a:pt x="5047079" y="1258843"/>
                </a:cubicBezTo>
                <a:cubicBezTo>
                  <a:pt x="5064538" y="1237293"/>
                  <a:pt x="5080425" y="1214879"/>
                  <a:pt x="5095132" y="1191835"/>
                </a:cubicBezTo>
                <a:lnTo>
                  <a:pt x="5095132" y="167382"/>
                </a:lnTo>
                <a:close/>
              </a:path>
            </a:pathLst>
          </a:custGeom>
          <a:solidFill>
            <a:srgbClr val="9ADFDE"/>
          </a:solidFill>
          <a:ln w="78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C0D1E65-9CF5-44B1-86CC-120DD017A9C8}"/>
              </a:ext>
            </a:extLst>
          </p:cNvPr>
          <p:cNvGrpSpPr/>
          <p:nvPr userDrawn="1"/>
        </p:nvGrpSpPr>
        <p:grpSpPr>
          <a:xfrm>
            <a:off x="-36064" y="1989189"/>
            <a:ext cx="9180064" cy="1956595"/>
            <a:chOff x="-77084" y="1409830"/>
            <a:chExt cx="9300552" cy="146744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2FAD7B-6C5B-4153-9A86-57EF50DD16AC}"/>
                </a:ext>
              </a:extLst>
            </p:cNvPr>
            <p:cNvSpPr/>
            <p:nvPr userDrawn="1"/>
          </p:nvSpPr>
          <p:spPr>
            <a:xfrm>
              <a:off x="-77084" y="1409830"/>
              <a:ext cx="9300552" cy="1467367"/>
            </a:xfrm>
            <a:custGeom>
              <a:avLst/>
              <a:gdLst>
                <a:gd name="connsiteX0" fmla="*/ 5117783 w 5117782"/>
                <a:gd name="connsiteY0" fmla="*/ 68241 h 1467367"/>
                <a:gd name="connsiteX1" fmla="*/ 5117468 w 5117782"/>
                <a:gd name="connsiteY1" fmla="*/ 74769 h 1467367"/>
                <a:gd name="connsiteX2" fmla="*/ 5117468 w 5117782"/>
                <a:gd name="connsiteY2" fmla="*/ 1467368 h 1467367"/>
                <a:gd name="connsiteX3" fmla="*/ 0 w 5117782"/>
                <a:gd name="connsiteY3" fmla="*/ 1464300 h 1467367"/>
                <a:gd name="connsiteX4" fmla="*/ 0 w 5117782"/>
                <a:gd name="connsiteY4" fmla="*/ 388098 h 1467367"/>
                <a:gd name="connsiteX5" fmla="*/ 1337 w 5117782"/>
                <a:gd name="connsiteY5" fmla="*/ 386996 h 1467367"/>
                <a:gd name="connsiteX6" fmla="*/ 201650 w 5117782"/>
                <a:gd name="connsiteY6" fmla="*/ 300800 h 1467367"/>
                <a:gd name="connsiteX7" fmla="*/ 618478 w 5117782"/>
                <a:gd name="connsiteY7" fmla="*/ 368672 h 1467367"/>
                <a:gd name="connsiteX8" fmla="*/ 853396 w 5117782"/>
                <a:gd name="connsiteY8" fmla="*/ 714718 h 1467367"/>
                <a:gd name="connsiteX9" fmla="*/ 1244585 w 5117782"/>
                <a:gd name="connsiteY9" fmla="*/ 537212 h 1467367"/>
                <a:gd name="connsiteX10" fmla="*/ 1592440 w 5117782"/>
                <a:gd name="connsiteY10" fmla="*/ 795881 h 1467367"/>
                <a:gd name="connsiteX11" fmla="*/ 2131642 w 5117782"/>
                <a:gd name="connsiteY11" fmla="*/ 567570 h 1467367"/>
                <a:gd name="connsiteX12" fmla="*/ 2623657 w 5117782"/>
                <a:gd name="connsiteY12" fmla="*/ 879719 h 1467367"/>
                <a:gd name="connsiteX13" fmla="*/ 3030182 w 5117782"/>
                <a:gd name="connsiteY13" fmla="*/ 486013 h 1467367"/>
                <a:gd name="connsiteX14" fmla="*/ 3599427 w 5117782"/>
                <a:gd name="connsiteY14" fmla="*/ 572682 h 1467367"/>
                <a:gd name="connsiteX15" fmla="*/ 3931710 w 5117782"/>
                <a:gd name="connsiteY15" fmla="*/ 230568 h 1467367"/>
                <a:gd name="connsiteX16" fmla="*/ 4392345 w 5117782"/>
                <a:gd name="connsiteY16" fmla="*/ 326989 h 1467367"/>
                <a:gd name="connsiteX17" fmla="*/ 4617510 w 5117782"/>
                <a:gd name="connsiteY17" fmla="*/ 64545 h 1467367"/>
                <a:gd name="connsiteX18" fmla="*/ 4964343 w 5117782"/>
                <a:gd name="connsiteY18" fmla="*/ 7526 h 1467367"/>
                <a:gd name="connsiteX19" fmla="*/ 5117783 w 5117782"/>
                <a:gd name="connsiteY19" fmla="*/ 68162 h 146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17782" h="1467367">
                  <a:moveTo>
                    <a:pt x="5117783" y="68241"/>
                  </a:moveTo>
                  <a:cubicBezTo>
                    <a:pt x="5117546" y="70365"/>
                    <a:pt x="5117468" y="72488"/>
                    <a:pt x="5117468" y="74769"/>
                  </a:cubicBezTo>
                  <a:lnTo>
                    <a:pt x="5117468" y="1467368"/>
                  </a:lnTo>
                  <a:cubicBezTo>
                    <a:pt x="4514247" y="1464300"/>
                    <a:pt x="397795" y="1444324"/>
                    <a:pt x="0" y="1464300"/>
                  </a:cubicBezTo>
                  <a:lnTo>
                    <a:pt x="0" y="388098"/>
                  </a:lnTo>
                  <a:cubicBezTo>
                    <a:pt x="393" y="387704"/>
                    <a:pt x="944" y="387311"/>
                    <a:pt x="1337" y="386996"/>
                  </a:cubicBezTo>
                  <a:cubicBezTo>
                    <a:pt x="59536" y="342246"/>
                    <a:pt x="129767" y="315192"/>
                    <a:pt x="201650" y="300800"/>
                  </a:cubicBezTo>
                  <a:cubicBezTo>
                    <a:pt x="342979" y="272644"/>
                    <a:pt x="495239" y="294115"/>
                    <a:pt x="618478" y="368672"/>
                  </a:cubicBezTo>
                  <a:cubicBezTo>
                    <a:pt x="741875" y="443229"/>
                    <a:pt x="833105" y="572131"/>
                    <a:pt x="853396" y="714718"/>
                  </a:cubicBezTo>
                  <a:cubicBezTo>
                    <a:pt x="943840" y="593444"/>
                    <a:pt x="1094291" y="519595"/>
                    <a:pt x="1244585" y="537212"/>
                  </a:cubicBezTo>
                  <a:cubicBezTo>
                    <a:pt x="1394801" y="554671"/>
                    <a:pt x="1532354" y="656912"/>
                    <a:pt x="1592440" y="795881"/>
                  </a:cubicBezTo>
                  <a:cubicBezTo>
                    <a:pt x="1719061" y="638352"/>
                    <a:pt x="1930149" y="551683"/>
                    <a:pt x="2131642" y="567570"/>
                  </a:cubicBezTo>
                  <a:cubicBezTo>
                    <a:pt x="2333136" y="583535"/>
                    <a:pt x="2523461" y="704258"/>
                    <a:pt x="2623657" y="879719"/>
                  </a:cubicBezTo>
                  <a:cubicBezTo>
                    <a:pt x="2686024" y="690573"/>
                    <a:pt x="2840958" y="548065"/>
                    <a:pt x="3030182" y="486013"/>
                  </a:cubicBezTo>
                  <a:cubicBezTo>
                    <a:pt x="3219328" y="423960"/>
                    <a:pt x="3437101" y="457149"/>
                    <a:pt x="3599427" y="572682"/>
                  </a:cubicBezTo>
                  <a:cubicBezTo>
                    <a:pt x="3658412" y="417669"/>
                    <a:pt x="3775596" y="286486"/>
                    <a:pt x="3931710" y="230568"/>
                  </a:cubicBezTo>
                  <a:cubicBezTo>
                    <a:pt x="4087903" y="174807"/>
                    <a:pt x="4277363" y="207525"/>
                    <a:pt x="4392345" y="326989"/>
                  </a:cubicBezTo>
                  <a:cubicBezTo>
                    <a:pt x="4440005" y="217591"/>
                    <a:pt x="4512595" y="121328"/>
                    <a:pt x="4617510" y="64545"/>
                  </a:cubicBezTo>
                  <a:cubicBezTo>
                    <a:pt x="4722582" y="7840"/>
                    <a:pt x="4846766" y="-12529"/>
                    <a:pt x="4964343" y="7526"/>
                  </a:cubicBezTo>
                  <a:cubicBezTo>
                    <a:pt x="5018609" y="16806"/>
                    <a:pt x="5073268" y="36625"/>
                    <a:pt x="5117783" y="6816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89E248-A61E-475D-9561-CDAE433473F9}"/>
                </a:ext>
              </a:extLst>
            </p:cNvPr>
            <p:cNvSpPr/>
            <p:nvPr/>
          </p:nvSpPr>
          <p:spPr>
            <a:xfrm>
              <a:off x="-77084" y="1760541"/>
              <a:ext cx="9299980" cy="1116735"/>
            </a:xfrm>
            <a:custGeom>
              <a:avLst/>
              <a:gdLst>
                <a:gd name="connsiteX0" fmla="*/ 5117468 w 5117467"/>
                <a:gd name="connsiteY0" fmla="*/ 15680 h 1116735"/>
                <a:gd name="connsiteX1" fmla="*/ 5117468 w 5117467"/>
                <a:gd name="connsiteY1" fmla="*/ 1116735 h 1116735"/>
                <a:gd name="connsiteX2" fmla="*/ 0 w 5117467"/>
                <a:gd name="connsiteY2" fmla="*/ 1113668 h 1116735"/>
                <a:gd name="connsiteX3" fmla="*/ 0 w 5117467"/>
                <a:gd name="connsiteY3" fmla="*/ 281113 h 1116735"/>
                <a:gd name="connsiteX4" fmla="*/ 294375 w 5117467"/>
                <a:gd name="connsiteY4" fmla="*/ 268608 h 1116735"/>
                <a:gd name="connsiteX5" fmla="*/ 550685 w 5117467"/>
                <a:gd name="connsiteY5" fmla="*/ 638956 h 1116735"/>
                <a:gd name="connsiteX6" fmla="*/ 652139 w 5117467"/>
                <a:gd name="connsiteY6" fmla="*/ 497628 h 1116735"/>
                <a:gd name="connsiteX7" fmla="*/ 774592 w 5117467"/>
                <a:gd name="connsiteY7" fmla="*/ 558972 h 1116735"/>
                <a:gd name="connsiteX8" fmla="*/ 769559 w 5117467"/>
                <a:gd name="connsiteY8" fmla="*/ 712098 h 1116735"/>
                <a:gd name="connsiteX9" fmla="*/ 834521 w 5117467"/>
                <a:gd name="connsiteY9" fmla="*/ 645798 h 1116735"/>
                <a:gd name="connsiteX10" fmla="*/ 923156 w 5117467"/>
                <a:gd name="connsiteY10" fmla="*/ 635574 h 1116735"/>
                <a:gd name="connsiteX11" fmla="*/ 968221 w 5117467"/>
                <a:gd name="connsiteY11" fmla="*/ 778711 h 1116735"/>
                <a:gd name="connsiteX12" fmla="*/ 991264 w 5117467"/>
                <a:gd name="connsiteY12" fmla="*/ 837382 h 1116735"/>
                <a:gd name="connsiteX13" fmla="*/ 1024689 w 5117467"/>
                <a:gd name="connsiteY13" fmla="*/ 821731 h 1116735"/>
                <a:gd name="connsiteX14" fmla="*/ 1421305 w 5117467"/>
                <a:gd name="connsiteY14" fmla="*/ 629204 h 1116735"/>
                <a:gd name="connsiteX15" fmla="*/ 1804708 w 5117467"/>
                <a:gd name="connsiteY15" fmla="*/ 808440 h 1116735"/>
                <a:gd name="connsiteX16" fmla="*/ 2669193 w 5117467"/>
                <a:gd name="connsiteY16" fmla="*/ 915242 h 1116735"/>
                <a:gd name="connsiteX17" fmla="*/ 2995499 w 5117467"/>
                <a:gd name="connsiteY17" fmla="*/ 821417 h 1116735"/>
                <a:gd name="connsiteX18" fmla="*/ 3130063 w 5117467"/>
                <a:gd name="connsiteY18" fmla="*/ 651854 h 1116735"/>
                <a:gd name="connsiteX19" fmla="*/ 3270369 w 5117467"/>
                <a:gd name="connsiteY19" fmla="*/ 487797 h 1116735"/>
                <a:gd name="connsiteX20" fmla="*/ 3475244 w 5117467"/>
                <a:gd name="connsiteY20" fmla="*/ 469944 h 1116735"/>
                <a:gd name="connsiteX21" fmla="*/ 3576148 w 5117467"/>
                <a:gd name="connsiteY21" fmla="*/ 620081 h 1116735"/>
                <a:gd name="connsiteX22" fmla="*/ 3641582 w 5117467"/>
                <a:gd name="connsiteY22" fmla="*/ 372658 h 1116735"/>
                <a:gd name="connsiteX23" fmla="*/ 3785742 w 5117467"/>
                <a:gd name="connsiteY23" fmla="*/ 334200 h 1116735"/>
                <a:gd name="connsiteX24" fmla="*/ 3901431 w 5117467"/>
                <a:gd name="connsiteY24" fmla="*/ 438328 h 1116735"/>
                <a:gd name="connsiteX25" fmla="*/ 3954596 w 5117467"/>
                <a:gd name="connsiteY25" fmla="*/ 588071 h 1116735"/>
                <a:gd name="connsiteX26" fmla="*/ 4101273 w 5117467"/>
                <a:gd name="connsiteY26" fmla="*/ 646192 h 1116735"/>
                <a:gd name="connsiteX27" fmla="*/ 4241736 w 5117467"/>
                <a:gd name="connsiteY27" fmla="*/ 720827 h 1116735"/>
                <a:gd name="connsiteX28" fmla="*/ 4389513 w 5117467"/>
                <a:gd name="connsiteY28" fmla="*/ 687717 h 1116735"/>
                <a:gd name="connsiteX29" fmla="*/ 4440240 w 5117467"/>
                <a:gd name="connsiteY29" fmla="*/ 399713 h 1116735"/>
                <a:gd name="connsiteX30" fmla="*/ 4610668 w 5117467"/>
                <a:gd name="connsiteY30" fmla="*/ 358659 h 1116735"/>
                <a:gd name="connsiteX31" fmla="*/ 4606814 w 5117467"/>
                <a:gd name="connsiteY31" fmla="*/ 252250 h 1116735"/>
                <a:gd name="connsiteX32" fmla="*/ 4708347 w 5117467"/>
                <a:gd name="connsiteY32" fmla="*/ 203332 h 1116735"/>
                <a:gd name="connsiteX33" fmla="*/ 4823329 w 5117467"/>
                <a:gd name="connsiteY33" fmla="*/ 218353 h 1116735"/>
                <a:gd name="connsiteX34" fmla="*/ 4907402 w 5117467"/>
                <a:gd name="connsiteY34" fmla="*/ 34713 h 1116735"/>
                <a:gd name="connsiteX35" fmla="*/ 5113063 w 5117467"/>
                <a:gd name="connsiteY35" fmla="*/ 14107 h 1116735"/>
                <a:gd name="connsiteX36" fmla="*/ 5117311 w 5117467"/>
                <a:gd name="connsiteY36" fmla="*/ 15759 h 111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17467" h="1116735">
                  <a:moveTo>
                    <a:pt x="5117468" y="15680"/>
                  </a:moveTo>
                  <a:lnTo>
                    <a:pt x="5117468" y="1116735"/>
                  </a:lnTo>
                  <a:cubicBezTo>
                    <a:pt x="4514247" y="1113668"/>
                    <a:pt x="397795" y="1093692"/>
                    <a:pt x="0" y="1113668"/>
                  </a:cubicBezTo>
                  <a:lnTo>
                    <a:pt x="0" y="281113"/>
                  </a:lnTo>
                  <a:cubicBezTo>
                    <a:pt x="92174" y="240610"/>
                    <a:pt x="199763" y="233846"/>
                    <a:pt x="294375" y="268608"/>
                  </a:cubicBezTo>
                  <a:cubicBezTo>
                    <a:pt x="444590" y="323661"/>
                    <a:pt x="552100" y="478988"/>
                    <a:pt x="550685" y="638956"/>
                  </a:cubicBezTo>
                  <a:cubicBezTo>
                    <a:pt x="603693" y="610486"/>
                    <a:pt x="599210" y="526098"/>
                    <a:pt x="652139" y="497628"/>
                  </a:cubicBezTo>
                  <a:cubicBezTo>
                    <a:pt x="697833" y="473090"/>
                    <a:pt x="756897" y="510290"/>
                    <a:pt x="774592" y="558972"/>
                  </a:cubicBezTo>
                  <a:cubicBezTo>
                    <a:pt x="792288" y="607655"/>
                    <a:pt x="780963" y="661606"/>
                    <a:pt x="769559" y="712098"/>
                  </a:cubicBezTo>
                  <a:cubicBezTo>
                    <a:pt x="788670" y="687560"/>
                    <a:pt x="808253" y="662472"/>
                    <a:pt x="834521" y="645798"/>
                  </a:cubicBezTo>
                  <a:cubicBezTo>
                    <a:pt x="860710" y="629047"/>
                    <a:pt x="895236" y="621968"/>
                    <a:pt x="923156" y="635574"/>
                  </a:cubicBezTo>
                  <a:cubicBezTo>
                    <a:pt x="971209" y="659247"/>
                    <a:pt x="974984" y="725625"/>
                    <a:pt x="968221" y="778711"/>
                  </a:cubicBezTo>
                  <a:cubicBezTo>
                    <a:pt x="965311" y="802070"/>
                    <a:pt x="967985" y="834315"/>
                    <a:pt x="991264" y="837382"/>
                  </a:cubicBezTo>
                  <a:cubicBezTo>
                    <a:pt x="1003926" y="839112"/>
                    <a:pt x="1015094" y="829989"/>
                    <a:pt x="1024689" y="821731"/>
                  </a:cubicBezTo>
                  <a:cubicBezTo>
                    <a:pt x="1137547" y="723737"/>
                    <a:pt x="1272741" y="643754"/>
                    <a:pt x="1421305" y="629204"/>
                  </a:cubicBezTo>
                  <a:cubicBezTo>
                    <a:pt x="1570026" y="614654"/>
                    <a:pt x="1732274" y="677807"/>
                    <a:pt x="1804708" y="808440"/>
                  </a:cubicBezTo>
                  <a:cubicBezTo>
                    <a:pt x="2085398" y="904625"/>
                    <a:pt x="2373009" y="932702"/>
                    <a:pt x="2669193" y="915242"/>
                  </a:cubicBezTo>
                  <a:cubicBezTo>
                    <a:pt x="2784096" y="908479"/>
                    <a:pt x="2905370" y="892907"/>
                    <a:pt x="2995499" y="821417"/>
                  </a:cubicBezTo>
                  <a:cubicBezTo>
                    <a:pt x="3052282" y="776273"/>
                    <a:pt x="3091212" y="713120"/>
                    <a:pt x="3130063" y="651854"/>
                  </a:cubicBezTo>
                  <a:cubicBezTo>
                    <a:pt x="3168994" y="590667"/>
                    <a:pt x="3210519" y="528615"/>
                    <a:pt x="3270369" y="487797"/>
                  </a:cubicBezTo>
                  <a:cubicBezTo>
                    <a:pt x="3330298" y="446979"/>
                    <a:pt x="3413428" y="432036"/>
                    <a:pt x="3475244" y="469944"/>
                  </a:cubicBezTo>
                  <a:cubicBezTo>
                    <a:pt x="3527544" y="502111"/>
                    <a:pt x="3553419" y="562983"/>
                    <a:pt x="3576148" y="620081"/>
                  </a:cubicBezTo>
                  <a:cubicBezTo>
                    <a:pt x="3638279" y="555355"/>
                    <a:pt x="3587552" y="444384"/>
                    <a:pt x="3641582" y="372658"/>
                  </a:cubicBezTo>
                  <a:cubicBezTo>
                    <a:pt x="3673513" y="330189"/>
                    <a:pt x="3735329" y="317605"/>
                    <a:pt x="3785742" y="334200"/>
                  </a:cubicBezTo>
                  <a:cubicBezTo>
                    <a:pt x="3836154" y="350794"/>
                    <a:pt x="3875635" y="391927"/>
                    <a:pt x="3901431" y="438328"/>
                  </a:cubicBezTo>
                  <a:cubicBezTo>
                    <a:pt x="3927227" y="484730"/>
                    <a:pt x="3941069" y="536715"/>
                    <a:pt x="3954596" y="588071"/>
                  </a:cubicBezTo>
                  <a:cubicBezTo>
                    <a:pt x="4007840" y="590588"/>
                    <a:pt x="4056523" y="617486"/>
                    <a:pt x="4101273" y="646192"/>
                  </a:cubicBezTo>
                  <a:cubicBezTo>
                    <a:pt x="4146101" y="674898"/>
                    <a:pt x="4190458" y="706592"/>
                    <a:pt x="4241736" y="720827"/>
                  </a:cubicBezTo>
                  <a:cubicBezTo>
                    <a:pt x="4293092" y="734984"/>
                    <a:pt x="4354515" y="727670"/>
                    <a:pt x="4389513" y="687717"/>
                  </a:cubicBezTo>
                  <a:cubicBezTo>
                    <a:pt x="4455105" y="612767"/>
                    <a:pt x="4390535" y="485988"/>
                    <a:pt x="4440240" y="399713"/>
                  </a:cubicBezTo>
                  <a:cubicBezTo>
                    <a:pt x="4472879" y="343008"/>
                    <a:pt x="4555851" y="323111"/>
                    <a:pt x="4610668" y="358659"/>
                  </a:cubicBezTo>
                  <a:cubicBezTo>
                    <a:pt x="4582513" y="331998"/>
                    <a:pt x="4583692" y="283473"/>
                    <a:pt x="4606814" y="252250"/>
                  </a:cubicBezTo>
                  <a:cubicBezTo>
                    <a:pt x="4629858" y="221106"/>
                    <a:pt x="4669653" y="205770"/>
                    <a:pt x="4708347" y="203332"/>
                  </a:cubicBezTo>
                  <a:cubicBezTo>
                    <a:pt x="4747120" y="200893"/>
                    <a:pt x="4785500" y="209702"/>
                    <a:pt x="4823329" y="218353"/>
                  </a:cubicBezTo>
                  <a:cubicBezTo>
                    <a:pt x="4810588" y="148121"/>
                    <a:pt x="4847552" y="73643"/>
                    <a:pt x="4907402" y="34713"/>
                  </a:cubicBezTo>
                  <a:cubicBezTo>
                    <a:pt x="4967174" y="-4296"/>
                    <a:pt x="5045742" y="-9329"/>
                    <a:pt x="5113063" y="14107"/>
                  </a:cubicBezTo>
                  <a:cubicBezTo>
                    <a:pt x="5114479" y="14579"/>
                    <a:pt x="5115895" y="15130"/>
                    <a:pt x="5117311" y="15759"/>
                  </a:cubicBezTo>
                  <a:close/>
                </a:path>
              </a:pathLst>
            </a:custGeom>
            <a:solidFill>
              <a:srgbClr val="5A7213">
                <a:alpha val="65000"/>
              </a:srgb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A230F9-535C-4DAC-BD22-A0E1922A9099}"/>
                </a:ext>
              </a:extLst>
            </p:cNvPr>
            <p:cNvSpPr/>
            <p:nvPr/>
          </p:nvSpPr>
          <p:spPr>
            <a:xfrm>
              <a:off x="715248" y="1972598"/>
              <a:ext cx="184767" cy="140110"/>
            </a:xfrm>
            <a:custGeom>
              <a:avLst/>
              <a:gdLst>
                <a:gd name="connsiteX0" fmla="*/ 1674 w 101671"/>
                <a:gd name="connsiteY0" fmla="*/ 60405 h 140110"/>
                <a:gd name="connsiteX1" fmla="*/ 29673 w 101671"/>
                <a:gd name="connsiteY1" fmla="*/ 110424 h 140110"/>
                <a:gd name="connsiteX2" fmla="*/ 51065 w 101671"/>
                <a:gd name="connsiteY2" fmla="*/ 133468 h 140110"/>
                <a:gd name="connsiteX3" fmla="*/ 80950 w 101671"/>
                <a:gd name="connsiteY3" fmla="*/ 138186 h 140110"/>
                <a:gd name="connsiteX4" fmla="*/ 100691 w 101671"/>
                <a:gd name="connsiteY4" fmla="*/ 105941 h 140110"/>
                <a:gd name="connsiteX5" fmla="*/ 63648 w 101671"/>
                <a:gd name="connsiteY5" fmla="*/ 12194 h 140110"/>
                <a:gd name="connsiteX6" fmla="*/ 41155 w 101671"/>
                <a:gd name="connsiteY6" fmla="*/ 712 h 140110"/>
                <a:gd name="connsiteX7" fmla="*/ 1674 w 101671"/>
                <a:gd name="connsiteY7" fmla="*/ 60405 h 14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71" h="140110">
                  <a:moveTo>
                    <a:pt x="1674" y="60405"/>
                  </a:moveTo>
                  <a:cubicBezTo>
                    <a:pt x="6472" y="79044"/>
                    <a:pt x="18190" y="95009"/>
                    <a:pt x="29673" y="110424"/>
                  </a:cubicBezTo>
                  <a:cubicBezTo>
                    <a:pt x="35964" y="118839"/>
                    <a:pt x="42413" y="127490"/>
                    <a:pt x="51065" y="133468"/>
                  </a:cubicBezTo>
                  <a:cubicBezTo>
                    <a:pt x="59716" y="139445"/>
                    <a:pt x="71277" y="142276"/>
                    <a:pt x="80950" y="138186"/>
                  </a:cubicBezTo>
                  <a:cubicBezTo>
                    <a:pt x="93141" y="133074"/>
                    <a:pt x="98803" y="118997"/>
                    <a:pt x="100691" y="105941"/>
                  </a:cubicBezTo>
                  <a:cubicBezTo>
                    <a:pt x="105724" y="71179"/>
                    <a:pt x="91096" y="34137"/>
                    <a:pt x="63648" y="12194"/>
                  </a:cubicBezTo>
                  <a:cubicBezTo>
                    <a:pt x="56963" y="6925"/>
                    <a:pt x="49492" y="2363"/>
                    <a:pt x="41155" y="712"/>
                  </a:cubicBezTo>
                  <a:cubicBezTo>
                    <a:pt x="7966" y="-5894"/>
                    <a:pt x="-4932" y="35002"/>
                    <a:pt x="1674" y="60405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40A5EA-1CF0-4ABD-9BE9-58B9BC93E9BC}"/>
                </a:ext>
              </a:extLst>
            </p:cNvPr>
            <p:cNvSpPr/>
            <p:nvPr/>
          </p:nvSpPr>
          <p:spPr>
            <a:xfrm>
              <a:off x="1505238" y="2446070"/>
              <a:ext cx="113405" cy="113701"/>
            </a:xfrm>
            <a:custGeom>
              <a:avLst/>
              <a:gdLst>
                <a:gd name="connsiteX0" fmla="*/ 4874 w 62403"/>
                <a:gd name="connsiteY0" fmla="*/ 89801 h 113701"/>
                <a:gd name="connsiteX1" fmla="*/ 14941 w 62403"/>
                <a:gd name="connsiteY1" fmla="*/ 106946 h 113701"/>
                <a:gd name="connsiteX2" fmla="*/ 33109 w 62403"/>
                <a:gd name="connsiteY2" fmla="*/ 113473 h 113701"/>
                <a:gd name="connsiteX3" fmla="*/ 48287 w 62403"/>
                <a:gd name="connsiteY3" fmla="*/ 102463 h 113701"/>
                <a:gd name="connsiteX4" fmla="*/ 55366 w 62403"/>
                <a:gd name="connsiteY4" fmla="*/ 84531 h 113701"/>
                <a:gd name="connsiteX5" fmla="*/ 62365 w 62403"/>
                <a:gd name="connsiteY5" fmla="*/ 48668 h 113701"/>
                <a:gd name="connsiteX6" fmla="*/ 52770 w 62403"/>
                <a:gd name="connsiteY6" fmla="*/ 14064 h 113701"/>
                <a:gd name="connsiteX7" fmla="*/ 25794 w 62403"/>
                <a:gd name="connsiteY7" fmla="*/ 301 h 113701"/>
                <a:gd name="connsiteX8" fmla="*/ 8177 w 62403"/>
                <a:gd name="connsiteY8" fmla="*/ 22872 h 113701"/>
                <a:gd name="connsiteX9" fmla="*/ 4874 w 62403"/>
                <a:gd name="connsiteY9" fmla="*/ 89879 h 11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403" h="113701">
                  <a:moveTo>
                    <a:pt x="4874" y="89801"/>
                  </a:moveTo>
                  <a:cubicBezTo>
                    <a:pt x="7076" y="96092"/>
                    <a:pt x="10144" y="102305"/>
                    <a:pt x="14941" y="106946"/>
                  </a:cubicBezTo>
                  <a:cubicBezTo>
                    <a:pt x="19739" y="111586"/>
                    <a:pt x="26502" y="114574"/>
                    <a:pt x="33109" y="113473"/>
                  </a:cubicBezTo>
                  <a:cubicBezTo>
                    <a:pt x="39479" y="112451"/>
                    <a:pt x="44827" y="107889"/>
                    <a:pt x="48287" y="102463"/>
                  </a:cubicBezTo>
                  <a:cubicBezTo>
                    <a:pt x="51748" y="97036"/>
                    <a:pt x="53557" y="90744"/>
                    <a:pt x="55366" y="84531"/>
                  </a:cubicBezTo>
                  <a:cubicBezTo>
                    <a:pt x="58669" y="72813"/>
                    <a:pt x="61972" y="60858"/>
                    <a:pt x="62365" y="48668"/>
                  </a:cubicBezTo>
                  <a:cubicBezTo>
                    <a:pt x="62758" y="36478"/>
                    <a:pt x="60163" y="23737"/>
                    <a:pt x="52770" y="14064"/>
                  </a:cubicBezTo>
                  <a:cubicBezTo>
                    <a:pt x="47422" y="7064"/>
                    <a:pt x="35389" y="-1744"/>
                    <a:pt x="25794" y="301"/>
                  </a:cubicBezTo>
                  <a:cubicBezTo>
                    <a:pt x="17222" y="2188"/>
                    <a:pt x="11717" y="15165"/>
                    <a:pt x="8177" y="22872"/>
                  </a:cubicBezTo>
                  <a:cubicBezTo>
                    <a:pt x="-1260" y="43713"/>
                    <a:pt x="-2754" y="68251"/>
                    <a:pt x="4874" y="89879"/>
                  </a:cubicBezTo>
                  <a:close/>
                </a:path>
              </a:pathLst>
            </a:custGeom>
            <a:solidFill>
              <a:srgbClr val="94AF1E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D48F7C-B129-414E-AB5F-8AB78C20596F}"/>
                </a:ext>
              </a:extLst>
            </p:cNvPr>
            <p:cNvSpPr/>
            <p:nvPr/>
          </p:nvSpPr>
          <p:spPr>
            <a:xfrm>
              <a:off x="1911125" y="2009776"/>
              <a:ext cx="219973" cy="96599"/>
            </a:xfrm>
            <a:custGeom>
              <a:avLst/>
              <a:gdLst>
                <a:gd name="connsiteX0" fmla="*/ 12217 w 121044"/>
                <a:gd name="connsiteY0" fmla="*/ 45131 h 96599"/>
                <a:gd name="connsiteX1" fmla="*/ 27 w 121044"/>
                <a:gd name="connsiteY1" fmla="*/ 68018 h 96599"/>
                <a:gd name="connsiteX2" fmla="*/ 21655 w 121044"/>
                <a:gd name="connsiteY2" fmla="*/ 94758 h 96599"/>
                <a:gd name="connsiteX3" fmla="*/ 58226 w 121044"/>
                <a:gd name="connsiteY3" fmla="*/ 93106 h 96599"/>
                <a:gd name="connsiteX4" fmla="*/ 100931 w 121044"/>
                <a:gd name="connsiteY4" fmla="*/ 73523 h 96599"/>
                <a:gd name="connsiteX5" fmla="*/ 120986 w 121044"/>
                <a:gd name="connsiteY5" fmla="*/ 32469 h 96599"/>
                <a:gd name="connsiteX6" fmla="*/ 78202 w 121044"/>
                <a:gd name="connsiteY6" fmla="*/ 2112 h 96599"/>
                <a:gd name="connsiteX7" fmla="*/ 12139 w 121044"/>
                <a:gd name="connsiteY7" fmla="*/ 45210 h 9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44" h="96599">
                  <a:moveTo>
                    <a:pt x="12217" y="45131"/>
                  </a:moveTo>
                  <a:cubicBezTo>
                    <a:pt x="6161" y="51581"/>
                    <a:pt x="420" y="59209"/>
                    <a:pt x="27" y="68018"/>
                  </a:cubicBezTo>
                  <a:cubicBezTo>
                    <a:pt x="-602" y="80365"/>
                    <a:pt x="9858" y="91140"/>
                    <a:pt x="21655" y="94758"/>
                  </a:cubicBezTo>
                  <a:cubicBezTo>
                    <a:pt x="33452" y="98297"/>
                    <a:pt x="46271" y="96173"/>
                    <a:pt x="58226" y="93106"/>
                  </a:cubicBezTo>
                  <a:cubicBezTo>
                    <a:pt x="73562" y="89174"/>
                    <a:pt x="88819" y="83590"/>
                    <a:pt x="100931" y="73523"/>
                  </a:cubicBezTo>
                  <a:cubicBezTo>
                    <a:pt x="113121" y="63456"/>
                    <a:pt x="121851" y="48277"/>
                    <a:pt x="120986" y="32469"/>
                  </a:cubicBezTo>
                  <a:cubicBezTo>
                    <a:pt x="119727" y="9583"/>
                    <a:pt x="99358" y="-5832"/>
                    <a:pt x="78202" y="2112"/>
                  </a:cubicBezTo>
                  <a:cubicBezTo>
                    <a:pt x="53271" y="11392"/>
                    <a:pt x="30306" y="25627"/>
                    <a:pt x="12139" y="452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A566D4-E7AD-4D83-A9DB-A7C1F2BF7CC8}"/>
                </a:ext>
              </a:extLst>
            </p:cNvPr>
            <p:cNvSpPr/>
            <p:nvPr/>
          </p:nvSpPr>
          <p:spPr>
            <a:xfrm>
              <a:off x="1703645" y="2058053"/>
              <a:ext cx="140637" cy="77388"/>
            </a:xfrm>
            <a:custGeom>
              <a:avLst/>
              <a:gdLst>
                <a:gd name="connsiteX0" fmla="*/ 77388 w 77388"/>
                <a:gd name="connsiteY0" fmla="*/ 38694 h 77388"/>
                <a:gd name="connsiteX1" fmla="*/ 38694 w 77388"/>
                <a:gd name="connsiteY1" fmla="*/ 77389 h 77388"/>
                <a:gd name="connsiteX2" fmla="*/ 0 w 77388"/>
                <a:gd name="connsiteY2" fmla="*/ 38694 h 77388"/>
                <a:gd name="connsiteX3" fmla="*/ 38694 w 77388"/>
                <a:gd name="connsiteY3" fmla="*/ 0 h 77388"/>
                <a:gd name="connsiteX4" fmla="*/ 77388 w 77388"/>
                <a:gd name="connsiteY4" fmla="*/ 38694 h 7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88" h="77388">
                  <a:moveTo>
                    <a:pt x="77388" y="38694"/>
                  </a:moveTo>
                  <a:cubicBezTo>
                    <a:pt x="77388" y="60065"/>
                    <a:pt x="60064" y="77389"/>
                    <a:pt x="38694" y="77389"/>
                  </a:cubicBezTo>
                  <a:cubicBezTo>
                    <a:pt x="17324" y="77389"/>
                    <a:pt x="0" y="60065"/>
                    <a:pt x="0" y="38694"/>
                  </a:cubicBezTo>
                  <a:cubicBezTo>
                    <a:pt x="0" y="17324"/>
                    <a:pt x="17324" y="0"/>
                    <a:pt x="38694" y="0"/>
                  </a:cubicBezTo>
                  <a:cubicBezTo>
                    <a:pt x="60064" y="0"/>
                    <a:pt x="77388" y="17324"/>
                    <a:pt x="77388" y="38694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14BE01B-458B-4919-82C3-1B2F78541550}"/>
                </a:ext>
              </a:extLst>
            </p:cNvPr>
            <p:cNvSpPr/>
            <p:nvPr/>
          </p:nvSpPr>
          <p:spPr>
            <a:xfrm>
              <a:off x="7102280" y="2106965"/>
              <a:ext cx="198951" cy="152391"/>
            </a:xfrm>
            <a:custGeom>
              <a:avLst/>
              <a:gdLst>
                <a:gd name="connsiteX0" fmla="*/ 20267 w 109476"/>
                <a:gd name="connsiteY0" fmla="*/ 111228 h 152391"/>
                <a:gd name="connsiteX1" fmla="*/ 73118 w 109476"/>
                <a:gd name="connsiteY1" fmla="*/ 151809 h 152391"/>
                <a:gd name="connsiteX2" fmla="*/ 108587 w 109476"/>
                <a:gd name="connsiteY2" fmla="*/ 106037 h 152391"/>
                <a:gd name="connsiteX3" fmla="*/ 67219 w 109476"/>
                <a:gd name="connsiteY3" fmla="*/ 12133 h 152391"/>
                <a:gd name="connsiteX4" fmla="*/ 20267 w 109476"/>
                <a:gd name="connsiteY4" fmla="*/ 1751 h 152391"/>
                <a:gd name="connsiteX5" fmla="*/ 20267 w 109476"/>
                <a:gd name="connsiteY5" fmla="*/ 111306 h 15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476" h="152391">
                  <a:moveTo>
                    <a:pt x="20267" y="111228"/>
                  </a:moveTo>
                  <a:cubicBezTo>
                    <a:pt x="28210" y="134114"/>
                    <a:pt x="49288" y="156292"/>
                    <a:pt x="73118" y="151809"/>
                  </a:cubicBezTo>
                  <a:cubicBezTo>
                    <a:pt x="93409" y="147956"/>
                    <a:pt x="105677" y="126406"/>
                    <a:pt x="108587" y="106037"/>
                  </a:cubicBezTo>
                  <a:cubicBezTo>
                    <a:pt x="113621" y="70331"/>
                    <a:pt x="96948" y="32502"/>
                    <a:pt x="67219" y="12133"/>
                  </a:cubicBezTo>
                  <a:cubicBezTo>
                    <a:pt x="53535" y="2774"/>
                    <a:pt x="36154" y="-3125"/>
                    <a:pt x="20267" y="1751"/>
                  </a:cubicBezTo>
                  <a:cubicBezTo>
                    <a:pt x="-20236" y="14099"/>
                    <a:pt x="10908" y="84094"/>
                    <a:pt x="20267" y="11130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7B1318-9161-49ED-89C8-0B471ADD67AE}"/>
                </a:ext>
              </a:extLst>
            </p:cNvPr>
            <p:cNvSpPr/>
            <p:nvPr/>
          </p:nvSpPr>
          <p:spPr>
            <a:xfrm>
              <a:off x="5436467" y="1919441"/>
              <a:ext cx="469885" cy="147308"/>
            </a:xfrm>
            <a:custGeom>
              <a:avLst/>
              <a:gdLst>
                <a:gd name="connsiteX0" fmla="*/ 30002 w 258562"/>
                <a:gd name="connsiteY0" fmla="*/ 42846 h 147308"/>
                <a:gd name="connsiteX1" fmla="*/ 4993 w 258562"/>
                <a:gd name="connsiteY1" fmla="*/ 71001 h 147308"/>
                <a:gd name="connsiteX2" fmla="*/ 3734 w 258562"/>
                <a:gd name="connsiteY2" fmla="*/ 107572 h 147308"/>
                <a:gd name="connsiteX3" fmla="*/ 39991 w 258562"/>
                <a:gd name="connsiteY3" fmla="*/ 132031 h 147308"/>
                <a:gd name="connsiteX4" fmla="*/ 162916 w 258562"/>
                <a:gd name="connsiteY4" fmla="*/ 146266 h 147308"/>
                <a:gd name="connsiteX5" fmla="*/ 229765 w 258562"/>
                <a:gd name="connsiteY5" fmla="*/ 125818 h 147308"/>
                <a:gd name="connsiteX6" fmla="*/ 257607 w 258562"/>
                <a:gd name="connsiteY6" fmla="*/ 65024 h 147308"/>
                <a:gd name="connsiteX7" fmla="*/ 30002 w 258562"/>
                <a:gd name="connsiteY7" fmla="*/ 42846 h 14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562" h="147308">
                  <a:moveTo>
                    <a:pt x="30002" y="42846"/>
                  </a:moveTo>
                  <a:cubicBezTo>
                    <a:pt x="20093" y="50711"/>
                    <a:pt x="10655" y="59676"/>
                    <a:pt x="4993" y="71001"/>
                  </a:cubicBezTo>
                  <a:cubicBezTo>
                    <a:pt x="-670" y="82327"/>
                    <a:pt x="-2085" y="96326"/>
                    <a:pt x="3734" y="107572"/>
                  </a:cubicBezTo>
                  <a:cubicBezTo>
                    <a:pt x="10655" y="120863"/>
                    <a:pt x="25756" y="127391"/>
                    <a:pt x="39991" y="132031"/>
                  </a:cubicBezTo>
                  <a:cubicBezTo>
                    <a:pt x="79471" y="144772"/>
                    <a:pt x="121547" y="149648"/>
                    <a:pt x="162916" y="146266"/>
                  </a:cubicBezTo>
                  <a:cubicBezTo>
                    <a:pt x="186431" y="144379"/>
                    <a:pt x="210497" y="139503"/>
                    <a:pt x="229765" y="125818"/>
                  </a:cubicBezTo>
                  <a:cubicBezTo>
                    <a:pt x="249034" y="112212"/>
                    <a:pt x="262325" y="88146"/>
                    <a:pt x="257607" y="65024"/>
                  </a:cubicBezTo>
                  <a:cubicBezTo>
                    <a:pt x="236765" y="-36273"/>
                    <a:pt x="83561" y="691"/>
                    <a:pt x="30002" y="428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AE47540-F9ED-464A-8BFA-69A5689182AC}"/>
                </a:ext>
              </a:extLst>
            </p:cNvPr>
            <p:cNvSpPr/>
            <p:nvPr/>
          </p:nvSpPr>
          <p:spPr>
            <a:xfrm>
              <a:off x="8410247" y="1481588"/>
              <a:ext cx="295631" cy="132922"/>
            </a:xfrm>
            <a:custGeom>
              <a:avLst/>
              <a:gdLst>
                <a:gd name="connsiteX0" fmla="*/ 16424 w 162676"/>
                <a:gd name="connsiteY0" fmla="*/ 50685 h 132922"/>
                <a:gd name="connsiteX1" fmla="*/ 4549 w 162676"/>
                <a:gd name="connsiteY1" fmla="*/ 109512 h 132922"/>
                <a:gd name="connsiteX2" fmla="*/ 56927 w 162676"/>
                <a:gd name="connsiteY2" fmla="*/ 132870 h 132922"/>
                <a:gd name="connsiteX3" fmla="*/ 146270 w 162676"/>
                <a:gd name="connsiteY3" fmla="*/ 85997 h 132922"/>
                <a:gd name="connsiteX4" fmla="*/ 162550 w 162676"/>
                <a:gd name="connsiteY4" fmla="*/ 37865 h 132922"/>
                <a:gd name="connsiteX5" fmla="*/ 16503 w 162676"/>
                <a:gd name="connsiteY5" fmla="*/ 50685 h 13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76" h="132922">
                  <a:moveTo>
                    <a:pt x="16424" y="50685"/>
                  </a:moveTo>
                  <a:cubicBezTo>
                    <a:pt x="2661" y="66886"/>
                    <a:pt x="-5675" y="90794"/>
                    <a:pt x="4549" y="109512"/>
                  </a:cubicBezTo>
                  <a:cubicBezTo>
                    <a:pt x="14222" y="127129"/>
                    <a:pt x="36794" y="133578"/>
                    <a:pt x="56927" y="132870"/>
                  </a:cubicBezTo>
                  <a:cubicBezTo>
                    <a:pt x="91689" y="131769"/>
                    <a:pt x="125586" y="113995"/>
                    <a:pt x="146270" y="85997"/>
                  </a:cubicBezTo>
                  <a:cubicBezTo>
                    <a:pt x="156573" y="72076"/>
                    <a:pt x="163730" y="55167"/>
                    <a:pt x="162550" y="37865"/>
                  </a:cubicBezTo>
                  <a:cubicBezTo>
                    <a:pt x="157045" y="-38815"/>
                    <a:pt x="42928" y="19619"/>
                    <a:pt x="16503" y="50685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6AE658-6B48-4C4F-8DDA-76412CDA7F4E}"/>
                </a:ext>
              </a:extLst>
            </p:cNvPr>
            <p:cNvSpPr/>
            <p:nvPr/>
          </p:nvSpPr>
          <p:spPr>
            <a:xfrm>
              <a:off x="8055458" y="2159206"/>
              <a:ext cx="206235" cy="133373"/>
            </a:xfrm>
            <a:custGeom>
              <a:avLst/>
              <a:gdLst>
                <a:gd name="connsiteX0" fmla="*/ 6700 w 113484"/>
                <a:gd name="connsiteY0" fmla="*/ 47213 h 133373"/>
                <a:gd name="connsiteX1" fmla="*/ 17789 w 113484"/>
                <a:gd name="connsiteY1" fmla="*/ 121219 h 133373"/>
                <a:gd name="connsiteX2" fmla="*/ 87863 w 113484"/>
                <a:gd name="connsiteY2" fmla="*/ 121219 h 133373"/>
                <a:gd name="connsiteX3" fmla="*/ 112558 w 113484"/>
                <a:gd name="connsiteY3" fmla="*/ 53033 h 133373"/>
                <a:gd name="connsiteX4" fmla="*/ 6700 w 113484"/>
                <a:gd name="connsiteY4" fmla="*/ 47134 h 13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484" h="133373">
                  <a:moveTo>
                    <a:pt x="6700" y="47213"/>
                  </a:moveTo>
                  <a:cubicBezTo>
                    <a:pt x="-4468" y="71515"/>
                    <a:pt x="-2266" y="103524"/>
                    <a:pt x="17789" y="121219"/>
                  </a:cubicBezTo>
                  <a:cubicBezTo>
                    <a:pt x="36821" y="137971"/>
                    <a:pt x="67887" y="136870"/>
                    <a:pt x="87863" y="121219"/>
                  </a:cubicBezTo>
                  <a:cubicBezTo>
                    <a:pt x="107840" y="105569"/>
                    <a:pt x="116491" y="78121"/>
                    <a:pt x="112558" y="53033"/>
                  </a:cubicBezTo>
                  <a:cubicBezTo>
                    <a:pt x="100919" y="-20974"/>
                    <a:pt x="33990" y="-12401"/>
                    <a:pt x="6700" y="47134"/>
                  </a:cubicBezTo>
                  <a:close/>
                </a:path>
              </a:pathLst>
            </a:custGeom>
            <a:solidFill>
              <a:srgbClr val="94AF1E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887154-00BD-4F41-B6A9-B457A33DF75A}"/>
                </a:ext>
              </a:extLst>
            </p:cNvPr>
            <p:cNvSpPr/>
            <p:nvPr/>
          </p:nvSpPr>
          <p:spPr>
            <a:xfrm>
              <a:off x="340734" y="2177112"/>
              <a:ext cx="350706" cy="221571"/>
            </a:xfrm>
            <a:custGeom>
              <a:avLst/>
              <a:gdLst>
                <a:gd name="connsiteX0" fmla="*/ 2882 w 192982"/>
                <a:gd name="connsiteY0" fmla="*/ 101584 h 221571"/>
                <a:gd name="connsiteX1" fmla="*/ 58328 w 192982"/>
                <a:gd name="connsiteY1" fmla="*/ 191005 h 221571"/>
                <a:gd name="connsiteX2" fmla="*/ 146491 w 192982"/>
                <a:gd name="connsiteY2" fmla="*/ 217902 h 221571"/>
                <a:gd name="connsiteX3" fmla="*/ 191556 w 192982"/>
                <a:gd name="connsiteY3" fmla="*/ 152468 h 221571"/>
                <a:gd name="connsiteX4" fmla="*/ 157109 w 192982"/>
                <a:gd name="connsiteY4" fmla="*/ 40554 h 221571"/>
                <a:gd name="connsiteX5" fmla="*/ 2804 w 192982"/>
                <a:gd name="connsiteY5" fmla="*/ 101505 h 22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982" h="221571">
                  <a:moveTo>
                    <a:pt x="2882" y="101584"/>
                  </a:moveTo>
                  <a:cubicBezTo>
                    <a:pt x="9803" y="136660"/>
                    <a:pt x="31588" y="167411"/>
                    <a:pt x="58328" y="191005"/>
                  </a:cubicBezTo>
                  <a:cubicBezTo>
                    <a:pt x="82552" y="212397"/>
                    <a:pt x="116291" y="229306"/>
                    <a:pt x="146491" y="217902"/>
                  </a:cubicBezTo>
                  <a:cubicBezTo>
                    <a:pt x="172523" y="208150"/>
                    <a:pt x="187466" y="179994"/>
                    <a:pt x="191556" y="152468"/>
                  </a:cubicBezTo>
                  <a:cubicBezTo>
                    <a:pt x="197533" y="112594"/>
                    <a:pt x="184478" y="70204"/>
                    <a:pt x="157109" y="40554"/>
                  </a:cubicBezTo>
                  <a:cubicBezTo>
                    <a:pt x="92933" y="-28970"/>
                    <a:pt x="-19139" y="-9387"/>
                    <a:pt x="2804" y="101505"/>
                  </a:cubicBezTo>
                  <a:close/>
                </a:path>
              </a:pathLst>
            </a:custGeom>
            <a:solidFill>
              <a:srgbClr val="94AF1E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23" name="Graphic 7">
              <a:extLst>
                <a:ext uri="{FF2B5EF4-FFF2-40B4-BE49-F238E27FC236}">
                  <a16:creationId xmlns:a16="http://schemas.microsoft.com/office/drawing/2014/main" id="{FA9BEAF3-F331-410E-A923-B6B487DBF106}"/>
                </a:ext>
              </a:extLst>
            </p:cNvPr>
            <p:cNvGrpSpPr/>
            <p:nvPr/>
          </p:nvGrpSpPr>
          <p:grpSpPr>
            <a:xfrm>
              <a:off x="260360" y="1649678"/>
              <a:ext cx="8456150" cy="1094055"/>
              <a:chOff x="98702" y="1649678"/>
              <a:chExt cx="4653136" cy="1094055"/>
            </a:xfrm>
            <a:solidFill>
              <a:srgbClr val="5C7900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72A2F0C-E6FF-4784-9ECD-DCD95DDF411E}"/>
                  </a:ext>
                </a:extLst>
              </p:cNvPr>
              <p:cNvSpPr/>
              <p:nvPr/>
            </p:nvSpPr>
            <p:spPr>
              <a:xfrm>
                <a:off x="98702" y="1990219"/>
                <a:ext cx="10066" cy="83994"/>
              </a:xfrm>
              <a:custGeom>
                <a:avLst/>
                <a:gdLst>
                  <a:gd name="connsiteX0" fmla="*/ 5033 w 10066"/>
                  <a:gd name="connsiteY0" fmla="*/ 0 h 83994"/>
                  <a:gd name="connsiteX1" fmla="*/ 10067 w 10066"/>
                  <a:gd name="connsiteY1" fmla="*/ 41997 h 83994"/>
                  <a:gd name="connsiteX2" fmla="*/ 5033 w 10066"/>
                  <a:gd name="connsiteY2" fmla="*/ 83995 h 83994"/>
                  <a:gd name="connsiteX3" fmla="*/ 0 w 10066"/>
                  <a:gd name="connsiteY3" fmla="*/ 41997 h 83994"/>
                  <a:gd name="connsiteX4" fmla="*/ 5033 w 10066"/>
                  <a:gd name="connsiteY4" fmla="*/ 0 h 8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83994">
                    <a:moveTo>
                      <a:pt x="5033" y="0"/>
                    </a:moveTo>
                    <a:cubicBezTo>
                      <a:pt x="9044" y="13999"/>
                      <a:pt x="9909" y="27998"/>
                      <a:pt x="10067" y="41997"/>
                    </a:cubicBezTo>
                    <a:cubicBezTo>
                      <a:pt x="9909" y="55997"/>
                      <a:pt x="9044" y="69996"/>
                      <a:pt x="5033" y="83995"/>
                    </a:cubicBezTo>
                    <a:cubicBezTo>
                      <a:pt x="1022" y="69996"/>
                      <a:pt x="157" y="55997"/>
                      <a:pt x="0" y="41997"/>
                    </a:cubicBezTo>
                    <a:cubicBezTo>
                      <a:pt x="157" y="27998"/>
                      <a:pt x="1101" y="13999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58C09C9-5155-4B81-B23F-E1E0CFE9038E}"/>
                  </a:ext>
                </a:extLst>
              </p:cNvPr>
              <p:cNvSpPr/>
              <p:nvPr/>
            </p:nvSpPr>
            <p:spPr>
              <a:xfrm>
                <a:off x="155406" y="2046923"/>
                <a:ext cx="10066" cy="46401"/>
              </a:xfrm>
              <a:custGeom>
                <a:avLst/>
                <a:gdLst>
                  <a:gd name="connsiteX0" fmla="*/ 5033 w 10066"/>
                  <a:gd name="connsiteY0" fmla="*/ 0 h 46401"/>
                  <a:gd name="connsiteX1" fmla="*/ 10067 w 10066"/>
                  <a:gd name="connsiteY1" fmla="*/ 23201 h 46401"/>
                  <a:gd name="connsiteX2" fmla="*/ 5033 w 10066"/>
                  <a:gd name="connsiteY2" fmla="*/ 46402 h 46401"/>
                  <a:gd name="connsiteX3" fmla="*/ 0 w 10066"/>
                  <a:gd name="connsiteY3" fmla="*/ 23201 h 46401"/>
                  <a:gd name="connsiteX4" fmla="*/ 5033 w 10066"/>
                  <a:gd name="connsiteY4" fmla="*/ 0 h 4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46401">
                    <a:moveTo>
                      <a:pt x="5033" y="0"/>
                    </a:moveTo>
                    <a:cubicBezTo>
                      <a:pt x="9044" y="7707"/>
                      <a:pt x="9909" y="15493"/>
                      <a:pt x="10067" y="23201"/>
                    </a:cubicBezTo>
                    <a:cubicBezTo>
                      <a:pt x="9909" y="30908"/>
                      <a:pt x="9044" y="38694"/>
                      <a:pt x="5033" y="46402"/>
                    </a:cubicBezTo>
                    <a:cubicBezTo>
                      <a:pt x="1022" y="38694"/>
                      <a:pt x="157" y="30908"/>
                      <a:pt x="0" y="23201"/>
                    </a:cubicBezTo>
                    <a:cubicBezTo>
                      <a:pt x="157" y="15493"/>
                      <a:pt x="1101" y="7707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E701E47-AE82-43A1-8C45-EB3A0E365460}"/>
                  </a:ext>
                </a:extLst>
              </p:cNvPr>
              <p:cNvSpPr/>
              <p:nvPr/>
            </p:nvSpPr>
            <p:spPr>
              <a:xfrm>
                <a:off x="1125357" y="2175904"/>
                <a:ext cx="10066" cy="25796"/>
              </a:xfrm>
              <a:custGeom>
                <a:avLst/>
                <a:gdLst>
                  <a:gd name="connsiteX0" fmla="*/ 5033 w 10066"/>
                  <a:gd name="connsiteY0" fmla="*/ 0 h 25796"/>
                  <a:gd name="connsiteX1" fmla="*/ 10067 w 10066"/>
                  <a:gd name="connsiteY1" fmla="*/ 12898 h 25796"/>
                  <a:gd name="connsiteX2" fmla="*/ 5033 w 10066"/>
                  <a:gd name="connsiteY2" fmla="*/ 25796 h 25796"/>
                  <a:gd name="connsiteX3" fmla="*/ 0 w 10066"/>
                  <a:gd name="connsiteY3" fmla="*/ 12898 h 25796"/>
                  <a:gd name="connsiteX4" fmla="*/ 5033 w 10066"/>
                  <a:gd name="connsiteY4" fmla="*/ 0 h 2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25796">
                    <a:moveTo>
                      <a:pt x="5033" y="0"/>
                    </a:moveTo>
                    <a:cubicBezTo>
                      <a:pt x="9044" y="4326"/>
                      <a:pt x="9909" y="8572"/>
                      <a:pt x="10067" y="12898"/>
                    </a:cubicBezTo>
                    <a:cubicBezTo>
                      <a:pt x="9909" y="17224"/>
                      <a:pt x="9044" y="21471"/>
                      <a:pt x="5033" y="25796"/>
                    </a:cubicBezTo>
                    <a:cubicBezTo>
                      <a:pt x="1022" y="21471"/>
                      <a:pt x="157" y="17224"/>
                      <a:pt x="0" y="12898"/>
                    </a:cubicBezTo>
                    <a:cubicBezTo>
                      <a:pt x="157" y="8572"/>
                      <a:pt x="1101" y="4326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4511A3A-DFCE-4A56-83C4-6A9CAB1FB143}"/>
                  </a:ext>
                </a:extLst>
              </p:cNvPr>
              <p:cNvSpPr/>
              <p:nvPr/>
            </p:nvSpPr>
            <p:spPr>
              <a:xfrm>
                <a:off x="1192364" y="2206891"/>
                <a:ext cx="10066" cy="20605"/>
              </a:xfrm>
              <a:custGeom>
                <a:avLst/>
                <a:gdLst>
                  <a:gd name="connsiteX0" fmla="*/ 5033 w 10066"/>
                  <a:gd name="connsiteY0" fmla="*/ 0 h 20605"/>
                  <a:gd name="connsiteX1" fmla="*/ 10067 w 10066"/>
                  <a:gd name="connsiteY1" fmla="*/ 10303 h 20605"/>
                  <a:gd name="connsiteX2" fmla="*/ 5033 w 10066"/>
                  <a:gd name="connsiteY2" fmla="*/ 20605 h 20605"/>
                  <a:gd name="connsiteX3" fmla="*/ 0 w 10066"/>
                  <a:gd name="connsiteY3" fmla="*/ 10303 h 20605"/>
                  <a:gd name="connsiteX4" fmla="*/ 5033 w 10066"/>
                  <a:gd name="connsiteY4" fmla="*/ 0 h 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20605">
                    <a:moveTo>
                      <a:pt x="5033" y="0"/>
                    </a:moveTo>
                    <a:cubicBezTo>
                      <a:pt x="9044" y="3460"/>
                      <a:pt x="9909" y="6842"/>
                      <a:pt x="10067" y="10303"/>
                    </a:cubicBezTo>
                    <a:cubicBezTo>
                      <a:pt x="9909" y="13763"/>
                      <a:pt x="9044" y="17145"/>
                      <a:pt x="5033" y="20605"/>
                    </a:cubicBezTo>
                    <a:cubicBezTo>
                      <a:pt x="1022" y="17145"/>
                      <a:pt x="157" y="13763"/>
                      <a:pt x="0" y="10303"/>
                    </a:cubicBezTo>
                    <a:cubicBezTo>
                      <a:pt x="157" y="6842"/>
                      <a:pt x="1101" y="3460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645FF6A-B632-4A54-8F99-86D616857509}"/>
                  </a:ext>
                </a:extLst>
              </p:cNvPr>
              <p:cNvSpPr/>
              <p:nvPr/>
            </p:nvSpPr>
            <p:spPr>
              <a:xfrm>
                <a:off x="563033" y="2588642"/>
                <a:ext cx="10066" cy="51592"/>
              </a:xfrm>
              <a:custGeom>
                <a:avLst/>
                <a:gdLst>
                  <a:gd name="connsiteX0" fmla="*/ 5033 w 10066"/>
                  <a:gd name="connsiteY0" fmla="*/ 0 h 51592"/>
                  <a:gd name="connsiteX1" fmla="*/ 10067 w 10066"/>
                  <a:gd name="connsiteY1" fmla="*/ 25796 h 51592"/>
                  <a:gd name="connsiteX2" fmla="*/ 5033 w 10066"/>
                  <a:gd name="connsiteY2" fmla="*/ 51592 h 51592"/>
                  <a:gd name="connsiteX3" fmla="*/ 0 w 10066"/>
                  <a:gd name="connsiteY3" fmla="*/ 25796 h 51592"/>
                  <a:gd name="connsiteX4" fmla="*/ 5033 w 10066"/>
                  <a:gd name="connsiteY4" fmla="*/ 0 h 5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51592">
                    <a:moveTo>
                      <a:pt x="5033" y="0"/>
                    </a:moveTo>
                    <a:cubicBezTo>
                      <a:pt x="9044" y="8572"/>
                      <a:pt x="9909" y="17224"/>
                      <a:pt x="10067" y="25796"/>
                    </a:cubicBezTo>
                    <a:cubicBezTo>
                      <a:pt x="9909" y="34369"/>
                      <a:pt x="9044" y="43020"/>
                      <a:pt x="5033" y="51592"/>
                    </a:cubicBezTo>
                    <a:cubicBezTo>
                      <a:pt x="1022" y="43020"/>
                      <a:pt x="157" y="34369"/>
                      <a:pt x="0" y="25796"/>
                    </a:cubicBezTo>
                    <a:cubicBezTo>
                      <a:pt x="157" y="17224"/>
                      <a:pt x="1101" y="8572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4D36E9A-A132-495F-B747-9369748146CB}"/>
                  </a:ext>
                </a:extLst>
              </p:cNvPr>
              <p:cNvSpPr/>
              <p:nvPr/>
            </p:nvSpPr>
            <p:spPr>
              <a:xfrm>
                <a:off x="4679877" y="1649678"/>
                <a:ext cx="10066" cy="41525"/>
              </a:xfrm>
              <a:custGeom>
                <a:avLst/>
                <a:gdLst>
                  <a:gd name="connsiteX0" fmla="*/ 5033 w 10066"/>
                  <a:gd name="connsiteY0" fmla="*/ 0 h 41525"/>
                  <a:gd name="connsiteX1" fmla="*/ 10067 w 10066"/>
                  <a:gd name="connsiteY1" fmla="*/ 20763 h 41525"/>
                  <a:gd name="connsiteX2" fmla="*/ 5033 w 10066"/>
                  <a:gd name="connsiteY2" fmla="*/ 41525 h 41525"/>
                  <a:gd name="connsiteX3" fmla="*/ 0 w 10066"/>
                  <a:gd name="connsiteY3" fmla="*/ 20763 h 41525"/>
                  <a:gd name="connsiteX4" fmla="*/ 5033 w 10066"/>
                  <a:gd name="connsiteY4" fmla="*/ 0 h 4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41525">
                    <a:moveTo>
                      <a:pt x="5033" y="0"/>
                    </a:moveTo>
                    <a:cubicBezTo>
                      <a:pt x="9044" y="6921"/>
                      <a:pt x="9909" y="13842"/>
                      <a:pt x="10067" y="20763"/>
                    </a:cubicBezTo>
                    <a:cubicBezTo>
                      <a:pt x="9909" y="27684"/>
                      <a:pt x="9044" y="34605"/>
                      <a:pt x="5033" y="41525"/>
                    </a:cubicBezTo>
                    <a:cubicBezTo>
                      <a:pt x="1022" y="34605"/>
                      <a:pt x="157" y="27684"/>
                      <a:pt x="0" y="20763"/>
                    </a:cubicBezTo>
                    <a:cubicBezTo>
                      <a:pt x="157" y="13842"/>
                      <a:pt x="1101" y="6921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063B49B-925F-4C32-B381-3E0F34F3987E}"/>
                  </a:ext>
                </a:extLst>
              </p:cNvPr>
              <p:cNvSpPr/>
              <p:nvPr/>
            </p:nvSpPr>
            <p:spPr>
              <a:xfrm>
                <a:off x="4741772" y="1690968"/>
                <a:ext cx="10066" cy="30986"/>
              </a:xfrm>
              <a:custGeom>
                <a:avLst/>
                <a:gdLst>
                  <a:gd name="connsiteX0" fmla="*/ 5033 w 10066"/>
                  <a:gd name="connsiteY0" fmla="*/ 0 h 30986"/>
                  <a:gd name="connsiteX1" fmla="*/ 10067 w 10066"/>
                  <a:gd name="connsiteY1" fmla="*/ 15493 h 30986"/>
                  <a:gd name="connsiteX2" fmla="*/ 5033 w 10066"/>
                  <a:gd name="connsiteY2" fmla="*/ 30987 h 30986"/>
                  <a:gd name="connsiteX3" fmla="*/ 0 w 10066"/>
                  <a:gd name="connsiteY3" fmla="*/ 15493 h 30986"/>
                  <a:gd name="connsiteX4" fmla="*/ 5033 w 10066"/>
                  <a:gd name="connsiteY4" fmla="*/ 0 h 3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30986">
                    <a:moveTo>
                      <a:pt x="5033" y="0"/>
                    </a:moveTo>
                    <a:cubicBezTo>
                      <a:pt x="9044" y="5191"/>
                      <a:pt x="9910" y="10303"/>
                      <a:pt x="10067" y="15493"/>
                    </a:cubicBezTo>
                    <a:cubicBezTo>
                      <a:pt x="9910" y="20684"/>
                      <a:pt x="9044" y="25796"/>
                      <a:pt x="5033" y="30987"/>
                    </a:cubicBezTo>
                    <a:cubicBezTo>
                      <a:pt x="1022" y="25796"/>
                      <a:pt x="157" y="20684"/>
                      <a:pt x="0" y="15493"/>
                    </a:cubicBezTo>
                    <a:cubicBezTo>
                      <a:pt x="157" y="10303"/>
                      <a:pt x="1101" y="5191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8F21DB-142A-497E-A670-77AAE06A5F15}"/>
                  </a:ext>
                </a:extLst>
              </p:cNvPr>
              <p:cNvSpPr/>
              <p:nvPr/>
            </p:nvSpPr>
            <p:spPr>
              <a:xfrm>
                <a:off x="4127856" y="1969535"/>
                <a:ext cx="10066" cy="67793"/>
              </a:xfrm>
              <a:custGeom>
                <a:avLst/>
                <a:gdLst>
                  <a:gd name="connsiteX0" fmla="*/ 5033 w 10066"/>
                  <a:gd name="connsiteY0" fmla="*/ 0 h 67793"/>
                  <a:gd name="connsiteX1" fmla="*/ 10067 w 10066"/>
                  <a:gd name="connsiteY1" fmla="*/ 33897 h 67793"/>
                  <a:gd name="connsiteX2" fmla="*/ 5033 w 10066"/>
                  <a:gd name="connsiteY2" fmla="*/ 67793 h 67793"/>
                  <a:gd name="connsiteX3" fmla="*/ 0 w 10066"/>
                  <a:gd name="connsiteY3" fmla="*/ 33897 h 67793"/>
                  <a:gd name="connsiteX4" fmla="*/ 5033 w 10066"/>
                  <a:gd name="connsiteY4" fmla="*/ 0 h 67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67793">
                    <a:moveTo>
                      <a:pt x="5033" y="0"/>
                    </a:moveTo>
                    <a:cubicBezTo>
                      <a:pt x="9044" y="11325"/>
                      <a:pt x="9909" y="22650"/>
                      <a:pt x="10067" y="33897"/>
                    </a:cubicBezTo>
                    <a:cubicBezTo>
                      <a:pt x="9909" y="45222"/>
                      <a:pt x="9044" y="56547"/>
                      <a:pt x="5033" y="67793"/>
                    </a:cubicBezTo>
                    <a:cubicBezTo>
                      <a:pt x="1022" y="56468"/>
                      <a:pt x="157" y="45143"/>
                      <a:pt x="0" y="33897"/>
                    </a:cubicBezTo>
                    <a:cubicBezTo>
                      <a:pt x="157" y="22572"/>
                      <a:pt x="1101" y="11246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DD59992-822D-416B-8107-20F2663903AF}"/>
                  </a:ext>
                </a:extLst>
              </p:cNvPr>
              <p:cNvSpPr/>
              <p:nvPr/>
            </p:nvSpPr>
            <p:spPr>
              <a:xfrm>
                <a:off x="4251724" y="2691827"/>
                <a:ext cx="10066" cy="51906"/>
              </a:xfrm>
              <a:custGeom>
                <a:avLst/>
                <a:gdLst>
                  <a:gd name="connsiteX0" fmla="*/ 5033 w 10066"/>
                  <a:gd name="connsiteY0" fmla="*/ 0 h 51906"/>
                  <a:gd name="connsiteX1" fmla="*/ 10067 w 10066"/>
                  <a:gd name="connsiteY1" fmla="*/ 25953 h 51906"/>
                  <a:gd name="connsiteX2" fmla="*/ 5033 w 10066"/>
                  <a:gd name="connsiteY2" fmla="*/ 51907 h 51906"/>
                  <a:gd name="connsiteX3" fmla="*/ 0 w 10066"/>
                  <a:gd name="connsiteY3" fmla="*/ 25953 h 51906"/>
                  <a:gd name="connsiteX4" fmla="*/ 5033 w 10066"/>
                  <a:gd name="connsiteY4" fmla="*/ 0 h 5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51906">
                    <a:moveTo>
                      <a:pt x="5033" y="0"/>
                    </a:moveTo>
                    <a:cubicBezTo>
                      <a:pt x="9044" y="8651"/>
                      <a:pt x="9909" y="17302"/>
                      <a:pt x="10067" y="25953"/>
                    </a:cubicBezTo>
                    <a:cubicBezTo>
                      <a:pt x="9909" y="34605"/>
                      <a:pt x="9044" y="43256"/>
                      <a:pt x="5033" y="51907"/>
                    </a:cubicBezTo>
                    <a:cubicBezTo>
                      <a:pt x="1022" y="43256"/>
                      <a:pt x="157" y="34605"/>
                      <a:pt x="0" y="25953"/>
                    </a:cubicBezTo>
                    <a:cubicBezTo>
                      <a:pt x="157" y="17302"/>
                      <a:pt x="1101" y="8651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3313FC5-8F97-46B1-977A-3FA9E0CE5CC4}"/>
                  </a:ext>
                </a:extLst>
              </p:cNvPr>
              <p:cNvSpPr/>
              <p:nvPr/>
            </p:nvSpPr>
            <p:spPr>
              <a:xfrm>
                <a:off x="4334225" y="2696939"/>
                <a:ext cx="10066" cy="25796"/>
              </a:xfrm>
              <a:custGeom>
                <a:avLst/>
                <a:gdLst>
                  <a:gd name="connsiteX0" fmla="*/ 5034 w 10066"/>
                  <a:gd name="connsiteY0" fmla="*/ 0 h 25796"/>
                  <a:gd name="connsiteX1" fmla="*/ 10067 w 10066"/>
                  <a:gd name="connsiteY1" fmla="*/ 12898 h 25796"/>
                  <a:gd name="connsiteX2" fmla="*/ 5034 w 10066"/>
                  <a:gd name="connsiteY2" fmla="*/ 25796 h 25796"/>
                  <a:gd name="connsiteX3" fmla="*/ 0 w 10066"/>
                  <a:gd name="connsiteY3" fmla="*/ 12898 h 25796"/>
                  <a:gd name="connsiteX4" fmla="*/ 5034 w 10066"/>
                  <a:gd name="connsiteY4" fmla="*/ 0 h 2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25796">
                    <a:moveTo>
                      <a:pt x="5034" y="0"/>
                    </a:moveTo>
                    <a:cubicBezTo>
                      <a:pt x="9044" y="4326"/>
                      <a:pt x="9910" y="8572"/>
                      <a:pt x="10067" y="12898"/>
                    </a:cubicBezTo>
                    <a:cubicBezTo>
                      <a:pt x="9910" y="17224"/>
                      <a:pt x="9044" y="21471"/>
                      <a:pt x="5034" y="25796"/>
                    </a:cubicBezTo>
                    <a:cubicBezTo>
                      <a:pt x="1022" y="21471"/>
                      <a:pt x="157" y="17224"/>
                      <a:pt x="0" y="12898"/>
                    </a:cubicBezTo>
                    <a:cubicBezTo>
                      <a:pt x="157" y="8572"/>
                      <a:pt x="1101" y="4326"/>
                      <a:pt x="5034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752F18C-FE42-45EA-8A24-3263393FAE49}"/>
                  </a:ext>
                </a:extLst>
              </p:cNvPr>
              <p:cNvSpPr/>
              <p:nvPr/>
            </p:nvSpPr>
            <p:spPr>
              <a:xfrm>
                <a:off x="4669575" y="2351286"/>
                <a:ext cx="10066" cy="36177"/>
              </a:xfrm>
              <a:custGeom>
                <a:avLst/>
                <a:gdLst>
                  <a:gd name="connsiteX0" fmla="*/ 5033 w 10066"/>
                  <a:gd name="connsiteY0" fmla="*/ 0 h 36177"/>
                  <a:gd name="connsiteX1" fmla="*/ 10067 w 10066"/>
                  <a:gd name="connsiteY1" fmla="*/ 18089 h 36177"/>
                  <a:gd name="connsiteX2" fmla="*/ 5033 w 10066"/>
                  <a:gd name="connsiteY2" fmla="*/ 36177 h 36177"/>
                  <a:gd name="connsiteX3" fmla="*/ 0 w 10066"/>
                  <a:gd name="connsiteY3" fmla="*/ 18089 h 36177"/>
                  <a:gd name="connsiteX4" fmla="*/ 5033 w 10066"/>
                  <a:gd name="connsiteY4" fmla="*/ 0 h 3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36177">
                    <a:moveTo>
                      <a:pt x="5033" y="0"/>
                    </a:moveTo>
                    <a:cubicBezTo>
                      <a:pt x="9044" y="6056"/>
                      <a:pt x="9909" y="12033"/>
                      <a:pt x="10067" y="18089"/>
                    </a:cubicBezTo>
                    <a:cubicBezTo>
                      <a:pt x="9909" y="24144"/>
                      <a:pt x="9044" y="30122"/>
                      <a:pt x="5033" y="36177"/>
                    </a:cubicBezTo>
                    <a:cubicBezTo>
                      <a:pt x="1022" y="30122"/>
                      <a:pt x="157" y="24144"/>
                      <a:pt x="0" y="18089"/>
                    </a:cubicBezTo>
                    <a:cubicBezTo>
                      <a:pt x="157" y="12033"/>
                      <a:pt x="1101" y="6056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sp>
        <p:nvSpPr>
          <p:cNvPr id="3" name="ตัวแทนข้อความ 7">
            <a:extLst>
              <a:ext uri="{FF2B5EF4-FFF2-40B4-BE49-F238E27FC236}">
                <a16:creationId xmlns:a16="http://schemas.microsoft.com/office/drawing/2014/main" id="{BF9A404F-219B-4C9E-BAEB-935948FEB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099" y="1468400"/>
            <a:ext cx="7009805" cy="2751144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algn="ctr">
              <a:defRPr lang="en-US" sz="12800" b="1" baseline="0" dirty="0"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Thank You</a:t>
            </a:r>
          </a:p>
        </p:txBody>
      </p:sp>
      <p:grpSp>
        <p:nvGrpSpPr>
          <p:cNvPr id="112" name="Graphic 2">
            <a:extLst>
              <a:ext uri="{FF2B5EF4-FFF2-40B4-BE49-F238E27FC236}">
                <a16:creationId xmlns:a16="http://schemas.microsoft.com/office/drawing/2014/main" id="{55FC9C4F-E001-45CC-A340-BB43B578A3B1}"/>
              </a:ext>
            </a:extLst>
          </p:cNvPr>
          <p:cNvGrpSpPr/>
          <p:nvPr userDrawn="1"/>
        </p:nvGrpSpPr>
        <p:grpSpPr>
          <a:xfrm rot="21017153">
            <a:off x="7524084" y="363185"/>
            <a:ext cx="911542" cy="799768"/>
            <a:chOff x="5221199" y="784529"/>
            <a:chExt cx="1366097" cy="834786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5E0B92A-D34B-4F3E-8360-5FB8A4A75CE8}"/>
                </a:ext>
              </a:extLst>
            </p:cNvPr>
            <p:cNvSpPr/>
            <p:nvPr/>
          </p:nvSpPr>
          <p:spPr>
            <a:xfrm>
              <a:off x="5221199" y="784529"/>
              <a:ext cx="1366097" cy="834786"/>
            </a:xfrm>
            <a:custGeom>
              <a:avLst/>
              <a:gdLst>
                <a:gd name="connsiteX0" fmla="*/ 18304 w 1366097"/>
                <a:gd name="connsiteY0" fmla="*/ 617644 h 834786"/>
                <a:gd name="connsiteX1" fmla="*/ 278186 w 1366097"/>
                <a:gd name="connsiteY1" fmla="*/ 646407 h 834786"/>
                <a:gd name="connsiteX2" fmla="*/ 359399 w 1366097"/>
                <a:gd name="connsiteY2" fmla="*/ 682615 h 834786"/>
                <a:gd name="connsiteX3" fmla="*/ 599316 w 1366097"/>
                <a:gd name="connsiteY3" fmla="*/ 613922 h 834786"/>
                <a:gd name="connsiteX4" fmla="*/ 972135 w 1366097"/>
                <a:gd name="connsiteY4" fmla="*/ 833959 h 834786"/>
                <a:gd name="connsiteX5" fmla="*/ 1366019 w 1366097"/>
                <a:gd name="connsiteY5" fmla="*/ 533639 h 834786"/>
                <a:gd name="connsiteX6" fmla="*/ 1200040 w 1366097"/>
                <a:gd name="connsiteY6" fmla="*/ 380603 h 834786"/>
                <a:gd name="connsiteX7" fmla="*/ 928652 w 1366097"/>
                <a:gd name="connsiteY7" fmla="*/ 3047 h 834786"/>
                <a:gd name="connsiteX8" fmla="*/ 471575 w 1366097"/>
                <a:gd name="connsiteY8" fmla="*/ 275788 h 834786"/>
                <a:gd name="connsiteX9" fmla="*/ 209577 w 1366097"/>
                <a:gd name="connsiteY9" fmla="*/ 177147 h 834786"/>
                <a:gd name="connsiteX10" fmla="*/ 108146 w 1366097"/>
                <a:gd name="connsiteY10" fmla="*/ 407844 h 834786"/>
                <a:gd name="connsiteX11" fmla="*/ 18304 w 1366097"/>
                <a:gd name="connsiteY11" fmla="*/ 617560 h 83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6097" h="834786">
                  <a:moveTo>
                    <a:pt x="18304" y="617644"/>
                  </a:moveTo>
                  <a:cubicBezTo>
                    <a:pt x="78960" y="749954"/>
                    <a:pt x="254498" y="648861"/>
                    <a:pt x="278186" y="646407"/>
                  </a:cubicBezTo>
                  <a:cubicBezTo>
                    <a:pt x="301958" y="643869"/>
                    <a:pt x="298235" y="681346"/>
                    <a:pt x="359399" y="682615"/>
                  </a:cubicBezTo>
                  <a:cubicBezTo>
                    <a:pt x="420647" y="683884"/>
                    <a:pt x="551857" y="600133"/>
                    <a:pt x="599316" y="613922"/>
                  </a:cubicBezTo>
                  <a:cubicBezTo>
                    <a:pt x="646775" y="627711"/>
                    <a:pt x="748461" y="820593"/>
                    <a:pt x="972135" y="833959"/>
                  </a:cubicBezTo>
                  <a:cubicBezTo>
                    <a:pt x="1195810" y="847410"/>
                    <a:pt x="1370333" y="694797"/>
                    <a:pt x="1366019" y="533639"/>
                  </a:cubicBezTo>
                  <a:cubicBezTo>
                    <a:pt x="1361705" y="372482"/>
                    <a:pt x="1202662" y="405136"/>
                    <a:pt x="1200040" y="380603"/>
                  </a:cubicBezTo>
                  <a:cubicBezTo>
                    <a:pt x="1197417" y="356070"/>
                    <a:pt x="1212983" y="40777"/>
                    <a:pt x="928652" y="3047"/>
                  </a:cubicBezTo>
                  <a:cubicBezTo>
                    <a:pt x="644237" y="-34684"/>
                    <a:pt x="489932" y="290761"/>
                    <a:pt x="471575" y="275788"/>
                  </a:cubicBezTo>
                  <a:cubicBezTo>
                    <a:pt x="453217" y="260814"/>
                    <a:pt x="348740" y="133157"/>
                    <a:pt x="209577" y="177147"/>
                  </a:cubicBezTo>
                  <a:cubicBezTo>
                    <a:pt x="70415" y="221053"/>
                    <a:pt x="111191" y="391770"/>
                    <a:pt x="108146" y="407844"/>
                  </a:cubicBezTo>
                  <a:cubicBezTo>
                    <a:pt x="105100" y="423917"/>
                    <a:pt x="-52589" y="463170"/>
                    <a:pt x="18304" y="61756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3C2946D-DF1F-4998-852F-37A0DF510C96}"/>
                </a:ext>
              </a:extLst>
            </p:cNvPr>
            <p:cNvSpPr/>
            <p:nvPr/>
          </p:nvSpPr>
          <p:spPr>
            <a:xfrm>
              <a:off x="5510717" y="1284231"/>
              <a:ext cx="106352" cy="157279"/>
            </a:xfrm>
            <a:custGeom>
              <a:avLst/>
              <a:gdLst>
                <a:gd name="connsiteX0" fmla="*/ 14977 w 106352"/>
                <a:gd name="connsiteY0" fmla="*/ 1452 h 157279"/>
                <a:gd name="connsiteX1" fmla="*/ 3980 w 106352"/>
                <a:gd name="connsiteY1" fmla="*/ 53986 h 157279"/>
                <a:gd name="connsiteX2" fmla="*/ 14892 w 106352"/>
                <a:gd name="connsiteY2" fmla="*/ 105252 h 157279"/>
                <a:gd name="connsiteX3" fmla="*/ 53892 w 106352"/>
                <a:gd name="connsiteY3" fmla="*/ 140106 h 157279"/>
                <a:gd name="connsiteX4" fmla="*/ 105411 w 106352"/>
                <a:gd name="connsiteY4" fmla="*/ 155164 h 157279"/>
                <a:gd name="connsiteX5" fmla="*/ 106342 w 106352"/>
                <a:gd name="connsiteY5" fmla="*/ 156349 h 157279"/>
                <a:gd name="connsiteX6" fmla="*/ 105158 w 106352"/>
                <a:gd name="connsiteY6" fmla="*/ 157279 h 157279"/>
                <a:gd name="connsiteX7" fmla="*/ 52284 w 106352"/>
                <a:gd name="connsiteY7" fmla="*/ 143490 h 157279"/>
                <a:gd name="connsiteX8" fmla="*/ 11001 w 106352"/>
                <a:gd name="connsiteY8" fmla="*/ 107536 h 157279"/>
                <a:gd name="connsiteX9" fmla="*/ 257 w 106352"/>
                <a:gd name="connsiteY9" fmla="*/ 53817 h 157279"/>
                <a:gd name="connsiteX10" fmla="*/ 13031 w 106352"/>
                <a:gd name="connsiteY10" fmla="*/ 690 h 157279"/>
                <a:gd name="connsiteX11" fmla="*/ 14385 w 106352"/>
                <a:gd name="connsiteY11" fmla="*/ 98 h 157279"/>
                <a:gd name="connsiteX12" fmla="*/ 14977 w 106352"/>
                <a:gd name="connsiteY12" fmla="*/ 1452 h 1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352" h="157279">
                  <a:moveTo>
                    <a:pt x="14977" y="1452"/>
                  </a:moveTo>
                  <a:cubicBezTo>
                    <a:pt x="9309" y="18540"/>
                    <a:pt x="4995" y="36136"/>
                    <a:pt x="3980" y="53986"/>
                  </a:cubicBezTo>
                  <a:cubicBezTo>
                    <a:pt x="3049" y="71752"/>
                    <a:pt x="6179" y="89855"/>
                    <a:pt x="14892" y="105252"/>
                  </a:cubicBezTo>
                  <a:cubicBezTo>
                    <a:pt x="23521" y="120649"/>
                    <a:pt x="37903" y="132323"/>
                    <a:pt x="53892" y="140106"/>
                  </a:cubicBezTo>
                  <a:cubicBezTo>
                    <a:pt x="69965" y="147804"/>
                    <a:pt x="87561" y="152288"/>
                    <a:pt x="105411" y="155164"/>
                  </a:cubicBezTo>
                  <a:cubicBezTo>
                    <a:pt x="106004" y="155164"/>
                    <a:pt x="106426" y="155757"/>
                    <a:pt x="106342" y="156349"/>
                  </a:cubicBezTo>
                  <a:cubicBezTo>
                    <a:pt x="106342" y="156941"/>
                    <a:pt x="105750" y="157279"/>
                    <a:pt x="105158" y="157279"/>
                  </a:cubicBezTo>
                  <a:cubicBezTo>
                    <a:pt x="87054" y="155249"/>
                    <a:pt x="68950" y="151357"/>
                    <a:pt x="52284" y="143490"/>
                  </a:cubicBezTo>
                  <a:cubicBezTo>
                    <a:pt x="35703" y="135792"/>
                    <a:pt x="20476" y="123779"/>
                    <a:pt x="11001" y="107536"/>
                  </a:cubicBezTo>
                  <a:cubicBezTo>
                    <a:pt x="1865" y="91124"/>
                    <a:pt x="-927" y="72090"/>
                    <a:pt x="257" y="53817"/>
                  </a:cubicBezTo>
                  <a:cubicBezTo>
                    <a:pt x="1357" y="35460"/>
                    <a:pt x="6348" y="17610"/>
                    <a:pt x="13031" y="690"/>
                  </a:cubicBezTo>
                  <a:cubicBezTo>
                    <a:pt x="13285" y="98"/>
                    <a:pt x="13877" y="-156"/>
                    <a:pt x="14385" y="98"/>
                  </a:cubicBezTo>
                  <a:cubicBezTo>
                    <a:pt x="14892" y="267"/>
                    <a:pt x="15146" y="944"/>
                    <a:pt x="14977" y="1452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0AE5A29-0E61-45AC-9905-F1A70F16896F}"/>
                </a:ext>
              </a:extLst>
            </p:cNvPr>
            <p:cNvSpPr/>
            <p:nvPr/>
          </p:nvSpPr>
          <p:spPr>
            <a:xfrm>
              <a:off x="5244101" y="1293284"/>
              <a:ext cx="140231" cy="154692"/>
            </a:xfrm>
            <a:custGeom>
              <a:avLst/>
              <a:gdLst>
                <a:gd name="connsiteX0" fmla="*/ 7922 w 140231"/>
                <a:gd name="connsiteY0" fmla="*/ 1366 h 154692"/>
                <a:gd name="connsiteX1" fmla="*/ 4284 w 140231"/>
                <a:gd name="connsiteY1" fmla="*/ 62699 h 154692"/>
                <a:gd name="connsiteX2" fmla="*/ 25772 w 140231"/>
                <a:gd name="connsiteY2" fmla="*/ 118618 h 154692"/>
                <a:gd name="connsiteX3" fmla="*/ 77714 w 140231"/>
                <a:gd name="connsiteY3" fmla="*/ 147889 h 154692"/>
                <a:gd name="connsiteX4" fmla="*/ 139047 w 140231"/>
                <a:gd name="connsiteY4" fmla="*/ 150596 h 154692"/>
                <a:gd name="connsiteX5" fmla="*/ 140232 w 140231"/>
                <a:gd name="connsiteY5" fmla="*/ 151526 h 154692"/>
                <a:gd name="connsiteX6" fmla="*/ 139301 w 140231"/>
                <a:gd name="connsiteY6" fmla="*/ 152710 h 154692"/>
                <a:gd name="connsiteX7" fmla="*/ 76953 w 140231"/>
                <a:gd name="connsiteY7" fmla="*/ 151526 h 154692"/>
                <a:gd name="connsiteX8" fmla="*/ 22303 w 140231"/>
                <a:gd name="connsiteY8" fmla="*/ 121494 h 154692"/>
                <a:gd name="connsiteX9" fmla="*/ 562 w 140231"/>
                <a:gd name="connsiteY9" fmla="*/ 63038 h 154692"/>
                <a:gd name="connsiteX10" fmla="*/ 5807 w 140231"/>
                <a:gd name="connsiteY10" fmla="*/ 859 h 154692"/>
                <a:gd name="connsiteX11" fmla="*/ 7076 w 140231"/>
                <a:gd name="connsiteY11" fmla="*/ 13 h 154692"/>
                <a:gd name="connsiteX12" fmla="*/ 7922 w 140231"/>
                <a:gd name="connsiteY12" fmla="*/ 1282 h 15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231" h="154692">
                  <a:moveTo>
                    <a:pt x="7922" y="1366"/>
                  </a:moveTo>
                  <a:cubicBezTo>
                    <a:pt x="4453" y="21670"/>
                    <a:pt x="2423" y="42311"/>
                    <a:pt x="4284" y="62699"/>
                  </a:cubicBezTo>
                  <a:cubicBezTo>
                    <a:pt x="6145" y="83003"/>
                    <a:pt x="12744" y="103137"/>
                    <a:pt x="25772" y="118618"/>
                  </a:cubicBezTo>
                  <a:cubicBezTo>
                    <a:pt x="38715" y="134184"/>
                    <a:pt x="57919" y="143574"/>
                    <a:pt x="77714" y="147889"/>
                  </a:cubicBezTo>
                  <a:cubicBezTo>
                    <a:pt x="97679" y="152203"/>
                    <a:pt x="118490" y="152203"/>
                    <a:pt x="139047" y="150596"/>
                  </a:cubicBezTo>
                  <a:cubicBezTo>
                    <a:pt x="139639" y="150596"/>
                    <a:pt x="140147" y="150934"/>
                    <a:pt x="140232" y="151526"/>
                  </a:cubicBezTo>
                  <a:cubicBezTo>
                    <a:pt x="140232" y="152118"/>
                    <a:pt x="139893" y="152626"/>
                    <a:pt x="139301" y="152710"/>
                  </a:cubicBezTo>
                  <a:cubicBezTo>
                    <a:pt x="118659" y="155248"/>
                    <a:pt x="97510" y="155841"/>
                    <a:pt x="76953" y="151526"/>
                  </a:cubicBezTo>
                  <a:cubicBezTo>
                    <a:pt x="56565" y="147381"/>
                    <a:pt x="36262" y="137906"/>
                    <a:pt x="22303" y="121494"/>
                  </a:cubicBezTo>
                  <a:cubicBezTo>
                    <a:pt x="8683" y="104913"/>
                    <a:pt x="2169" y="83764"/>
                    <a:pt x="562" y="63038"/>
                  </a:cubicBezTo>
                  <a:cubicBezTo>
                    <a:pt x="-1215" y="42142"/>
                    <a:pt x="1408" y="21162"/>
                    <a:pt x="5807" y="859"/>
                  </a:cubicBezTo>
                  <a:cubicBezTo>
                    <a:pt x="5892" y="267"/>
                    <a:pt x="6484" y="-72"/>
                    <a:pt x="7076" y="13"/>
                  </a:cubicBezTo>
                  <a:cubicBezTo>
                    <a:pt x="7668" y="97"/>
                    <a:pt x="8006" y="690"/>
                    <a:pt x="7922" y="1282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5A04167-0663-4F5A-8AF2-49742ED0FBF3}"/>
                </a:ext>
              </a:extLst>
            </p:cNvPr>
            <p:cNvSpPr/>
            <p:nvPr/>
          </p:nvSpPr>
          <p:spPr>
            <a:xfrm>
              <a:off x="5838358" y="1366212"/>
              <a:ext cx="499390" cy="235359"/>
            </a:xfrm>
            <a:custGeom>
              <a:avLst/>
              <a:gdLst>
                <a:gd name="connsiteX0" fmla="*/ 2037 w 499390"/>
                <a:gd name="connsiteY0" fmla="*/ 599 h 235359"/>
                <a:gd name="connsiteX1" fmla="*/ 97040 w 499390"/>
                <a:gd name="connsiteY1" fmla="*/ 112690 h 235359"/>
                <a:gd name="connsiteX2" fmla="*/ 217252 w 499390"/>
                <a:gd name="connsiteY2" fmla="*/ 196357 h 235359"/>
                <a:gd name="connsiteX3" fmla="*/ 358360 w 499390"/>
                <a:gd name="connsiteY3" fmla="*/ 231634 h 235359"/>
                <a:gd name="connsiteX4" fmla="*/ 497776 w 499390"/>
                <a:gd name="connsiteY4" fmla="*/ 191958 h 235359"/>
                <a:gd name="connsiteX5" fmla="*/ 499214 w 499390"/>
                <a:gd name="connsiteY5" fmla="*/ 192296 h 235359"/>
                <a:gd name="connsiteX6" fmla="*/ 498876 w 499390"/>
                <a:gd name="connsiteY6" fmla="*/ 193734 h 235359"/>
                <a:gd name="connsiteX7" fmla="*/ 431621 w 499390"/>
                <a:gd name="connsiteY7" fmla="*/ 224527 h 235359"/>
                <a:gd name="connsiteX8" fmla="*/ 358360 w 499390"/>
                <a:gd name="connsiteY8" fmla="*/ 235356 h 235359"/>
                <a:gd name="connsiteX9" fmla="*/ 215222 w 499390"/>
                <a:gd name="connsiteY9" fmla="*/ 200417 h 235359"/>
                <a:gd name="connsiteX10" fmla="*/ 94417 w 499390"/>
                <a:gd name="connsiteY10" fmla="*/ 115397 h 235359"/>
                <a:gd name="connsiteX11" fmla="*/ 176 w 499390"/>
                <a:gd name="connsiteY11" fmla="*/ 1699 h 235359"/>
                <a:gd name="connsiteX12" fmla="*/ 514 w 499390"/>
                <a:gd name="connsiteY12" fmla="*/ 176 h 235359"/>
                <a:gd name="connsiteX13" fmla="*/ 1953 w 499390"/>
                <a:gd name="connsiteY13" fmla="*/ 514 h 23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9390" h="235359">
                  <a:moveTo>
                    <a:pt x="2037" y="599"/>
                  </a:moveTo>
                  <a:cubicBezTo>
                    <a:pt x="29193" y="41544"/>
                    <a:pt x="61171" y="79274"/>
                    <a:pt x="97040" y="112690"/>
                  </a:cubicBezTo>
                  <a:cubicBezTo>
                    <a:pt x="132993" y="146021"/>
                    <a:pt x="173177" y="174953"/>
                    <a:pt x="217252" y="196357"/>
                  </a:cubicBezTo>
                  <a:cubicBezTo>
                    <a:pt x="261073" y="217844"/>
                    <a:pt x="309378" y="231549"/>
                    <a:pt x="358360" y="231634"/>
                  </a:cubicBezTo>
                  <a:cubicBezTo>
                    <a:pt x="407342" y="231718"/>
                    <a:pt x="455900" y="217337"/>
                    <a:pt x="497776" y="191958"/>
                  </a:cubicBezTo>
                  <a:cubicBezTo>
                    <a:pt x="498284" y="191619"/>
                    <a:pt x="498960" y="191788"/>
                    <a:pt x="499214" y="192296"/>
                  </a:cubicBezTo>
                  <a:cubicBezTo>
                    <a:pt x="499552" y="192803"/>
                    <a:pt x="499383" y="193480"/>
                    <a:pt x="498876" y="193734"/>
                  </a:cubicBezTo>
                  <a:cubicBezTo>
                    <a:pt x="477896" y="206762"/>
                    <a:pt x="455308" y="217337"/>
                    <a:pt x="431621" y="224527"/>
                  </a:cubicBezTo>
                  <a:cubicBezTo>
                    <a:pt x="407849" y="231634"/>
                    <a:pt x="383147" y="235271"/>
                    <a:pt x="358360" y="235356"/>
                  </a:cubicBezTo>
                  <a:cubicBezTo>
                    <a:pt x="308617" y="235610"/>
                    <a:pt x="259720" y="221990"/>
                    <a:pt x="215222" y="200417"/>
                  </a:cubicBezTo>
                  <a:cubicBezTo>
                    <a:pt x="170724" y="178591"/>
                    <a:pt x="130371" y="149151"/>
                    <a:pt x="94417" y="115397"/>
                  </a:cubicBezTo>
                  <a:cubicBezTo>
                    <a:pt x="58379" y="81643"/>
                    <a:pt x="26655" y="43321"/>
                    <a:pt x="176" y="1699"/>
                  </a:cubicBezTo>
                  <a:cubicBezTo>
                    <a:pt x="-162" y="1191"/>
                    <a:pt x="7" y="514"/>
                    <a:pt x="514" y="176"/>
                  </a:cubicBezTo>
                  <a:cubicBezTo>
                    <a:pt x="1022" y="-162"/>
                    <a:pt x="1699" y="7"/>
                    <a:pt x="1953" y="51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4ACFFF9-1142-46EE-A9FB-A00D1724DC2B}"/>
                </a:ext>
              </a:extLst>
            </p:cNvPr>
            <p:cNvSpPr/>
            <p:nvPr/>
          </p:nvSpPr>
          <p:spPr>
            <a:xfrm>
              <a:off x="6157982" y="1108592"/>
              <a:ext cx="187806" cy="132181"/>
            </a:xfrm>
            <a:custGeom>
              <a:avLst/>
              <a:gdLst>
                <a:gd name="connsiteX0" fmla="*/ 160 w 187806"/>
                <a:gd name="connsiteY0" fmla="*/ 75490 h 132181"/>
                <a:gd name="connsiteX1" fmla="*/ 62169 w 187806"/>
                <a:gd name="connsiteY1" fmla="*/ 28116 h 132181"/>
                <a:gd name="connsiteX2" fmla="*/ 96685 w 187806"/>
                <a:gd name="connsiteY2" fmla="*/ 9505 h 132181"/>
                <a:gd name="connsiteX3" fmla="*/ 135092 w 187806"/>
                <a:gd name="connsiteY3" fmla="*/ 30 h 132181"/>
                <a:gd name="connsiteX4" fmla="*/ 170876 w 187806"/>
                <a:gd name="connsiteY4" fmla="*/ 16442 h 132181"/>
                <a:gd name="connsiteX5" fmla="*/ 185342 w 187806"/>
                <a:gd name="connsiteY5" fmla="*/ 53157 h 132181"/>
                <a:gd name="connsiteX6" fmla="*/ 184581 w 187806"/>
                <a:gd name="connsiteY6" fmla="*/ 131240 h 132181"/>
                <a:gd name="connsiteX7" fmla="*/ 183397 w 187806"/>
                <a:gd name="connsiteY7" fmla="*/ 132170 h 132181"/>
                <a:gd name="connsiteX8" fmla="*/ 182466 w 187806"/>
                <a:gd name="connsiteY8" fmla="*/ 130986 h 132181"/>
                <a:gd name="connsiteX9" fmla="*/ 181705 w 187806"/>
                <a:gd name="connsiteY9" fmla="*/ 53833 h 132181"/>
                <a:gd name="connsiteX10" fmla="*/ 167746 w 187806"/>
                <a:gd name="connsiteY10" fmla="*/ 19064 h 132181"/>
                <a:gd name="connsiteX11" fmla="*/ 135261 w 187806"/>
                <a:gd name="connsiteY11" fmla="*/ 4598 h 132181"/>
                <a:gd name="connsiteX12" fmla="*/ 98461 w 187806"/>
                <a:gd name="connsiteY12" fmla="*/ 13396 h 132181"/>
                <a:gd name="connsiteX13" fmla="*/ 64369 w 187806"/>
                <a:gd name="connsiteY13" fmla="*/ 31331 h 132181"/>
                <a:gd name="connsiteX14" fmla="*/ 1767 w 187806"/>
                <a:gd name="connsiteY14" fmla="*/ 77182 h 132181"/>
                <a:gd name="connsiteX15" fmla="*/ 244 w 187806"/>
                <a:gd name="connsiteY15" fmla="*/ 77013 h 132181"/>
                <a:gd name="connsiteX16" fmla="*/ 329 w 187806"/>
                <a:gd name="connsiteY16" fmla="*/ 75490 h 1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806" h="132181">
                  <a:moveTo>
                    <a:pt x="160" y="75490"/>
                  </a:moveTo>
                  <a:cubicBezTo>
                    <a:pt x="19701" y="58402"/>
                    <a:pt x="40089" y="42074"/>
                    <a:pt x="62169" y="28116"/>
                  </a:cubicBezTo>
                  <a:cubicBezTo>
                    <a:pt x="73167" y="21179"/>
                    <a:pt x="84587" y="14665"/>
                    <a:pt x="96685" y="9505"/>
                  </a:cubicBezTo>
                  <a:cubicBezTo>
                    <a:pt x="108697" y="4429"/>
                    <a:pt x="121472" y="30"/>
                    <a:pt x="135092" y="30"/>
                  </a:cubicBezTo>
                  <a:cubicBezTo>
                    <a:pt x="148543" y="-478"/>
                    <a:pt x="162670" y="5529"/>
                    <a:pt x="170876" y="16442"/>
                  </a:cubicBezTo>
                  <a:cubicBezTo>
                    <a:pt x="179336" y="27185"/>
                    <a:pt x="183058" y="40383"/>
                    <a:pt x="185342" y="53157"/>
                  </a:cubicBezTo>
                  <a:cubicBezTo>
                    <a:pt x="189572" y="79213"/>
                    <a:pt x="187711" y="105438"/>
                    <a:pt x="184581" y="131240"/>
                  </a:cubicBezTo>
                  <a:cubicBezTo>
                    <a:pt x="184581" y="131832"/>
                    <a:pt x="183989" y="132255"/>
                    <a:pt x="183397" y="132170"/>
                  </a:cubicBezTo>
                  <a:cubicBezTo>
                    <a:pt x="182805" y="132170"/>
                    <a:pt x="182381" y="131578"/>
                    <a:pt x="182466" y="130986"/>
                  </a:cubicBezTo>
                  <a:cubicBezTo>
                    <a:pt x="184666" y="105268"/>
                    <a:pt x="185935" y="79128"/>
                    <a:pt x="181705" y="53833"/>
                  </a:cubicBezTo>
                  <a:cubicBezTo>
                    <a:pt x="179336" y="41398"/>
                    <a:pt x="175529" y="28708"/>
                    <a:pt x="167746" y="19064"/>
                  </a:cubicBezTo>
                  <a:cubicBezTo>
                    <a:pt x="160048" y="9166"/>
                    <a:pt x="147697" y="4090"/>
                    <a:pt x="135261" y="4598"/>
                  </a:cubicBezTo>
                  <a:cubicBezTo>
                    <a:pt x="122741" y="4598"/>
                    <a:pt x="110305" y="8574"/>
                    <a:pt x="98461" y="13396"/>
                  </a:cubicBezTo>
                  <a:cubicBezTo>
                    <a:pt x="86618" y="18387"/>
                    <a:pt x="75282" y="24563"/>
                    <a:pt x="64369" y="31331"/>
                  </a:cubicBezTo>
                  <a:cubicBezTo>
                    <a:pt x="42458" y="45035"/>
                    <a:pt x="21901" y="60855"/>
                    <a:pt x="1767" y="77182"/>
                  </a:cubicBezTo>
                  <a:cubicBezTo>
                    <a:pt x="1344" y="77521"/>
                    <a:pt x="667" y="77521"/>
                    <a:pt x="244" y="77013"/>
                  </a:cubicBezTo>
                  <a:cubicBezTo>
                    <a:pt x="-94" y="76590"/>
                    <a:pt x="-94" y="75913"/>
                    <a:pt x="329" y="75490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50067C4-1AAE-4186-905B-E51CF54EE556}"/>
                </a:ext>
              </a:extLst>
            </p:cNvPr>
            <p:cNvSpPr/>
            <p:nvPr/>
          </p:nvSpPr>
          <p:spPr>
            <a:xfrm>
              <a:off x="5525272" y="1120455"/>
              <a:ext cx="128111" cy="92931"/>
            </a:xfrm>
            <a:custGeom>
              <a:avLst/>
              <a:gdLst>
                <a:gd name="connsiteX0" fmla="*/ 39591 w 128111"/>
                <a:gd name="connsiteY0" fmla="*/ 92474 h 92931"/>
                <a:gd name="connsiteX1" fmla="*/ 8629 w 128111"/>
                <a:gd name="connsiteY1" fmla="*/ 44846 h 92931"/>
                <a:gd name="connsiteX2" fmla="*/ 0 w 128111"/>
                <a:gd name="connsiteY2" fmla="*/ 17183 h 92931"/>
                <a:gd name="connsiteX3" fmla="*/ 1438 w 128111"/>
                <a:gd name="connsiteY3" fmla="*/ 9400 h 92931"/>
                <a:gd name="connsiteX4" fmla="*/ 6852 w 128111"/>
                <a:gd name="connsiteY4" fmla="*/ 3224 h 92931"/>
                <a:gd name="connsiteX5" fmla="*/ 21741 w 128111"/>
                <a:gd name="connsiteY5" fmla="*/ 10 h 92931"/>
                <a:gd name="connsiteX6" fmla="*/ 76560 w 128111"/>
                <a:gd name="connsiteY6" fmla="*/ 15914 h 92931"/>
                <a:gd name="connsiteX7" fmla="*/ 127572 w 128111"/>
                <a:gd name="connsiteY7" fmla="*/ 40701 h 92931"/>
                <a:gd name="connsiteX8" fmla="*/ 127995 w 128111"/>
                <a:gd name="connsiteY8" fmla="*/ 42139 h 92931"/>
                <a:gd name="connsiteX9" fmla="*/ 126557 w 128111"/>
                <a:gd name="connsiteY9" fmla="*/ 42562 h 92931"/>
                <a:gd name="connsiteX10" fmla="*/ 75122 w 128111"/>
                <a:gd name="connsiteY10" fmla="*/ 19298 h 92931"/>
                <a:gd name="connsiteX11" fmla="*/ 21572 w 128111"/>
                <a:gd name="connsiteY11" fmla="*/ 4493 h 92931"/>
                <a:gd name="connsiteX12" fmla="*/ 9136 w 128111"/>
                <a:gd name="connsiteY12" fmla="*/ 6947 h 92931"/>
                <a:gd name="connsiteX13" fmla="*/ 4060 w 128111"/>
                <a:gd name="connsiteY13" fmla="*/ 17183 h 92931"/>
                <a:gd name="connsiteX14" fmla="*/ 11844 w 128111"/>
                <a:gd name="connsiteY14" fmla="*/ 43154 h 92931"/>
                <a:gd name="connsiteX15" fmla="*/ 25717 w 128111"/>
                <a:gd name="connsiteY15" fmla="*/ 67603 h 92931"/>
                <a:gd name="connsiteX16" fmla="*/ 41199 w 128111"/>
                <a:gd name="connsiteY16" fmla="*/ 91205 h 92931"/>
                <a:gd name="connsiteX17" fmla="*/ 40945 w 128111"/>
                <a:gd name="connsiteY17" fmla="*/ 92728 h 92931"/>
                <a:gd name="connsiteX18" fmla="*/ 39507 w 128111"/>
                <a:gd name="connsiteY18" fmla="*/ 92474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111" h="92931">
                  <a:moveTo>
                    <a:pt x="39591" y="92474"/>
                  </a:moveTo>
                  <a:cubicBezTo>
                    <a:pt x="28255" y="77416"/>
                    <a:pt x="17173" y="61935"/>
                    <a:pt x="8629" y="44846"/>
                  </a:cubicBezTo>
                  <a:cubicBezTo>
                    <a:pt x="4484" y="36302"/>
                    <a:pt x="423" y="27419"/>
                    <a:pt x="0" y="17183"/>
                  </a:cubicBezTo>
                  <a:cubicBezTo>
                    <a:pt x="0" y="14645"/>
                    <a:pt x="423" y="12022"/>
                    <a:pt x="1438" y="9400"/>
                  </a:cubicBezTo>
                  <a:cubicBezTo>
                    <a:pt x="2707" y="6947"/>
                    <a:pt x="4484" y="4663"/>
                    <a:pt x="6852" y="3224"/>
                  </a:cubicBezTo>
                  <a:cubicBezTo>
                    <a:pt x="11590" y="348"/>
                    <a:pt x="16835" y="-75"/>
                    <a:pt x="21741" y="10"/>
                  </a:cubicBezTo>
                  <a:cubicBezTo>
                    <a:pt x="41368" y="1448"/>
                    <a:pt x="59049" y="8808"/>
                    <a:pt x="76560" y="15914"/>
                  </a:cubicBezTo>
                  <a:cubicBezTo>
                    <a:pt x="93987" y="23274"/>
                    <a:pt x="110907" y="31734"/>
                    <a:pt x="127572" y="40701"/>
                  </a:cubicBezTo>
                  <a:cubicBezTo>
                    <a:pt x="128080" y="40955"/>
                    <a:pt x="128249" y="41631"/>
                    <a:pt x="127995" y="42139"/>
                  </a:cubicBezTo>
                  <a:cubicBezTo>
                    <a:pt x="127741" y="42647"/>
                    <a:pt x="127065" y="42816"/>
                    <a:pt x="126557" y="42562"/>
                  </a:cubicBezTo>
                  <a:cubicBezTo>
                    <a:pt x="109553" y="34441"/>
                    <a:pt x="92465" y="26489"/>
                    <a:pt x="75122" y="19298"/>
                  </a:cubicBezTo>
                  <a:cubicBezTo>
                    <a:pt x="57780" y="12530"/>
                    <a:pt x="39760" y="5593"/>
                    <a:pt x="21572" y="4493"/>
                  </a:cubicBezTo>
                  <a:cubicBezTo>
                    <a:pt x="17089" y="4493"/>
                    <a:pt x="12605" y="4832"/>
                    <a:pt x="9136" y="6947"/>
                  </a:cubicBezTo>
                  <a:cubicBezTo>
                    <a:pt x="5583" y="8892"/>
                    <a:pt x="4060" y="12868"/>
                    <a:pt x="4060" y="17183"/>
                  </a:cubicBezTo>
                  <a:cubicBezTo>
                    <a:pt x="4230" y="25981"/>
                    <a:pt x="7867" y="34864"/>
                    <a:pt x="11844" y="43154"/>
                  </a:cubicBezTo>
                  <a:cubicBezTo>
                    <a:pt x="15904" y="51529"/>
                    <a:pt x="20642" y="59651"/>
                    <a:pt x="25717" y="67603"/>
                  </a:cubicBezTo>
                  <a:cubicBezTo>
                    <a:pt x="30624" y="75639"/>
                    <a:pt x="35869" y="83422"/>
                    <a:pt x="41199" y="91205"/>
                  </a:cubicBezTo>
                  <a:cubicBezTo>
                    <a:pt x="41537" y="91713"/>
                    <a:pt x="41453" y="92390"/>
                    <a:pt x="40945" y="92728"/>
                  </a:cubicBezTo>
                  <a:cubicBezTo>
                    <a:pt x="40437" y="93066"/>
                    <a:pt x="39845" y="92982"/>
                    <a:pt x="39507" y="9247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19" name="Graphic 2">
            <a:extLst>
              <a:ext uri="{FF2B5EF4-FFF2-40B4-BE49-F238E27FC236}">
                <a16:creationId xmlns:a16="http://schemas.microsoft.com/office/drawing/2014/main" id="{D2744628-EADE-45FA-9168-E1D94E309294}"/>
              </a:ext>
            </a:extLst>
          </p:cNvPr>
          <p:cNvGrpSpPr/>
          <p:nvPr userDrawn="1"/>
        </p:nvGrpSpPr>
        <p:grpSpPr>
          <a:xfrm>
            <a:off x="260650" y="268382"/>
            <a:ext cx="1215609" cy="826143"/>
            <a:chOff x="2468207" y="971606"/>
            <a:chExt cx="1270447" cy="647558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F8BA897-50F8-41B8-A8FF-F60E1D89FEBC}"/>
                </a:ext>
              </a:extLst>
            </p:cNvPr>
            <p:cNvSpPr/>
            <p:nvPr/>
          </p:nvSpPr>
          <p:spPr>
            <a:xfrm>
              <a:off x="2468207" y="971606"/>
              <a:ext cx="1270447" cy="647558"/>
            </a:xfrm>
            <a:custGeom>
              <a:avLst/>
              <a:gdLst>
                <a:gd name="connsiteX0" fmla="*/ 55730 w 1270447"/>
                <a:gd name="connsiteY0" fmla="*/ 312216 h 647558"/>
                <a:gd name="connsiteX1" fmla="*/ 314936 w 1270447"/>
                <a:gd name="connsiteY1" fmla="*/ 323467 h 647558"/>
                <a:gd name="connsiteX2" fmla="*/ 661530 w 1270447"/>
                <a:gd name="connsiteY2" fmla="*/ 2252 h 647558"/>
                <a:gd name="connsiteX3" fmla="*/ 1010915 w 1270447"/>
                <a:gd name="connsiteY3" fmla="*/ 233287 h 647558"/>
                <a:gd name="connsiteX4" fmla="*/ 1270121 w 1270447"/>
                <a:gd name="connsiteY4" fmla="*/ 343178 h 647558"/>
                <a:gd name="connsiteX5" fmla="*/ 1044754 w 1270447"/>
                <a:gd name="connsiteY5" fmla="*/ 605260 h 647558"/>
                <a:gd name="connsiteX6" fmla="*/ 847559 w 1270447"/>
                <a:gd name="connsiteY6" fmla="*/ 546126 h 647558"/>
                <a:gd name="connsiteX7" fmla="*/ 731999 w 1270447"/>
                <a:gd name="connsiteY7" fmla="*/ 647558 h 647558"/>
                <a:gd name="connsiteX8" fmla="*/ 596728 w 1270447"/>
                <a:gd name="connsiteY8" fmla="*/ 526415 h 647558"/>
                <a:gd name="connsiteX9" fmla="*/ 140243 w 1270447"/>
                <a:gd name="connsiteY9" fmla="*/ 582757 h 647558"/>
                <a:gd name="connsiteX10" fmla="*/ 55730 w 1270447"/>
                <a:gd name="connsiteY10" fmla="*/ 312300 h 64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0447" h="647558">
                  <a:moveTo>
                    <a:pt x="55730" y="312216"/>
                  </a:moveTo>
                  <a:cubicBezTo>
                    <a:pt x="170444" y="202239"/>
                    <a:pt x="306476" y="343178"/>
                    <a:pt x="314936" y="323467"/>
                  </a:cubicBezTo>
                  <a:cubicBezTo>
                    <a:pt x="323395" y="303756"/>
                    <a:pt x="298016" y="30423"/>
                    <a:pt x="661530" y="2252"/>
                  </a:cubicBezTo>
                  <a:cubicBezTo>
                    <a:pt x="1025043" y="-25919"/>
                    <a:pt x="968617" y="219243"/>
                    <a:pt x="1010915" y="233287"/>
                  </a:cubicBezTo>
                  <a:cubicBezTo>
                    <a:pt x="1053214" y="247414"/>
                    <a:pt x="1264453" y="162817"/>
                    <a:pt x="1270121" y="343178"/>
                  </a:cubicBezTo>
                  <a:cubicBezTo>
                    <a:pt x="1275789" y="523539"/>
                    <a:pt x="1208111" y="599592"/>
                    <a:pt x="1044754" y="605260"/>
                  </a:cubicBezTo>
                  <a:cubicBezTo>
                    <a:pt x="881313" y="610928"/>
                    <a:pt x="878521" y="534790"/>
                    <a:pt x="847559" y="546126"/>
                  </a:cubicBezTo>
                  <a:cubicBezTo>
                    <a:pt x="816596" y="557378"/>
                    <a:pt x="825056" y="647558"/>
                    <a:pt x="731999" y="647558"/>
                  </a:cubicBezTo>
                  <a:cubicBezTo>
                    <a:pt x="638942" y="647558"/>
                    <a:pt x="639027" y="512288"/>
                    <a:pt x="596728" y="526415"/>
                  </a:cubicBezTo>
                  <a:cubicBezTo>
                    <a:pt x="554430" y="540459"/>
                    <a:pt x="331855" y="647558"/>
                    <a:pt x="140243" y="582757"/>
                  </a:cubicBezTo>
                  <a:cubicBezTo>
                    <a:pt x="-51370" y="517956"/>
                    <a:pt x="-11947" y="377102"/>
                    <a:pt x="55730" y="31230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3BCC705-7C11-49B4-BD89-CC1872CD0366}"/>
                </a:ext>
              </a:extLst>
            </p:cNvPr>
            <p:cNvSpPr/>
            <p:nvPr/>
          </p:nvSpPr>
          <p:spPr>
            <a:xfrm>
              <a:off x="2799944" y="1289796"/>
              <a:ext cx="207415" cy="156314"/>
            </a:xfrm>
            <a:custGeom>
              <a:avLst/>
              <a:gdLst>
                <a:gd name="connsiteX0" fmla="*/ 100874 w 207415"/>
                <a:gd name="connsiteY0" fmla="*/ 156113 h 156314"/>
                <a:gd name="connsiteX1" fmla="*/ 21606 w 207415"/>
                <a:gd name="connsiteY1" fmla="*/ 99349 h 156314"/>
                <a:gd name="connsiteX2" fmla="*/ 119 w 207415"/>
                <a:gd name="connsiteY2" fmla="*/ 55105 h 156314"/>
                <a:gd name="connsiteX3" fmla="*/ 5279 w 207415"/>
                <a:gd name="connsiteY3" fmla="*/ 30402 h 156314"/>
                <a:gd name="connsiteX4" fmla="*/ 23045 w 207415"/>
                <a:gd name="connsiteY4" fmla="*/ 12468 h 156314"/>
                <a:gd name="connsiteX5" fmla="*/ 70757 w 207415"/>
                <a:gd name="connsiteY5" fmla="*/ 32 h 156314"/>
                <a:gd name="connsiteX6" fmla="*/ 119485 w 207415"/>
                <a:gd name="connsiteY6" fmla="*/ 6208 h 156314"/>
                <a:gd name="connsiteX7" fmla="*/ 165252 w 207415"/>
                <a:gd name="connsiteY7" fmla="*/ 23804 h 156314"/>
                <a:gd name="connsiteX8" fmla="*/ 206959 w 207415"/>
                <a:gd name="connsiteY8" fmla="*/ 49352 h 156314"/>
                <a:gd name="connsiteX9" fmla="*/ 207212 w 207415"/>
                <a:gd name="connsiteY9" fmla="*/ 50875 h 156314"/>
                <a:gd name="connsiteX10" fmla="*/ 205690 w 207415"/>
                <a:gd name="connsiteY10" fmla="*/ 51129 h 156314"/>
                <a:gd name="connsiteX11" fmla="*/ 118555 w 207415"/>
                <a:gd name="connsiteY11" fmla="*/ 9845 h 156314"/>
                <a:gd name="connsiteX12" fmla="*/ 70842 w 207415"/>
                <a:gd name="connsiteY12" fmla="*/ 4177 h 156314"/>
                <a:gd name="connsiteX13" fmla="*/ 25413 w 207415"/>
                <a:gd name="connsiteY13" fmla="*/ 16359 h 156314"/>
                <a:gd name="connsiteX14" fmla="*/ 9086 w 207415"/>
                <a:gd name="connsiteY14" fmla="*/ 32602 h 156314"/>
                <a:gd name="connsiteX15" fmla="*/ 4264 w 207415"/>
                <a:gd name="connsiteY15" fmla="*/ 54851 h 156314"/>
                <a:gd name="connsiteX16" fmla="*/ 24398 w 207415"/>
                <a:gd name="connsiteY16" fmla="*/ 96980 h 156314"/>
                <a:gd name="connsiteX17" fmla="*/ 60521 w 207415"/>
                <a:gd name="connsiteY17" fmla="*/ 128873 h 156314"/>
                <a:gd name="connsiteX18" fmla="*/ 101804 w 207415"/>
                <a:gd name="connsiteY18" fmla="*/ 154337 h 156314"/>
                <a:gd name="connsiteX19" fmla="*/ 102227 w 207415"/>
                <a:gd name="connsiteY19" fmla="*/ 155775 h 156314"/>
                <a:gd name="connsiteX20" fmla="*/ 100789 w 207415"/>
                <a:gd name="connsiteY20" fmla="*/ 156198 h 15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7415" h="156314">
                  <a:moveTo>
                    <a:pt x="100874" y="156113"/>
                  </a:moveTo>
                  <a:cubicBezTo>
                    <a:pt x="72026" y="141309"/>
                    <a:pt x="43432" y="124136"/>
                    <a:pt x="21606" y="99349"/>
                  </a:cubicBezTo>
                  <a:cubicBezTo>
                    <a:pt x="10863" y="87082"/>
                    <a:pt x="1726" y="72193"/>
                    <a:pt x="119" y="55105"/>
                  </a:cubicBezTo>
                  <a:cubicBezTo>
                    <a:pt x="-473" y="46645"/>
                    <a:pt x="1134" y="37931"/>
                    <a:pt x="5279" y="30402"/>
                  </a:cubicBezTo>
                  <a:cubicBezTo>
                    <a:pt x="9509" y="22873"/>
                    <a:pt x="15938" y="17036"/>
                    <a:pt x="23045" y="12468"/>
                  </a:cubicBezTo>
                  <a:cubicBezTo>
                    <a:pt x="37511" y="3754"/>
                    <a:pt x="54345" y="370"/>
                    <a:pt x="70757" y="32"/>
                  </a:cubicBezTo>
                  <a:cubicBezTo>
                    <a:pt x="87254" y="-306"/>
                    <a:pt x="103666" y="2062"/>
                    <a:pt x="119485" y="6208"/>
                  </a:cubicBezTo>
                  <a:cubicBezTo>
                    <a:pt x="135305" y="10437"/>
                    <a:pt x="150617" y="16613"/>
                    <a:pt x="165252" y="23804"/>
                  </a:cubicBezTo>
                  <a:cubicBezTo>
                    <a:pt x="179972" y="30994"/>
                    <a:pt x="193592" y="40046"/>
                    <a:pt x="206959" y="49352"/>
                  </a:cubicBezTo>
                  <a:cubicBezTo>
                    <a:pt x="207466" y="49690"/>
                    <a:pt x="207551" y="50367"/>
                    <a:pt x="207212" y="50875"/>
                  </a:cubicBezTo>
                  <a:cubicBezTo>
                    <a:pt x="206874" y="51382"/>
                    <a:pt x="206197" y="51467"/>
                    <a:pt x="205690" y="51129"/>
                  </a:cubicBezTo>
                  <a:cubicBezTo>
                    <a:pt x="178957" y="32940"/>
                    <a:pt x="149686" y="18051"/>
                    <a:pt x="118555" y="9845"/>
                  </a:cubicBezTo>
                  <a:cubicBezTo>
                    <a:pt x="102989" y="5954"/>
                    <a:pt x="86915" y="3670"/>
                    <a:pt x="70842" y="4177"/>
                  </a:cubicBezTo>
                  <a:cubicBezTo>
                    <a:pt x="54938" y="4600"/>
                    <a:pt x="38780" y="8153"/>
                    <a:pt x="25413" y="16359"/>
                  </a:cubicBezTo>
                  <a:cubicBezTo>
                    <a:pt x="18899" y="20589"/>
                    <a:pt x="12978" y="25919"/>
                    <a:pt x="9086" y="32602"/>
                  </a:cubicBezTo>
                  <a:cubicBezTo>
                    <a:pt x="5364" y="39370"/>
                    <a:pt x="3841" y="47152"/>
                    <a:pt x="4264" y="54851"/>
                  </a:cubicBezTo>
                  <a:cubicBezTo>
                    <a:pt x="5533" y="70501"/>
                    <a:pt x="13993" y="84883"/>
                    <a:pt x="24398" y="96980"/>
                  </a:cubicBezTo>
                  <a:cubicBezTo>
                    <a:pt x="34719" y="109247"/>
                    <a:pt x="47324" y="119567"/>
                    <a:pt x="60521" y="128873"/>
                  </a:cubicBezTo>
                  <a:cubicBezTo>
                    <a:pt x="73549" y="138517"/>
                    <a:pt x="87677" y="146469"/>
                    <a:pt x="101804" y="154337"/>
                  </a:cubicBezTo>
                  <a:cubicBezTo>
                    <a:pt x="102312" y="154591"/>
                    <a:pt x="102566" y="155267"/>
                    <a:pt x="102227" y="155775"/>
                  </a:cubicBezTo>
                  <a:cubicBezTo>
                    <a:pt x="101974" y="156283"/>
                    <a:pt x="101297" y="156452"/>
                    <a:pt x="100789" y="156198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54BCA3A-D4A2-40B9-96A4-32D50D7A972C}"/>
                </a:ext>
              </a:extLst>
            </p:cNvPr>
            <p:cNvSpPr/>
            <p:nvPr/>
          </p:nvSpPr>
          <p:spPr>
            <a:xfrm>
              <a:off x="3269730" y="1298567"/>
              <a:ext cx="129884" cy="110978"/>
            </a:xfrm>
            <a:custGeom>
              <a:avLst/>
              <a:gdLst>
                <a:gd name="connsiteX0" fmla="*/ 184 w 129884"/>
                <a:gd name="connsiteY0" fmla="*/ 91254 h 110978"/>
                <a:gd name="connsiteX1" fmla="*/ 28609 w 129884"/>
                <a:gd name="connsiteY1" fmla="*/ 36182 h 110978"/>
                <a:gd name="connsiteX2" fmla="*/ 48320 w 129884"/>
                <a:gd name="connsiteY2" fmla="*/ 11818 h 110978"/>
                <a:gd name="connsiteX3" fmla="*/ 61517 w 129884"/>
                <a:gd name="connsiteY3" fmla="*/ 2681 h 110978"/>
                <a:gd name="connsiteX4" fmla="*/ 77929 w 129884"/>
                <a:gd name="connsiteY4" fmla="*/ 482 h 110978"/>
                <a:gd name="connsiteX5" fmla="*/ 92226 w 129884"/>
                <a:gd name="connsiteY5" fmla="*/ 8518 h 110978"/>
                <a:gd name="connsiteX6" fmla="*/ 102124 w 129884"/>
                <a:gd name="connsiteY6" fmla="*/ 21039 h 110978"/>
                <a:gd name="connsiteX7" fmla="*/ 115067 w 129884"/>
                <a:gd name="connsiteY7" fmla="*/ 49463 h 110978"/>
                <a:gd name="connsiteX8" fmla="*/ 129871 w 129884"/>
                <a:gd name="connsiteY8" fmla="*/ 109697 h 110978"/>
                <a:gd name="connsiteX9" fmla="*/ 129025 w 129884"/>
                <a:gd name="connsiteY9" fmla="*/ 110966 h 110978"/>
                <a:gd name="connsiteX10" fmla="*/ 127757 w 129884"/>
                <a:gd name="connsiteY10" fmla="*/ 110120 h 110978"/>
                <a:gd name="connsiteX11" fmla="*/ 120481 w 129884"/>
                <a:gd name="connsiteY11" fmla="*/ 80172 h 110978"/>
                <a:gd name="connsiteX12" fmla="*/ 111429 w 129884"/>
                <a:gd name="connsiteY12" fmla="*/ 50817 h 110978"/>
                <a:gd name="connsiteX13" fmla="*/ 98486 w 129884"/>
                <a:gd name="connsiteY13" fmla="*/ 23323 h 110978"/>
                <a:gd name="connsiteX14" fmla="*/ 76914 w 129884"/>
                <a:gd name="connsiteY14" fmla="*/ 4965 h 110978"/>
                <a:gd name="connsiteX15" fmla="*/ 51027 w 129884"/>
                <a:gd name="connsiteY15" fmla="*/ 14948 h 110978"/>
                <a:gd name="connsiteX16" fmla="*/ 31654 w 129884"/>
                <a:gd name="connsiteY16" fmla="*/ 38297 h 110978"/>
                <a:gd name="connsiteX17" fmla="*/ 16004 w 129884"/>
                <a:gd name="connsiteY17" fmla="*/ 64691 h 110978"/>
                <a:gd name="connsiteX18" fmla="*/ 2045 w 129884"/>
                <a:gd name="connsiteY18" fmla="*/ 92185 h 110978"/>
                <a:gd name="connsiteX19" fmla="*/ 607 w 129884"/>
                <a:gd name="connsiteY19" fmla="*/ 92693 h 110978"/>
                <a:gd name="connsiteX20" fmla="*/ 100 w 129884"/>
                <a:gd name="connsiteY20" fmla="*/ 91254 h 11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884" h="110978">
                  <a:moveTo>
                    <a:pt x="184" y="91254"/>
                  </a:moveTo>
                  <a:cubicBezTo>
                    <a:pt x="8305" y="72305"/>
                    <a:pt x="17188" y="53524"/>
                    <a:pt x="28609" y="36182"/>
                  </a:cubicBezTo>
                  <a:cubicBezTo>
                    <a:pt x="34361" y="27553"/>
                    <a:pt x="40622" y="19093"/>
                    <a:pt x="48320" y="11818"/>
                  </a:cubicBezTo>
                  <a:cubicBezTo>
                    <a:pt x="52296" y="8349"/>
                    <a:pt x="56441" y="4881"/>
                    <a:pt x="61517" y="2681"/>
                  </a:cubicBezTo>
                  <a:cubicBezTo>
                    <a:pt x="66424" y="397"/>
                    <a:pt x="72261" y="-703"/>
                    <a:pt x="77929" y="482"/>
                  </a:cubicBezTo>
                  <a:cubicBezTo>
                    <a:pt x="83512" y="1666"/>
                    <a:pt x="88419" y="4712"/>
                    <a:pt x="92226" y="8518"/>
                  </a:cubicBezTo>
                  <a:cubicBezTo>
                    <a:pt x="96117" y="12241"/>
                    <a:pt x="99332" y="16555"/>
                    <a:pt x="102124" y="21039"/>
                  </a:cubicBezTo>
                  <a:cubicBezTo>
                    <a:pt x="107622" y="30006"/>
                    <a:pt x="111598" y="39735"/>
                    <a:pt x="115067" y="49463"/>
                  </a:cubicBezTo>
                  <a:cubicBezTo>
                    <a:pt x="122004" y="69005"/>
                    <a:pt x="126318" y="89309"/>
                    <a:pt x="129871" y="109697"/>
                  </a:cubicBezTo>
                  <a:cubicBezTo>
                    <a:pt x="129956" y="110289"/>
                    <a:pt x="129618" y="110881"/>
                    <a:pt x="129025" y="110966"/>
                  </a:cubicBezTo>
                  <a:cubicBezTo>
                    <a:pt x="128433" y="111050"/>
                    <a:pt x="127926" y="110712"/>
                    <a:pt x="127757" y="110120"/>
                  </a:cubicBezTo>
                  <a:cubicBezTo>
                    <a:pt x="125557" y="100053"/>
                    <a:pt x="123273" y="90070"/>
                    <a:pt x="120481" y="80172"/>
                  </a:cubicBezTo>
                  <a:cubicBezTo>
                    <a:pt x="117859" y="70274"/>
                    <a:pt x="114982" y="60377"/>
                    <a:pt x="111429" y="50817"/>
                  </a:cubicBezTo>
                  <a:cubicBezTo>
                    <a:pt x="107876" y="41258"/>
                    <a:pt x="103816" y="31783"/>
                    <a:pt x="98486" y="23323"/>
                  </a:cubicBezTo>
                  <a:cubicBezTo>
                    <a:pt x="93241" y="15033"/>
                    <a:pt x="86135" y="6827"/>
                    <a:pt x="76914" y="4965"/>
                  </a:cubicBezTo>
                  <a:cubicBezTo>
                    <a:pt x="67693" y="3020"/>
                    <a:pt x="58302" y="8349"/>
                    <a:pt x="51027" y="14948"/>
                  </a:cubicBezTo>
                  <a:cubicBezTo>
                    <a:pt x="43582" y="21716"/>
                    <a:pt x="37322" y="29837"/>
                    <a:pt x="31654" y="38297"/>
                  </a:cubicBezTo>
                  <a:cubicBezTo>
                    <a:pt x="25902" y="46756"/>
                    <a:pt x="20826" y="55639"/>
                    <a:pt x="16004" y="64691"/>
                  </a:cubicBezTo>
                  <a:cubicBezTo>
                    <a:pt x="11013" y="73658"/>
                    <a:pt x="6529" y="82879"/>
                    <a:pt x="2045" y="92185"/>
                  </a:cubicBezTo>
                  <a:cubicBezTo>
                    <a:pt x="1791" y="92693"/>
                    <a:pt x="1115" y="92946"/>
                    <a:pt x="607" y="92693"/>
                  </a:cubicBezTo>
                  <a:cubicBezTo>
                    <a:pt x="100" y="92439"/>
                    <a:pt x="-154" y="91847"/>
                    <a:pt x="100" y="9125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B3D018D-697B-48B9-91B4-AB24092502F3}"/>
                </a:ext>
              </a:extLst>
            </p:cNvPr>
            <p:cNvSpPr/>
            <p:nvPr/>
          </p:nvSpPr>
          <p:spPr>
            <a:xfrm>
              <a:off x="2480539" y="1366219"/>
              <a:ext cx="339708" cy="192090"/>
            </a:xfrm>
            <a:custGeom>
              <a:avLst/>
              <a:gdLst>
                <a:gd name="connsiteX0" fmla="*/ 2115 w 339708"/>
                <a:gd name="connsiteY0" fmla="*/ 1100 h 192090"/>
                <a:gd name="connsiteX1" fmla="*/ 37899 w 339708"/>
                <a:gd name="connsiteY1" fmla="*/ 103462 h 192090"/>
                <a:gd name="connsiteX2" fmla="*/ 123089 w 339708"/>
                <a:gd name="connsiteY2" fmla="*/ 169532 h 192090"/>
                <a:gd name="connsiteX3" fmla="*/ 230358 w 339708"/>
                <a:gd name="connsiteY3" fmla="*/ 188228 h 192090"/>
                <a:gd name="connsiteX4" fmla="*/ 338304 w 339708"/>
                <a:gd name="connsiteY4" fmla="*/ 168940 h 192090"/>
                <a:gd name="connsiteX5" fmla="*/ 339657 w 339708"/>
                <a:gd name="connsiteY5" fmla="*/ 169617 h 192090"/>
                <a:gd name="connsiteX6" fmla="*/ 338980 w 339708"/>
                <a:gd name="connsiteY6" fmla="*/ 170971 h 192090"/>
                <a:gd name="connsiteX7" fmla="*/ 230442 w 339708"/>
                <a:gd name="connsiteY7" fmla="*/ 191951 h 192090"/>
                <a:gd name="connsiteX8" fmla="*/ 121397 w 339708"/>
                <a:gd name="connsiteY8" fmla="*/ 173678 h 192090"/>
                <a:gd name="connsiteX9" fmla="*/ 34854 w 339708"/>
                <a:gd name="connsiteY9" fmla="*/ 105493 h 192090"/>
                <a:gd name="connsiteX10" fmla="*/ 10236 w 339708"/>
                <a:gd name="connsiteY10" fmla="*/ 55665 h 192090"/>
                <a:gd name="connsiteX11" fmla="*/ 0 w 339708"/>
                <a:gd name="connsiteY11" fmla="*/ 1184 h 192090"/>
                <a:gd name="connsiteX12" fmla="*/ 1015 w 339708"/>
                <a:gd name="connsiteY12" fmla="*/ 0 h 192090"/>
                <a:gd name="connsiteX13" fmla="*/ 2200 w 339708"/>
                <a:gd name="connsiteY13" fmla="*/ 1015 h 19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708" h="192090">
                  <a:moveTo>
                    <a:pt x="2115" y="1100"/>
                  </a:moveTo>
                  <a:cubicBezTo>
                    <a:pt x="5499" y="37561"/>
                    <a:pt x="16835" y="73599"/>
                    <a:pt x="37899" y="103462"/>
                  </a:cubicBezTo>
                  <a:cubicBezTo>
                    <a:pt x="58880" y="133410"/>
                    <a:pt x="89334" y="155912"/>
                    <a:pt x="123089" y="169532"/>
                  </a:cubicBezTo>
                  <a:cubicBezTo>
                    <a:pt x="156843" y="183491"/>
                    <a:pt x="193812" y="189074"/>
                    <a:pt x="230358" y="188228"/>
                  </a:cubicBezTo>
                  <a:cubicBezTo>
                    <a:pt x="266988" y="187298"/>
                    <a:pt x="303365" y="180361"/>
                    <a:pt x="338304" y="168940"/>
                  </a:cubicBezTo>
                  <a:cubicBezTo>
                    <a:pt x="338896" y="168771"/>
                    <a:pt x="339488" y="169025"/>
                    <a:pt x="339657" y="169617"/>
                  </a:cubicBezTo>
                  <a:cubicBezTo>
                    <a:pt x="339826" y="170209"/>
                    <a:pt x="339573" y="170801"/>
                    <a:pt x="338980" y="170971"/>
                  </a:cubicBezTo>
                  <a:cubicBezTo>
                    <a:pt x="304211" y="183322"/>
                    <a:pt x="267496" y="190935"/>
                    <a:pt x="230442" y="191951"/>
                  </a:cubicBezTo>
                  <a:cubicBezTo>
                    <a:pt x="193473" y="193050"/>
                    <a:pt x="155912" y="187721"/>
                    <a:pt x="121397" y="173678"/>
                  </a:cubicBezTo>
                  <a:cubicBezTo>
                    <a:pt x="87050" y="159635"/>
                    <a:pt x="56003" y="136286"/>
                    <a:pt x="34854" y="105493"/>
                  </a:cubicBezTo>
                  <a:cubicBezTo>
                    <a:pt x="24279" y="90180"/>
                    <a:pt x="16073" y="73261"/>
                    <a:pt x="10236" y="55665"/>
                  </a:cubicBezTo>
                  <a:cubicBezTo>
                    <a:pt x="4568" y="37984"/>
                    <a:pt x="1269" y="19626"/>
                    <a:pt x="0" y="1184"/>
                  </a:cubicBezTo>
                  <a:cubicBezTo>
                    <a:pt x="0" y="592"/>
                    <a:pt x="423" y="85"/>
                    <a:pt x="1015" y="0"/>
                  </a:cubicBezTo>
                  <a:cubicBezTo>
                    <a:pt x="1607" y="0"/>
                    <a:pt x="2115" y="423"/>
                    <a:pt x="2200" y="1015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A0648AE-A3A4-4490-B04C-AAC19995FE52}"/>
                </a:ext>
              </a:extLst>
            </p:cNvPr>
            <p:cNvSpPr/>
            <p:nvPr/>
          </p:nvSpPr>
          <p:spPr>
            <a:xfrm>
              <a:off x="3347550" y="1503227"/>
              <a:ext cx="266684" cy="55323"/>
            </a:xfrm>
            <a:custGeom>
              <a:avLst/>
              <a:gdLst>
                <a:gd name="connsiteX0" fmla="*/ 1632 w 266684"/>
                <a:gd name="connsiteY0" fmla="*/ 209 h 55323"/>
                <a:gd name="connsiteX1" fmla="*/ 62626 w 266684"/>
                <a:gd name="connsiteY1" fmla="*/ 36332 h 55323"/>
                <a:gd name="connsiteX2" fmla="*/ 131488 w 266684"/>
                <a:gd name="connsiteY2" fmla="*/ 50798 h 55323"/>
                <a:gd name="connsiteX3" fmla="*/ 201196 w 266684"/>
                <a:gd name="connsiteY3" fmla="*/ 40308 h 55323"/>
                <a:gd name="connsiteX4" fmla="*/ 264982 w 266684"/>
                <a:gd name="connsiteY4" fmla="*/ 9261 h 55323"/>
                <a:gd name="connsiteX5" fmla="*/ 266505 w 266684"/>
                <a:gd name="connsiteY5" fmla="*/ 9599 h 55323"/>
                <a:gd name="connsiteX6" fmla="*/ 266251 w 266684"/>
                <a:gd name="connsiteY6" fmla="*/ 11037 h 55323"/>
                <a:gd name="connsiteX7" fmla="*/ 202465 w 266684"/>
                <a:gd name="connsiteY7" fmla="*/ 43861 h 55323"/>
                <a:gd name="connsiteX8" fmla="*/ 131488 w 266684"/>
                <a:gd name="connsiteY8" fmla="*/ 55281 h 55323"/>
                <a:gd name="connsiteX9" fmla="*/ 61273 w 266684"/>
                <a:gd name="connsiteY9" fmla="*/ 39800 h 55323"/>
                <a:gd name="connsiteX10" fmla="*/ 363 w 266684"/>
                <a:gd name="connsiteY10" fmla="*/ 1901 h 55323"/>
                <a:gd name="connsiteX11" fmla="*/ 278 w 266684"/>
                <a:gd name="connsiteY11" fmla="*/ 378 h 55323"/>
                <a:gd name="connsiteX12" fmla="*/ 1801 w 266684"/>
                <a:gd name="connsiteY12" fmla="*/ 209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684" h="55323">
                  <a:moveTo>
                    <a:pt x="1632" y="209"/>
                  </a:moveTo>
                  <a:cubicBezTo>
                    <a:pt x="20328" y="14844"/>
                    <a:pt x="40715" y="27364"/>
                    <a:pt x="62626" y="36332"/>
                  </a:cubicBezTo>
                  <a:cubicBezTo>
                    <a:pt x="84537" y="45214"/>
                    <a:pt x="107970" y="50375"/>
                    <a:pt x="131488" y="50798"/>
                  </a:cubicBezTo>
                  <a:cubicBezTo>
                    <a:pt x="155091" y="51559"/>
                    <a:pt x="178693" y="47752"/>
                    <a:pt x="201196" y="40308"/>
                  </a:cubicBezTo>
                  <a:cubicBezTo>
                    <a:pt x="223614" y="32863"/>
                    <a:pt x="245017" y="22119"/>
                    <a:pt x="264982" y="9261"/>
                  </a:cubicBezTo>
                  <a:cubicBezTo>
                    <a:pt x="265490" y="8922"/>
                    <a:pt x="266167" y="9092"/>
                    <a:pt x="266505" y="9599"/>
                  </a:cubicBezTo>
                  <a:cubicBezTo>
                    <a:pt x="266843" y="10107"/>
                    <a:pt x="266674" y="10699"/>
                    <a:pt x="266251" y="11037"/>
                  </a:cubicBezTo>
                  <a:cubicBezTo>
                    <a:pt x="246625" y="24742"/>
                    <a:pt x="225222" y="36163"/>
                    <a:pt x="202465" y="43861"/>
                  </a:cubicBezTo>
                  <a:cubicBezTo>
                    <a:pt x="179708" y="51644"/>
                    <a:pt x="155598" y="55789"/>
                    <a:pt x="131488" y="55281"/>
                  </a:cubicBezTo>
                  <a:cubicBezTo>
                    <a:pt x="107293" y="54689"/>
                    <a:pt x="83437" y="49021"/>
                    <a:pt x="61273" y="39800"/>
                  </a:cubicBezTo>
                  <a:cubicBezTo>
                    <a:pt x="39024" y="30579"/>
                    <a:pt x="18636" y="17382"/>
                    <a:pt x="363" y="1901"/>
                  </a:cubicBezTo>
                  <a:cubicBezTo>
                    <a:pt x="-60" y="1478"/>
                    <a:pt x="-145" y="801"/>
                    <a:pt x="278" y="378"/>
                  </a:cubicBezTo>
                  <a:cubicBezTo>
                    <a:pt x="617" y="-45"/>
                    <a:pt x="1293" y="-130"/>
                    <a:pt x="1801" y="209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427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0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1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4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39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9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0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78EC-E1FB-4B60-A818-2953CFDF088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627C4-D8F5-413A-B3CE-F20A46313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8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0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7526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30480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Time New Roman"/>
              </a:rPr>
              <a:t>Yến</a:t>
            </a:r>
            <a:r>
              <a:rPr lang="en-US" sz="4800" b="1" dirty="0">
                <a:solidFill>
                  <a:srgbClr val="FFFF00"/>
                </a:solidFill>
                <a:latin typeface="Time New Roman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 New Roman"/>
              </a:rPr>
              <a:t>Tạ</a:t>
            </a:r>
            <a:r>
              <a:rPr lang="en-US" sz="4800" b="1" dirty="0">
                <a:solidFill>
                  <a:srgbClr val="FFFF00"/>
                </a:solidFill>
                <a:latin typeface="Time New Roman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 New Roman"/>
              </a:rPr>
              <a:t>Tấn</a:t>
            </a:r>
            <a:r>
              <a:rPr lang="en-US" sz="4800" b="1" dirty="0">
                <a:solidFill>
                  <a:srgbClr val="FFFF00"/>
                </a:solidFill>
                <a:latin typeface="Time New Roman"/>
              </a:rPr>
              <a:t> (</a:t>
            </a:r>
            <a:r>
              <a:rPr lang="en-US" sz="4800" b="1" dirty="0" err="1">
                <a:solidFill>
                  <a:srgbClr val="FFFF00"/>
                </a:solidFill>
                <a:latin typeface="Time New Roman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latin typeface="Time New Roman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2208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37C30C-4BDB-628A-C3DF-6660409B2D4D}"/>
              </a:ext>
            </a:extLst>
          </p:cNvPr>
          <p:cNvSpPr txBox="1"/>
          <p:nvPr/>
        </p:nvSpPr>
        <p:spPr>
          <a:xfrm>
            <a:off x="302606" y="938748"/>
            <a:ext cx="8501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Rô 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-</a:t>
            </a:r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 bốt chọn một trong ba ô cửa.</a:t>
            </a:r>
          </a:p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Sau mỗi ô cửa là một trong ba con vật: con dê trắng cân nặng 6 yến, con dê đen cân nặng 30 kg, con bò cân nặng 2 tạ.</a:t>
            </a:r>
          </a:p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Trong các câu dưới đây, câu nào đúng?</a:t>
            </a:r>
          </a:p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A. Phía sau cánh cửa mà Rô-bốt chọn chắc chắn có con bò cân nặng 20 kg.</a:t>
            </a:r>
          </a:p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B. Phía sau cánh cửa mà Rô-bốt chọn có thể có một con dê đen cân nặng 3 tạ.</a:t>
            </a:r>
          </a:p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  <a:ea typeface="Cambria" panose="02040503050406030204" pitchFamily="18" charset="0"/>
              </a:rPr>
              <a:t>C. Phía sau cánh cửa mà Rô-bốt chọn có thể có một con dê trắng cân nặng 60 kg.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F845B-882B-9634-4D1C-755DE63B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323" y="4495800"/>
            <a:ext cx="3741285" cy="2057400"/>
          </a:xfrm>
          <a:prstGeom prst="rect">
            <a:avLst/>
          </a:prstGeom>
        </p:spPr>
      </p:pic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E39C770-4CB3-ED13-017E-399786D1D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84" y="2849651"/>
            <a:ext cx="249036" cy="282258"/>
          </a:xfrm>
          <a:prstGeom prst="rect">
            <a:avLst/>
          </a:prstGeom>
        </p:spPr>
      </p:pic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120560C4-987E-B650-8F75-A09B2210F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34" y="3588946"/>
            <a:ext cx="292865" cy="304800"/>
          </a:xfrm>
          <a:prstGeom prst="rect">
            <a:avLst/>
          </a:prstGeom>
        </p:spPr>
      </p:pic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DC1F78F-B306-7967-1AD5-1276503E1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26" y="4310685"/>
            <a:ext cx="362574" cy="370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2F737C-C9E4-4E91-929C-DCD465CD708E}"/>
              </a:ext>
            </a:extLst>
          </p:cNvPr>
          <p:cNvGrpSpPr/>
          <p:nvPr/>
        </p:nvGrpSpPr>
        <p:grpSpPr>
          <a:xfrm>
            <a:off x="202974" y="0"/>
            <a:ext cx="631454" cy="923330"/>
            <a:chOff x="1197850" y="723100"/>
            <a:chExt cx="841938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07E39A9D-AFAB-7E19-730D-B5B3873AD23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29C18B8F-A7CF-8880-9E56-C162BB7A38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C523D1-62D5-7089-C705-5669E834B91B}"/>
              </a:ext>
            </a:extLst>
          </p:cNvPr>
          <p:cNvSpPr txBox="1"/>
          <p:nvPr/>
        </p:nvSpPr>
        <p:spPr>
          <a:xfrm>
            <a:off x="780097" y="194311"/>
            <a:ext cx="535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endParaRPr lang="en-US" sz="32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82F737C-C9E4-4E91-929C-DCD465CD708E}"/>
              </a:ext>
            </a:extLst>
          </p:cNvPr>
          <p:cNvGrpSpPr/>
          <p:nvPr/>
        </p:nvGrpSpPr>
        <p:grpSpPr>
          <a:xfrm>
            <a:off x="202974" y="0"/>
            <a:ext cx="631454" cy="923330"/>
            <a:chOff x="1197850" y="723100"/>
            <a:chExt cx="841938" cy="923330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07E39A9D-AFAB-7E19-730D-B5B3873AD23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29C18B8F-A7CF-8880-9E56-C162BB7A38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kern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7244" y="264855"/>
            <a:ext cx="87543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prstClr val="black"/>
                </a:solidFill>
                <a:latin typeface="+mj-lt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      </a:t>
            </a:r>
            <a:r>
              <a:rPr lang="vi-VN" altLang="zh-CN" sz="3200" b="1" dirty="0">
                <a:solidFill>
                  <a:prstClr val="black"/>
                </a:solidFill>
                <a:latin typeface="+mj-lt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lang="zh-CN" altLang="en-US" sz="3200" b="1" dirty="0">
              <a:solidFill>
                <a:prstClr val="black"/>
              </a:solidFill>
              <a:latin typeface="+mj-lt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5394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22BE626B-C7FF-B7FF-132B-FFCADD81D44B}"/>
              </a:ext>
            </a:extLst>
          </p:cNvPr>
          <p:cNvSpPr txBox="1"/>
          <p:nvPr/>
        </p:nvSpPr>
        <p:spPr>
          <a:xfrm>
            <a:off x="3429000" y="496669"/>
            <a:ext cx="21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29C21-BCCC-2806-C5E5-0F318F28319A}"/>
              </a:ext>
            </a:extLst>
          </p:cNvPr>
          <p:cNvSpPr txBox="1"/>
          <p:nvPr/>
        </p:nvSpPr>
        <p:spPr>
          <a:xfrm>
            <a:off x="152400" y="1266885"/>
            <a:ext cx="88391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90 × 5 = 450 (kg)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Đổi: 7 tạ = 700 kg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 750 kg &gt; 700 kg nên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27803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4E0D-6337-C861-8DE0-F3D83E1F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DD19906-2AC4-89CA-5995-B77E6B3DF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4211" y="3253442"/>
            <a:ext cx="3564795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E95B65B-ACED-A52C-AB5E-3D5673DB0D84}"/>
              </a:ext>
            </a:extLst>
          </p:cNvPr>
          <p:cNvGrpSpPr/>
          <p:nvPr/>
        </p:nvGrpSpPr>
        <p:grpSpPr>
          <a:xfrm>
            <a:off x="203787" y="3927123"/>
            <a:ext cx="8782104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59BAAA2-3A6B-C5BA-D799-FA83EA31DD73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F9A6E2A-0D1D-8A18-E299-A9B7EF89E2A7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30E3BD-1B25-CC76-3298-F9954A334165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C2E8A7-2D60-FE03-872D-43DD470CBF49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0E9CC8C-2944-E644-C0C2-1BE2A2616FD3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8A0841-EE24-BCF7-D649-FDCBF55FE310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A0AE64-84D1-310B-97E6-62CC8034A1EB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18EC05-88B7-4CD0-2C59-3E0EDBD6E9C3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CAE6A8D-61FD-61CF-42C6-9CAD9DEE8FA0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0994CA-7FC1-0D2F-CA27-EB840CCE8E6C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913DE5-1338-1C2D-ADCD-18A04D2C77ED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D3B61D-EE1F-E430-7A5A-D42BF5174CE6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BD75DA0-025E-72A0-E77B-9F1AD6CC4B46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6D60A8-824F-96C7-F42E-2B678B211390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FABFDCF-7502-B7C1-1FA4-013E3C9B1ED6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0BD38A-8BDA-0963-D71B-F7128C80062F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07D5D43-69CC-EA87-E8A4-8055F742C571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41BE0A0-80EA-EE83-F4D8-D653EF7A75E1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703F9D-3B53-11EE-08BE-424B35DC366E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6769DB-1FFB-09F8-5B35-6A4BC3166CD8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89F5A1C-A4EC-6899-99A3-AFB6072CA589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4C948B-B5DC-128B-E302-E4B73A4C67A5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8B19897E-F64D-D2F9-1830-32DA27206E52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7792723-8ED5-B9BC-EE41-088456EAAC9A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197F348-4FB3-7EC5-A2DF-29DC8ED19AAE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CB461F9C-414C-F3BF-9D64-7E2E3689BB08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DB8AB5A-00C2-6DE1-CE1B-8919D98BCEFD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023379C-D084-6BB6-FFC0-68FFA4B75117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E62ABE54-B43A-2AA2-8167-E84304F8F244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F99CCADA-A8B2-DA6F-51CB-555090AD775B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99AC0226-1188-A23B-24D1-E96486809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E4019502-A7A2-E028-CB49-785DFBCED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3314F2D1-000D-A864-9FBF-2754EC19F2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86633EBF-E95E-3FA5-7E04-1688F60D7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C8762C17-CE4E-8F5E-4EB4-61DD6CA3C1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F7DE6F63-AF1F-0696-EF0E-A2EA0CF94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401B1378-DBB4-EC22-E56D-D3DF43D6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799FD52C-2D69-8DE7-6B1A-EEBE5E021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4DB882C9-6E90-670C-5225-3C2D5E0D2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1D0E4C06-CB86-996C-0508-051821E31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835159B-D89D-37A5-DACA-908F09484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3C76ABC1-CBFA-7C90-BB88-6E2EA83450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494CCCD3-A63E-2804-D237-2F5A9CA5EFE7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C56689EE-2AB6-DFE9-D2D3-DED665EE0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E972B846-4703-A89A-E109-E2C22FD7D5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4792F01A-C811-2447-ECF1-E0C12FD77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19B96295-FF9C-C861-D780-B3B69717E0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2DF13EE0-C661-7F5E-1BE2-A22CC416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3DD843A-6D20-243C-6F73-301056E60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9DFD6967-5F03-51BC-2E91-E2E0DD2B5C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4115A4D0-B705-23E7-5A6D-26848573B7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6AEF6CAD-6F0E-D98B-85F5-32C57FD86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7EB19FC-F6EC-E28B-FAC7-803E281CB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813763-950F-D926-006B-2CCA91562BA1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978CA9EA-853E-A105-63C3-0E02BB79319A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51A5DA30-8B69-7029-EDB5-172748093D00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371BBF1-5AE0-093E-B6EC-8050BF09EF9B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100E13B-FF54-5CA7-748F-E095F05285D7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76AE111-1767-AA16-42DF-8F61AA1B9209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7A2B2F1C-5B00-9121-023D-50A97C60B766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26D7CE6-124B-2CE3-317E-C4AC7A7B2B8D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C0B60CA0-F6FB-6D5C-BE22-7A0C2325162E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7E3AB5A-9016-E8DE-CFCC-DA1E688410C8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C10FE84-0B94-6C1F-4C7D-CD565DC02231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A2365A5-8E0D-B276-A808-F79283BAC185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ACCE462-A7FF-AEC5-B48E-2879EDB3D962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E6D4C9B-D18E-9C3B-A989-247DC8E60B71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30F3C8B-6772-E46F-5A23-B3BB37518995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6142CD5-EF69-5AAF-9ADE-93A01A3A11A5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1B8109D-7557-52E5-FEDC-07AB14B84985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2DEF772D-1D45-F679-3EE4-5AB7C0DDC2F6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768D3CF-C26A-343F-7D42-A3A8FB53214B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D5F3730-5211-20D0-E865-458B7641ADFD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F3D9C9D-9B16-0526-1184-824A05107AE9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F75A80C-0566-F3B3-64FC-76F62FB97745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784C4061-15F1-2449-EE5E-041E4556BE12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B12C1C13-A5A3-9619-E8C2-ADFEC24DECD4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E0B106EE-0064-65AE-EEC7-2C006489A1C3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AEA9001D-0138-36B3-9179-4DBF6D12F5B0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E819916F-C326-44A6-C210-C7D0DE0ACD55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2F11289A-850D-B0F5-2C71-F179CDBC02F0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80F33847-CEEF-974F-CB22-6699D3501D26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4B5BF1E9-A3D6-121A-578C-1659208C4D15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ABBCA79C-7562-41AE-3D8A-1D065DDFE3AD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16665541-C31D-354C-9C86-DE6927272CDD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5E2F056-9713-221E-A0CB-14197970418A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BE31CE1-50B9-5CB8-B53A-9C69BD3E89BE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19573E-7363-6BCC-3B8F-E345086F4157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F46DE2B-B25B-A7D6-FCF8-FA4961F76D11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DB3EE4E9-CE25-13FF-ED75-52A4082B99B5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AC3D35AB-2200-CABD-1B37-47FAE52ED643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4E808273-8706-BF57-5EA7-F88B0D985562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9E9CC76B-A868-63A6-5B03-CE10B63051E0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A1711D1D-CF01-C700-F3B2-531549A9770F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BE1FDD15-27F5-C908-E3AD-A1F63CC5A674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FE6332C2-21AF-9EB7-7689-53FE7A750F59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C617CB4A-BC56-E1E4-D174-EF7DB7EBAC05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28B091AA-2465-0803-07D2-4E89FAF2856D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D621634-90ED-FC49-64F0-E4C170D8AF8D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333D16AE-7FA8-D860-5A1D-29084ABBD62A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D6FC5A8F-EA37-1989-2B3C-C137A6F1D0BB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6BAD262D-A0B2-040E-1F9D-B2CD0E0599F3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DC550C1C-F631-74AC-5085-C3B118C75B5C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AC9285D5-D0B4-F9CA-50F3-7292F2E63B05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2DD572AA-B929-0473-E838-14EF9BFAAD67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2993A6E3-5DB8-D9C6-F8D5-5A4488EE8B4D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D645B145-2D7A-CC02-435F-D1FE5E8C38C4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1848DA44-BAA3-F2C1-1F28-62B71BAB03C5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7B138E22-16B2-7E5A-2C93-34E304A51B34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E4B45EF0-CFCF-6118-25CD-C067C88CE249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8BE721A-C35B-7B0E-A96C-AAE3F68E7457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E443CBD3-B610-2AEC-D9AB-BFB15A6E7FFC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561D517-0014-1096-69A1-58F7A4C10897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902B85BD-31ED-C0CC-068E-305CE6EAAD6C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13C2232D-C83C-8BB0-2CAE-78272FF4F2B6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7966560E-C671-2D08-A4C1-DA01EC5A11EB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E3DA4911-FDEA-1312-181C-207DAB2EA239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6452A517-20E5-6E62-1E2E-69C5D1206514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B8961B30-ECAD-1B3F-C0C3-D2E26D112A24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B85763BB-995A-B7D1-29AE-CD62127D6AE5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BCCA59-9226-227C-50ED-E2A0DEC3114A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703D0BE2-1089-1535-9AFD-8BFDE3B121A0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3E89D56-34CE-5CF4-145A-2EB95BD1DDA8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9E4924E4-B7B5-0E88-4FD4-9D84CB580EC7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6864147B-42B5-FCF0-925D-89CB46F8C98F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242889F-8431-A21A-0863-BAA6FC47417D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B9B61E79-384D-FD2D-DFA3-F3D1333A853F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5615FECC-DBFA-DD67-865E-8C060C28BB95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B040DE70-E231-B5CE-B6F5-2A6249D72FBE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A2457556-6C6C-E9DB-6F07-20ABC0C80577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4D5C5947-CAFA-F952-BC1B-002C5C9F5CE5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A75B9C45-C3C0-7FC3-BC5B-EA666E2B3FDA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02182230-1F5F-0E90-44B5-FD6E2E89BF29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FAA6A58E-A6C2-D04B-E5A2-6D11D38CDDD7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D8674A75-C844-9899-3B9C-6B0D727D0CCB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8D8169D2-B749-03F0-FB54-3B10BFAB211E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B45AE408-5DD5-8310-15D8-F5934DB27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E9A06641-6791-977A-F4E5-02492DB859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B545EEE4-AD2A-736C-DCD3-BC96421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BBB892E6-EC4F-0902-9593-BA7927BE4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799A683B-3874-D598-512C-FD9D83229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1991E6FC-9B6F-7511-55A6-46B44B633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CF2B4686-5C45-1BF3-90AC-060B7E41D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AA1A820A-F3DC-B948-1554-8CAD5094D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62C04104-C9C3-DD67-BDB4-72084D1B3DE8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ED2D296-5224-94D4-637B-EAC73D375757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B6293FE-B568-BB5A-6DC8-BF67347EE5DA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41EECF1-8F53-7AE5-36CD-877B8B8A80D0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45F8CC2-D27F-2148-B4A2-822EA772E6C2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88B3B33A-B5D7-9272-8B93-655BB6511446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D9246A2A-AEDA-9441-4C83-8F3A6DC32C7D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D164BD76-D19D-97CB-2F47-7365EEA483A8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AEC57FD-3E69-6598-198F-49EA690FEB63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5B8147BC-D463-08F4-0959-8030ACA7B885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9FB72AFC-47C0-883B-F9A9-3E12481BC3A9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E5775C07-DDB6-2EB6-98DA-308CC0A2A3B3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A22B7F88-6526-2048-493B-70E8F6E71E94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FF6EE910-96EF-931A-E20B-F207F06F0AD2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A9FF4BA-CC1E-231D-2D9F-77049AF383AF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9557C30E-0683-6A73-05A9-EC204A29EFB3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86030C0-C71A-7021-0DE4-1443B953EF4A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2E4A288C-9089-BD9A-D4A1-388DD18D0424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B166AC47-68FD-EFCA-8AAA-15C922D42D34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14FFEBD2-A8B4-B3D8-0153-F4E8139E795C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F978BC78-A687-63CB-3C2D-DE1CA7B14D2E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5F4F9E78-F364-24CD-BF92-FFF0F86678A0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849C64B3-95D7-EEC2-DEF1-F544BF03EB47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CCC521CA-FB4E-364A-4FEA-9319FF45A0B5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F02CE346-2889-DF7B-5573-82607DF31283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CC555E15-9FFA-E02D-874F-7757D1A0F4C4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4DF66511-D401-E0B3-7FBC-586FA92A04C5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C7130E24-98AC-DA34-5C65-9294F7F5304F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D82E6D53-EC9C-4FC8-4FEE-44ED43CF4269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13E555CB-A306-8222-BADB-49E9CACF30A0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9FD90836-7249-D2D0-2507-546081D3B74A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92544DC7-430A-7C03-310B-12EB0246B449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7700F32A-E43D-8115-B659-5411B5DE0A09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914CCC1F-88A8-4588-4DCA-64B873AE38E3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850BC8E0-D23B-43BA-8A99-A4EE892D9E92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D0C736B2-A175-7711-54FF-626D1ADB49D2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32577FBF-078D-7BC6-F513-D7341D208E3F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A4606B02-4E42-9F50-A91E-36CB6557B770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5D185153-0635-2606-185F-16F15A32BC4D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5409ADBB-9B58-085D-D4F7-3E5FC641AA5F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42686369-8C3B-6B1D-0563-86E4FB878250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D5529239-6A81-11A6-D7B1-F6ACA916B5F9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8B4EA756-11F4-118D-B9EA-76F48AD48D05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B10C5D78-6505-0655-9BF0-92554F064B85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91028DEA-4309-9014-C449-B25FFE06F9CD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DFB77AFC-809D-CA24-9D47-E8B3588AA8C9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2257CE6B-4120-9405-2F18-E84D499A911E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165C40CD-C1F7-0B92-17CD-8BD132100A6F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51C7BE3B-95DB-8410-CD46-6DA6DB7ACC03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F75410D-C19C-A1A7-70A3-87EFDDAAD36F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EF095026-4231-FD25-2DBF-7DCFD0C854FE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093648A-2FCF-C021-7E8D-34970AF28234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5CCB911A-6565-15BC-9770-A8733F1C071D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70F8B93F-6DE7-2B63-D60A-3AAB5CFD5891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33DEC596-5133-920F-AD45-F652739E476F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DC5571DB-3A5D-95BC-9355-C5ECE16046E3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67C77634-6159-A9A4-8C10-C69A69117AF7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7B57B5D8-5B59-8D7E-1539-B867D355893D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1F5EB71A-CD8B-213C-A5D0-55F0E18497DD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B6FDC639-382A-61C6-04FF-6ECC2E423BE9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A2818F83-F8C6-3D91-BEB9-308C78936ECD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8A2A0C71-C18F-CD85-B6CB-88A370E3A155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5A46B1B-09AF-031E-379C-8F80B6AC0183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BB0D97E-0FF8-0103-79BB-C087468FAEE8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E2D9FCBE-63C3-1FAE-C476-D6A11E1525B1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270836A-74AF-6F4C-561D-588C9C03BED5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C96C6CA5-7EDB-01A1-8F40-E66A525EB939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4E006D4A-FFB6-31C0-A88E-8894DAD19499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F3C05703-F8D6-E286-DF9C-257630D9DFE4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D61A3E5D-0474-AD81-17FA-A596229E78B3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39F21133-C5EC-74D9-95EB-DDBC37A5AFBC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6DE1E34F-9C8D-F1E5-4843-E113513EEFE4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9179A9E0-8668-9ABE-CFF4-67B882837F01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7078381D-340C-E319-1822-06F10183E96F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593A09-B561-839E-3350-9C8454DA1C32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7E3749DB-1BEE-C60F-F9F6-EB683C24A6B0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F6C8C152-C911-EFE7-5F2F-DAC4D8E5739E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F89F98D1-BFD7-DC9C-4460-53A4314ABE09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3C102CC1-50C0-B8A9-23BA-F1A268EBBC85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16BEC55F-8BFD-0F48-24F2-F61ABB44068B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E2F429B-018B-5506-175B-C3D84C5E28B4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0112EA21-D541-A46B-962C-ED2DE737A760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1C9A7996-517F-8EEA-CD4B-CFA9CA2C9493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45B6F8BF-0BE5-AE62-AA52-E6E5EC8EBA18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8B3B757A-4F6E-06F1-FFD2-336D3DAB97CF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3670B0EC-B52C-2239-C2E8-64CA4AC249CF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26ABB010-C5BE-10C8-1B9C-10A11D7B4607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3D37CD8-3F6D-E78A-382B-3B710A067868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8CFC6823-2424-8C10-3F14-06F0CAE757EA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361D10A8-B479-7359-3F68-740AA93625A7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F34D5D5F-D386-08FC-8890-B4A3C6E8D687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AA65AA55-F4D9-226C-DDA3-93B4B1B47677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99DFF9C4-FBFC-6AFC-E572-2D657CBF49CC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85969A09-5852-F9FA-86AC-F216C4A097DD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079E84FF-9408-063F-7B3A-24335B1C013F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378BC2F0-8437-7A75-8D73-CC873597D9C5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D0108C5B-239F-3D35-9EA5-DFD5C2B2ABE0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6ABBA744-1050-75B7-89FA-CECF0F5CFDDB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BA1C90FA-91D9-6175-94D2-6CE01C75F4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8AE8B86-CF72-B3F5-B961-6C8589693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45EDD0B1-13C3-C260-0C25-215BC288C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97DADC5B-8C31-DB68-79C1-D94EB1885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169979AA-41F3-68D5-1176-0EE95447C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49B253F5-CE35-1416-D6CD-3E5AE07F6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780E3350-A6B5-60AC-019A-7946ED471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8014288B-339D-D5E8-6237-C564A61ACE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D26C3ED5-CDAA-E660-6EAA-44853882EF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33AE40A3-00C6-2EA0-F7FC-B7C91125B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16D06F05-A1DF-A6AE-10A4-98BFD3F8C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2BD9E79F-6224-D9C2-7359-A7C2F7EE5A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FBE25E1A-8A07-F564-E87B-88CD518FF019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2D094307-9D6A-632D-B83B-390A6DE0C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344B0867-3AF9-8C49-77F7-ECCC1ABB9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BFEAFA67-AA1B-1E03-80AE-A32E0E3DC5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EE0D627D-19BE-051C-DB38-BF15D15AB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ED3F15A1-FE20-4FFF-BE6B-C376DEE61A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DA3DE666-A354-2DB9-5273-A115786FA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5DE99964-6F00-9D42-6546-92CB51DDA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F3BC985-E468-EC19-C061-1733EC19A3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93AC9DD9-A06E-3106-3D5A-E3314E647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116D786-7AC9-8DAA-B451-84AD4EDDAD47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3B60793-31D4-31DD-E2C8-18CE0F12E30D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A235A588-A44C-2AA4-FC25-6D3131621917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17970E0F-DF5D-4531-280E-2277E5759624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8B6B70CA-AD82-C25E-9230-CC9FD9979414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BE4404D5-2396-7BE5-2243-CE44707B4A81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FF7A09FE-3957-1B5C-616F-B5D6CEB69E98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39DFF1D5-B805-AA27-3CBE-00599C9ECE5B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5E3A5477-49D6-37AB-0C56-73CBEAF17097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1FA0A397-E90A-3465-DF90-D48191779FCD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6F31FB22-0F69-3A16-3281-4582458D2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420E500E-9050-83E5-17AD-D54471CB2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8038F67F-3688-4AA4-E842-275C59D2D8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B57BFB1B-3FE4-3993-D175-FEF53FD21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D63AD1B6-9F80-27FC-8BDF-E036BD2D8C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51553ED6-C28F-3FEB-98C9-ED8509C44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264146F7-EECB-FE2A-FB3B-95058C030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173932F9-2433-53BE-7A72-92A0ED6F26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7A1E5F9C-1556-27C3-850C-67BAD6EC9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FDCE495B-EA6C-DB8A-C163-706337DEE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66EF0B28-3260-31B5-30F0-40C0F7DE10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55356711-17AC-CACB-0DEC-4ECD7AF68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0E38FE65-6C54-5235-40F6-1CC5A7EC8BF5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CF7969E7-987A-58C8-4567-5DDDE9B7E3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37E3A569-D876-F119-1ACE-D8657483E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4DB3BB2E-A2A3-5957-313D-B2FEA924E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8DC77D2D-7111-5E9B-0950-A760A2CDF0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EA5EDBA6-BE21-FBE4-D825-BAF98E6DA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C99EC1C4-CDEE-83D3-139E-5978735FF9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BB296947-1E4D-56E9-003D-4AB1394636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DC87B992-62A8-1A99-910F-7718E8656A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63A59243-88E2-5F15-7D22-9957DE85D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FB1A9240-CBC1-6015-7FB0-056056222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459F900-7AD2-C48C-C60D-D8382D865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9" y="-125106"/>
            <a:ext cx="7091787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462C930-E095-4211-BEB6-A1CC753BC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8494" y="2224742"/>
            <a:ext cx="3564795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C9220572-71A4-4418-BAF4-20CE5991C232}"/>
              </a:ext>
            </a:extLst>
          </p:cNvPr>
          <p:cNvGrpSpPr/>
          <p:nvPr/>
        </p:nvGrpSpPr>
        <p:grpSpPr>
          <a:xfrm>
            <a:off x="203787" y="3927123"/>
            <a:ext cx="8782104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AE23726-E335-4DAB-BCC5-2CD4063A592E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390F5BC-800F-4651-93CD-307C6D77C74D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C84B0C-5C17-4838-80D0-7855D21FBF93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7FA380-12FC-4E7C-8DC0-A3B8B2E2836A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F6DB959-7840-4104-B1BF-3FB0763A8543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3DEFE8-448E-4378-9FE7-B0B12C78A899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2091F0-2739-4A4F-96C4-39A1E4E2FBEB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832FD77-7AFE-4B05-B689-3BA0E1A89142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0DE2AC-D293-4F4A-88D6-46C33A3AF832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99FE3D-0610-40E0-B37E-B53E369C7879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787CBC-711F-403A-A47D-9316F137E8B1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F19D79-E80F-4A6A-B7C6-FAFD05CDFE5D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CE379F-E4C6-4614-BB69-FD4A08842FB4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16E8C6-52BB-415D-8B7F-A09755DB6586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088C6B-3591-4CC9-8623-64EBA829ECEC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22F9625-072E-43B6-A78E-58050C19466A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103BDF2-9F89-4527-AC1A-24B1E36DECD1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D8D52A-F24F-42EE-8244-7E9DF37E23A7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B98279B-8A65-4B3A-9CD1-82FBCD3317AF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CCED25-8D2D-4E25-B330-00549627B245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76D8F2D-5705-44DE-AF63-5E0C302659D5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D80425B-6BC6-4984-B329-E3A6A95A73AB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FD8288D3-4841-4DCE-A590-E7804BAA240E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B4C14F2C-63AF-450D-BE00-41FB2EB03447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5BC834BF-DB24-47EB-AA88-A93D7882959D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55973B33-8652-4DE8-85E1-67779ED6FE67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666A7100-17D8-4D72-9338-80043B5B11EE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DCA03F9-C2BF-4D1C-A2F4-4CD7079E29DD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2FC04E49-C951-4B26-BAB1-3E27BDECF263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2364E2AF-A63B-4821-8C97-AFDF91698B4E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FCAB6CEE-D86E-4C0D-9EA3-CA8AC204D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6816BC1-121D-41F5-9895-6DAE11457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BB5C3538-DC08-494A-8C0F-545BF308E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31B58A62-8BDD-4ABE-8824-59DA226F2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D7436EC9-6157-4BFD-99F6-2ABC17A65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7C0EE906-598B-4BEE-9EE6-9448C5AFE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DD140DB2-6C38-4460-9DBB-82B2AAD6D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FB731E82-BA1E-4D52-A83B-8F3C7EDCB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AA71D5E0-7603-4577-9D82-5F8633C12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A9A1D6F7-D72B-4A52-848F-BF79ECE12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DA548F66-22BE-4A22-851A-8DE59A0D0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7C4AFECC-7096-472C-90BF-C4F85B5086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2AF2C5DC-630A-4FE2-89A1-3B8EAA103EA2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14F3AD98-6A3C-4942-B7E0-1E30B194F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9EB1D8FE-6FD8-4DEF-870C-6ABC1D120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C701C575-50D5-4DF9-972E-5BE3A491FA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345FF56-43C8-496A-9AF8-577F6E84A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A0D95350-94D4-4530-9DC7-E5B51441A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3C0611D-543E-4E09-B94F-356A70615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77D2285A-8468-481E-9662-3E33BD2C4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F019C77F-508A-48FB-ACDA-D4989A58B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CCD1DF40-518E-4BD6-B692-B33CD3D99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2648A919-F3EE-417D-B38A-F5E1A6B63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14DD5FF-19D4-4F31-A136-2A0058908ED7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7284BAB4-A2D2-4AB3-8B8A-804750E4D143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33E904A8-F459-4551-AAC0-C0A8ECA21E28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BAE4AF-51EC-4DC6-9F08-09BA36864521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1298180-324B-491B-AA5F-60E53DA2D601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5369E6D-1C83-4167-9243-937121478E79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CD0FD21-D2E7-425D-B335-44CF73BBCB31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81ECFD0-BB82-48EC-9CF5-EAF007764908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28796DB-0F6D-4A75-A237-189B4ED9FAB0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C5A88D4D-B835-4B87-8CFC-9EB501C924BD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8B2B14F9-9D3B-4E2C-8D4A-CC6BD6886685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4534987-D448-4347-BE5A-991DD9D74F5F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2CD2CA6-24CA-46BC-BF89-6D3D2C9BB83C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88CB14E-8F6E-42E2-B655-C1F1A4844018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2F1379E3-CAAF-44EC-A441-61EE616D9328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11AAF1B-8020-49B3-8775-FF1625B5A5D2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5261B62-9818-4010-9736-D3026F38EEB2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860484A-EF2B-481C-9BDD-2329801BD769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098422B-6961-4EAD-B4B9-15132D6AACA4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49414AC2-6E15-4D48-8B56-C0D00801DAEC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49D661FC-3B82-4855-8405-517DFDA6E838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004C03EC-B281-445F-A924-DC93C82F529F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F202E4-C308-4578-B1DD-4CE1001A77E5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9DB41DC5-F35A-470D-B23D-ED97E9053073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A9415C1E-3CE4-4B13-B76A-7296FCCE75D3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8678D84-9129-4238-B30A-A2C8368E2507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C536C694-1629-414C-8C74-7DFAA0E916F7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EFFC2B9C-E4FD-40A6-905F-592D0E3DC3C5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16FB730D-DE56-43BA-A835-4F7AF27CEBB8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A5E4149C-AEEE-47A4-8994-A933C100A608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AAF6AA6-49F5-4E0B-B3C5-ECC6B59E87CC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37000327-C549-4736-9D3F-F67ECC41C379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BC22FA8-9E0B-4C6C-AC9C-DCEBC6265B91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851C9DC-28C5-45CC-B8BD-B689C885A961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4031C5A-B3D7-4646-9CE3-8D49917D75D9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4BB9F74-10A8-4BF9-B6A5-B2D1B015C9D8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20D9EABF-40ED-44FC-BF48-E459476ED27A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5D8B5F07-6214-452C-B6D9-539B7EEC587B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F04EE61B-9C79-433E-B51F-0581DD974AFF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A816E692-A887-4CDD-BC5E-C1B359FFCB54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92ECE607-6B05-449E-B938-F7B03E64FCDD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48D53DEF-4A14-4EC0-8505-56AB9F940B73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BEA7A3C1-DEF2-45FC-9911-388BF8C23EAD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048C50F4-5997-4302-8CD3-B4177D483AC9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9BFBB51D-7A28-47BC-BBD1-8B36C350967B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6DD8A1F-79D8-4FBC-A3BE-75E593BB8B18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EC3CDDF-BD82-42D3-BFE5-1C48A799A46B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BE43E73A-18D8-400C-8CDF-D1399BD52A13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2CE3C64-3B86-472F-871E-487A2CA510BD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0CBFA5E-6CAD-47B1-B834-DA084F4E9ACB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18D15812-A67C-409A-A1BF-85FAD729622B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A918C24F-65C4-43EB-8758-136E8ED45A01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70CFDE8A-5D6F-4208-9972-44CE921B9398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A9DD5348-A0BA-4A43-9752-4EDD3D9B5FC5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BF92ACE7-514E-45FB-8D25-A43DD1B8169E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936574EB-F859-46E7-B775-2A03AA26C665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55AAE54-81EB-419F-888E-A6C209F2FC3F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9C21464-B98B-438D-A239-53D952A6C20E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D9F44278-5621-4699-91FD-57BA90059A86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4FC2EF3B-D558-4E11-8F29-3D5AA96AC42F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D98FE61B-8BE5-41BF-858F-6BFF5B7B223B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2410F474-8805-44A9-960E-DE1BD519BE3D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D23040FA-30EF-4D3F-AC69-74477493C8D5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71B8861E-D52C-4E2A-9AE8-10FBB4C577F6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1FA5E7CB-7C47-4317-9382-0BBD018198C6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811DBB8E-1096-410B-8A2B-65B34D9759DE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3A9F2203-9450-479A-8B9E-C3566CC855EA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6765968-D1FB-4529-95EF-36D9EAFF0832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5F8DED14-0E36-4795-8C36-0C888A696974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9F0FA4BA-4CB7-4E87-9247-F2ABDF6C8510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14744BAD-678C-48B1-AD85-8560873995E8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682B81E5-5490-423B-85F8-CC5114DDEB2B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0773DE51-4AFD-4555-BF85-30890DEDA7F4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61C7B2FF-832C-4AE1-B0AA-2D2C50B56EC8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D7E3FFEA-F85B-4B50-A9BD-4B3D2876F0E7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842BA307-EFDE-4EB8-ADBA-FECBCB8C185E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3B75E66-4D6F-443D-A822-3AF0A8E531A9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E1590858-1220-4A3B-A416-5E9E746E7AC5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F42E5FE4-F153-4CF0-BAE0-BC795EF239C7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15578C50-31BD-4E83-891F-452E3A13E007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48733644-8C68-41F0-9763-76B7249C2ED7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7627A0B6-B313-4DF2-A2FA-5D0C65E18032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2831ABEE-9EAA-4C1F-9E8E-0B56B7B3D3BA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98913812-2D93-4A42-AD70-36F94E0747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3F242D44-FCAF-4110-9830-5BCA10CA6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6418D71B-837D-489A-AB49-212FB6829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D8E7D88A-1B70-4E3B-B81D-D6F6A7E65E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C03B8CF6-7D1B-4CD4-8BFC-3BCCE07A1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8FF62882-3090-4108-A6CF-12E96748DD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D2F3BE0E-2FDF-45E4-AFAF-2449D6B83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181C21A5-8D85-4E57-8CF9-34260BFCD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057C9A22-EFFC-402B-B407-9EED35CC1E1F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F7627DC-ED28-4C90-8078-6661B01AAAAB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C626538A-0CDB-4922-A1BA-B37744F76B68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5266554-2E36-48EE-A87D-978C08B3437E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7D34F3E-9870-43D8-B906-E46248356712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18996AA-DE28-4D6F-B394-0B18896E395F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3236C28E-0A7B-4F9F-BFE8-6D0D06864A58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60C14B3-A779-4C98-B2B1-5A5E4CCF6457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3BA43512-CB9F-4049-88A2-DBC6687FB33B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1D54C31E-1213-4B12-A49F-3BDB158CA05C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F8B2914A-6966-4EC5-98F3-D0D6A812F057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2035FB4-5013-421E-914E-221F60F8CCFD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2E335133-F66F-44EE-B721-9656E30D4DBF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9D016BCA-0EC8-4D06-8CED-AA04F1B0E158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B271DABB-30CB-427F-8403-A1E5510ED983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867BBB81-9DDE-4644-9F5C-707408A5E377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94B0C2-3976-451E-BBEB-645B461008F7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EB3E96FB-2358-4F6E-942E-1A6AD93A33BD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A63344F2-3A13-4AA0-8D97-70BB819198CA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06B401D9-1DE6-4A9A-847F-5BAC9C65E5AC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E9A52529-17FF-47C8-8998-C8EA15A6CF2B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0DEAE5F9-98B1-4B74-B085-2EB30387BEB5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8370D452-CAD9-40E3-9EDC-9EC3050E1CB6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99B20E1E-E58B-4033-B135-45C5F7C7863A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4834657-DE63-465A-BA34-AD4F6A5DE8DC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FFB19FC-0FBC-486F-8E67-CF2417E601E9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33BB03DD-FEDC-4335-B6B1-CF0B9AB31A8A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A11F77F3-B4B4-43CA-A090-C5C0DBC38AA7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582FEC06-E486-4814-A826-4079B8E9704D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6DE230DD-09B9-4E94-A5D6-709CCC95304E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BDF6F723-5878-41ED-8C59-DE3B92F6A9A6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8697E89C-26E2-4CB3-B5F6-9EFC03880C4F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AB71A10D-EF34-4A81-89F0-1000C7A3B4B5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A388BA75-0E4B-4A3A-98EB-78086B025C8D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378EE0D3-4DA7-416F-884E-076EEABC29D9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DE16E398-4E1A-4FDB-82D9-93C2270682EC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3ABBC81E-E28B-4B7A-870A-B71F7072F820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C5F5242-9956-4798-B0F2-51A05E83B65C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C1BA1401-CD6B-4E1A-A9E9-A56E93F10652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C4552BBB-06A3-4B37-BD0E-84C4332D99E2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78F91003-F096-4C0B-89CB-C5228816746D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BB7404BB-2141-4B1D-9A1C-1EE4A8E5C446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6FF0C1C2-2E57-484A-A7A9-D750EEB2A9E8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E10E156C-E9A5-495C-8E1E-B1BBD9DB9CDC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2511E8AE-487D-4B67-B938-955DC9F9C86F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91D325DA-0A5D-4EB9-AFA9-83ABBFAFE7EC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D4D7FBA-68A2-4990-90C8-F408B1A236BA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DB94C502-028F-4E88-9568-D47B6C62B91D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300F4AF2-1F38-40DD-8CAC-EA0B5E3862E3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4EC5CA2-9A66-4168-8AC1-3B0539B954BD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5B1920A9-DCAC-41DE-90A1-BC3DE170A120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633E6A28-358C-465D-9DFA-8D55AC5E5A7F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03A3C029-BD0B-43C9-8180-C5209D39D037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08B951F3-EC70-49BD-8B99-EF7156AAA56B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F03AB45-0D17-4064-A66F-1A33A66D778B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33D544C-65B4-4EF2-ABC6-8F23D16640AB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EB33E0A4-55AF-466F-9E08-EE361E3A847D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F66F2E0B-2F24-4B1F-BDF3-47A6FD13DB11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0ED0CC66-D20A-4397-8DF4-85F1CBF4EC54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2CB0A69A-44BF-42D8-8250-EE743B541C99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8B71ADE0-8D08-44A3-809C-2CC2B7E67845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82839493-97D2-48AD-81ED-EE898C23B3C2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672BF13-0DE6-4378-B64F-76BC377B6C7D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E2873C3-E94E-4C55-8298-777E5C105CC7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7C81E871-B997-4D59-B2BC-FD4ACBB8909E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2882B345-5339-4957-92AE-E0AE2AC88222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F43BBC47-0476-4B54-BD5D-11563ECA0353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21D89A05-9D19-4404-904E-65CACE540DA1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E5E9956C-7F1A-499C-98FB-96B7E60EBCAF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1CA67785-6456-4924-B164-689C2ECA011D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C45A886-9A8B-41A5-9681-50DF974DBC8B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4D9D2613-0A9B-4F8A-B073-67B3BD71E93C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A5029DE3-B948-4605-A728-AE39305C3AE3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70F2B7C0-DE7E-40CE-A9DC-450967F66CAB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6DFCBFDB-C1F1-44E2-B9FC-C58D19734CE3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39FFA3B9-0691-4893-B1E9-9963DB20F1F7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6DE3AB4C-91B5-451F-AD15-BF321F3AF328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C12D3F7-F765-488D-8237-48E112891D65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B31AEE39-7E39-4DCF-BBE5-49F4C482A264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9F8BE3CA-3CB9-45E2-BBFA-45F8E1753775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810E6D7F-E5B4-4171-B80C-2B0CBD7D8509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7218EFFB-801E-4680-A4EF-31E19162EA46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DFD0ABB7-0E24-49A3-9406-0022FCD13998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91805BDD-CD80-4328-833F-113F66114B03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892D1527-7A7F-4AEE-B84F-6CB1B9B76783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C8A1C992-FC8A-42C9-AD66-C8AF88D68CD8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E96379F1-2430-4353-8FCB-B20B0A8B5609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BDC59E7-6152-430E-9443-0BED29ACF29E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53DB283B-C9B1-43A6-8BFC-5B843DBAB691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426DAF48-7197-4C2C-AA59-5CADD33E5149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F1449E72-0946-4CE8-B912-C1FCD2272DBD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A344CEBB-0C62-4EDC-9E30-642659B99097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BDE82BF9-F422-4CE0-BE14-1FDFB95A47A8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02DA08AC-1636-4BD5-BA64-77791D535C05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305038AA-B39B-49CD-94FA-3E6EBDEEE273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1533E649-027E-4101-9A72-9756BB40539B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1528A23C-CA36-4AAE-BEF8-41AB96819C30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21EAF3F9-464E-4C38-97EF-4356AEE2B4B4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A80730A0-EF6F-4851-ADB1-DBAC1DC5C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B31ED182-0990-4244-ABFB-9902E5F20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430C1C5D-8A3C-4359-99A0-1D68590415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D1D6B36F-FFFD-48E2-BBCD-1A92108ED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6BDD30CB-2F0D-4A5E-8B7D-F90E02841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940D3D09-4749-4AE5-A16F-BB7C79149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7FF3C800-F02B-4925-8B99-765A18C38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95EE9F5E-6C42-4DB7-92B8-D997DF5BBC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158D75D1-BA95-4BAC-85ED-AE71301405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61483F63-E057-494B-A399-306E4A0E1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AA5664EC-B9F0-4EDB-872A-C6763FB41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550283F8-105F-41CF-8F55-1C568E429C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AC02179A-7B8D-4024-8B4C-4531E83BC0B3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A26FC478-FD7A-4EB9-9AB8-E49790F7D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132629F3-935F-4837-9047-2D8AC73D7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24A446A3-2ABA-46CD-A94F-1758A37C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2C6CF656-B310-42B2-A9E2-2E5B2963BD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F9CB1707-A5C2-4A0D-A287-0F6E83BE6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27083F84-DDBC-4609-8392-A06BDB8356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4AF2A75B-EAA1-4F71-AC63-3AB4F0CC41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0C781A0B-3DB1-435F-BB68-253D997EE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6B26C10E-277C-42A3-B4E7-C8343CD50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FAC0452E-3CC3-44E1-B338-0BFDB052CD84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C28D9C-A803-46E1-9728-DAF2017634A1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5DE30E0F-9565-418B-B185-0B96FBE18F46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AE483867-0754-41AB-95E9-5D5C85D46B6D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24232747-F918-45D3-9CE6-3D60AD5EF38F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F7CC1E4B-4AB0-4B98-9C46-FC87B33205A5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F813B0E6-B876-41FF-B4DC-5D612E285242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B5872F2F-D1F0-423C-9204-069044811397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1B49EBA3-0C0D-42F0-ADB1-35ED63E56A7B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635E7083-7765-4F60-9171-559C29F19180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3D3F80C2-5955-484A-88DA-EAF20530A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385FDA8D-2D3A-4399-ACB8-D9ABB2AC5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C0DA0244-0941-42EE-BFE7-AACFFC46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C55EC9AC-2A8F-4569-92E8-F3E7C695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98D670B4-1769-4A18-9E54-0BF5B1F60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AF0A2DED-5496-4AA7-B163-FDEE77F39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AA1DE18-820F-435F-BE03-9446A04F2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863AA2C5-D37F-4A19-9B5E-5B14B0CD7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40F50034-A715-451C-903E-693262652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E53F2C30-C4CF-4F12-8BD8-CA482E733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7FB8795E-61FE-4A41-A900-2C0D05E4C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49D4B5AF-B0A9-43B9-937A-272AFA96E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3939236A-1457-43B6-A35C-E129703EEA7C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ABD04C05-DF19-4869-93D2-9D2319A58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E41F51B9-B8B9-4F27-9FDF-E0996D262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CF661C4C-1EB3-47D5-BADE-2B2D17ECA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71683C0-2992-4E9B-BA41-E881419A8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7D97630F-7D70-469A-BA34-89C1199BA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BDC42B45-3A4E-4E03-A66F-E47509A94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9707DBD8-53CD-4FBE-926A-6210369BB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A01C4FF8-9B82-47F9-997C-C2ED0D57EC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57EF8EDA-3116-4D44-93B8-74125F896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D8759ADC-586C-4A13-92BD-E60B9D788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308" name="Picture 307">
            <a:extLst>
              <a:ext uri="{FF2B5EF4-FFF2-40B4-BE49-F238E27FC236}">
                <a16:creationId xmlns:a16="http://schemas.microsoft.com/office/drawing/2014/main" id="{7437D718-1F21-6B08-21A6-EF08229EB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120" y="370197"/>
            <a:ext cx="593954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6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691879" y="990600"/>
            <a:ext cx="6858000" cy="1358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663180" y="0"/>
            <a:ext cx="288131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20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9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200"/>
              <a:endParaRPr lang="en-US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90C226">
                      <a:satMod val="175000"/>
                      <a:alpha val="40000"/>
                    </a:srgb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190751" y="2971800"/>
            <a:ext cx="4369594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lnSpc>
                <a:spcPct val="250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Đo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độ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dài</a:t>
            </a:r>
            <a:endParaRPr lang="vi-VN" sz="32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defTabSz="457200">
              <a:defRPr/>
            </a:pPr>
            <a:endParaRPr lang="en-US" sz="32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3465515"/>
            <a:ext cx="534591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0" y="3211515"/>
            <a:ext cx="135016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9176" y="3284540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204912" y="339725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190751" y="4362450"/>
            <a:ext cx="4369594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Đo</a:t>
            </a:r>
            <a:r>
              <a:rPr lang="en-US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lượng</a:t>
            </a:r>
            <a:endParaRPr lang="en-US" altLang="en-US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757740"/>
            <a:ext cx="5334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4441825"/>
            <a:ext cx="135016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6080" y="4572002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212056" y="464820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190751" y="5638802"/>
            <a:ext cx="4369594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alt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Đo</a:t>
            </a:r>
            <a:r>
              <a:rPr lang="en-US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diện</a:t>
            </a:r>
            <a:r>
              <a:rPr lang="en-US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tích</a:t>
            </a:r>
            <a:endParaRPr lang="en-US" altLang="en-US" sz="3200" b="1" dirty="0">
              <a:solidFill>
                <a:prstClr val="white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953125"/>
            <a:ext cx="5334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1" y="5730875"/>
            <a:ext cx="135016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6080" y="5791202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212056" y="594360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08397" y="990600"/>
            <a:ext cx="1389459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851297" y="1447799"/>
            <a:ext cx="757238" cy="51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381" name="WordArt 30"/>
          <p:cNvSpPr>
            <a:spLocks noChangeArrowheads="1" noChangeShapeType="1" noTextEdit="1"/>
          </p:cNvSpPr>
          <p:nvPr/>
        </p:nvSpPr>
        <p:spPr bwMode="auto">
          <a:xfrm>
            <a:off x="1965722" y="0"/>
            <a:ext cx="53768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538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-228600"/>
            <a:ext cx="148828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521179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452122" y="29718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972300" y="4343402"/>
            <a:ext cx="1577579" cy="1179513"/>
            <a:chOff x="4320" y="2928"/>
            <a:chExt cx="1104" cy="1104"/>
          </a:xfrm>
        </p:grpSpPr>
        <p:sp>
          <p:nvSpPr>
            <p:cNvPr id="1539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200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539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200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5394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7" y="720727"/>
            <a:ext cx="82296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6624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691878" y="990600"/>
            <a:ext cx="7375921" cy="1358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663180" y="0"/>
            <a:ext cx="288131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20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37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200"/>
              <a:endParaRPr lang="en-US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90C226">
                      <a:satMod val="175000"/>
                      <a:alpha val="40000"/>
                    </a:srgb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190751" y="2971800"/>
            <a:ext cx="4369594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lnSpc>
                <a:spcPct val="250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  <a:p>
            <a:pPr algn="ctr" defTabSz="457200">
              <a:lnSpc>
                <a:spcPct val="250000"/>
              </a:lnSpc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Yến, tạ, tấn</a:t>
            </a:r>
            <a:endParaRPr lang="en-US" sz="2800" dirty="0">
              <a:solidFill>
                <a:prstClr val="white"/>
              </a:solidFill>
              <a:cs typeface="Arial" charset="0"/>
            </a:endParaRPr>
          </a:p>
          <a:p>
            <a:pPr algn="ctr" defTabSz="457200">
              <a:lnSpc>
                <a:spcPct val="250000"/>
              </a:lnSpc>
              <a:defRPr/>
            </a:pPr>
            <a:endParaRPr lang="vi-VN" sz="3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defTabSz="457200">
              <a:defRPr/>
            </a:pPr>
            <a:endParaRPr lang="en-US" sz="32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3465515"/>
            <a:ext cx="534591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0" y="3211515"/>
            <a:ext cx="135016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9176" y="3284540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204912" y="339725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190751" y="4362450"/>
            <a:ext cx="4369594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Tấn, tạ, yến</a:t>
            </a:r>
            <a:endParaRPr lang="en-US" altLang="en-US" sz="3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757740"/>
            <a:ext cx="5334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4441825"/>
            <a:ext cx="135016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6080" y="4572002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212056" y="464820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190751" y="5638802"/>
            <a:ext cx="4369594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Tạ, yến, tấn</a:t>
            </a:r>
            <a:endParaRPr lang="en-US" altLang="en-US" sz="3600" b="1" dirty="0">
              <a:solidFill>
                <a:prstClr val="white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953125"/>
            <a:ext cx="5334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1" y="5730875"/>
            <a:ext cx="135016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6080" y="5791202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212056" y="594360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08397" y="990600"/>
            <a:ext cx="1389459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851297" y="1371600"/>
            <a:ext cx="757238" cy="519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357" name="WordArt 30"/>
          <p:cNvSpPr>
            <a:spLocks noChangeArrowheads="1" noChangeShapeType="1" noTextEdit="1"/>
          </p:cNvSpPr>
          <p:nvPr/>
        </p:nvSpPr>
        <p:spPr bwMode="auto">
          <a:xfrm>
            <a:off x="1965722" y="0"/>
            <a:ext cx="53768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435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-228600"/>
            <a:ext cx="148828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521179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452122" y="29718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452122" y="2895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972300" y="4343402"/>
            <a:ext cx="1577579" cy="1179513"/>
            <a:chOff x="4320" y="2928"/>
            <a:chExt cx="1104" cy="1104"/>
          </a:xfrm>
        </p:grpSpPr>
        <p:sp>
          <p:nvSpPr>
            <p:cNvPr id="1437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200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437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200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43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7" y="720727"/>
            <a:ext cx="82296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402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447800" y="1066800"/>
            <a:ext cx="76962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457200"/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1tấn = ….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1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….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…. kg</a:t>
            </a:r>
          </a:p>
        </p:txBody>
      </p:sp>
      <p:grpSp>
        <p:nvGrpSpPr>
          <p:cNvPr id="16387" name="Group 51"/>
          <p:cNvGrpSpPr>
            <a:grpSpLocks/>
          </p:cNvGrpSpPr>
          <p:nvPr/>
        </p:nvGrpSpPr>
        <p:grpSpPr bwMode="auto">
          <a:xfrm>
            <a:off x="463155" y="14288"/>
            <a:ext cx="288131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20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42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200"/>
              <a:endParaRPr lang="en-US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3687" y="-307983"/>
              <a:ext cx="7653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90C226">
                      <a:satMod val="175000"/>
                      <a:alpha val="40000"/>
                    </a:srgbClr>
                  </a:glo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1871664" y="3143250"/>
            <a:ext cx="5460206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9" y="3302000"/>
            <a:ext cx="534591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5" y="3124200"/>
            <a:ext cx="135016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47726" y="3152777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1033462" y="3265488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1897857" y="5486400"/>
            <a:ext cx="5417344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795965"/>
            <a:ext cx="533400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5573715"/>
            <a:ext cx="135016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29867" y="4330702"/>
            <a:ext cx="7358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 sz="2000">
              <a:solidFill>
                <a:prstClr val="black"/>
              </a:solidFill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1015603" y="5759450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1856186" y="4343402"/>
            <a:ext cx="5459015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sz="3600" b="1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08500"/>
            <a:ext cx="533400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286250"/>
            <a:ext cx="135016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1015603" y="4471988"/>
            <a:ext cx="41433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GB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6402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1363"/>
            <a:ext cx="82296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7658100" y="3657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7727156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7658100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7658100" y="36576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7658100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7658100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7658100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7589044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7727156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7658100" y="3581400"/>
            <a:ext cx="60007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314994" y="4413250"/>
            <a:ext cx="1577578" cy="1752600"/>
            <a:chOff x="4464" y="2924"/>
            <a:chExt cx="1104" cy="1104"/>
          </a:xfrm>
        </p:grpSpPr>
        <p:sp>
          <p:nvSpPr>
            <p:cNvPr id="16417" name="AutoShape 50"/>
            <p:cNvSpPr>
              <a:spLocks noChangeArrowheads="1"/>
            </p:cNvSpPr>
            <p:nvPr/>
          </p:nvSpPr>
          <p:spPr bwMode="auto">
            <a:xfrm>
              <a:off x="4464" y="292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200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77" y="318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200"/>
              <a:r>
                <a:rPr lang="en-GB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251223" y="914400"/>
            <a:ext cx="137160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609600" y="1371600"/>
            <a:ext cx="702469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 nes New Roman"/>
              </a:rPr>
              <a:t>Câu</a:t>
            </a:r>
            <a:r>
              <a:rPr lang="en-GB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 nes New Roman"/>
              </a:rPr>
              <a:t> 3</a:t>
            </a:r>
          </a:p>
        </p:txBody>
      </p:sp>
      <p:sp>
        <p:nvSpPr>
          <p:cNvPr id="16416" name="WordArt 30"/>
          <p:cNvSpPr>
            <a:spLocks noChangeArrowheads="1" noChangeShapeType="1" noTextEdit="1"/>
          </p:cNvSpPr>
          <p:nvPr/>
        </p:nvSpPr>
        <p:spPr bwMode="auto">
          <a:xfrm>
            <a:off x="1965722" y="0"/>
            <a:ext cx="53768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716472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B66E6-1807-172B-95D2-512AD1B7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FEDA693-6EA4-E720-BFCD-DE6DDEFA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8494" y="2224742"/>
            <a:ext cx="3564795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7DE2783-762A-1F7B-ECF7-B85327617C6D}"/>
              </a:ext>
            </a:extLst>
          </p:cNvPr>
          <p:cNvGrpSpPr/>
          <p:nvPr/>
        </p:nvGrpSpPr>
        <p:grpSpPr>
          <a:xfrm>
            <a:off x="203787" y="3927123"/>
            <a:ext cx="8782104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FD6A7C0-6E8F-FA91-8BCF-D5CCD6573FFE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F25E2A-8129-A9F9-923B-A5C21EF3885A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247C57C-EC9B-89E6-654F-892B8369EA4D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B35CCE-F1B5-BD0D-3179-247296CC075C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37E667E-272F-2870-E7EC-D8D957ACC5D9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6EAC97C-7CC7-E069-D094-3C8B05FA0958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66A508-D445-DAB8-A05E-5788752F31B8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D14897-D04C-877B-BB74-93086FF90C12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7CC2CB-10EB-4F63-7DC5-CA6CF0C6E856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870C12-4D64-5540-32DC-929AB40F0188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CD7400-25A3-1BD6-8F26-3881120F0807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761B506-B4D5-74EA-EEB1-8882594F89ED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95C49F-4B1D-9A52-F4F0-C1A303D1AA69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6D3E45-F515-BCC5-6CDD-187D5E77980B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77AB31-2AB0-3D9F-46BC-120D464FEBDD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53D621-53ED-CBD2-E75F-EE9F656E59C7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F5FDA7E-EEAF-6A97-4525-C18734DD41E8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7DF373-BCAA-BFC3-FA41-0CA08FBFEFC5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E22326-0961-DE88-71F8-381CCD2580A2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620C499-6772-4D22-0075-0CC6FDD3D97A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DDF1FEE-D02A-7205-DE5C-3A2F1F0AE558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4347745-5F18-2A28-A96F-2E7ED008DAEC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42550665-DA1C-B208-C385-5D736EDB649C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1A734FF-543E-D5A2-8319-6C73DE952C05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8E580106-B2FC-3E59-E55B-697CC9D04ED1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50F2ADA4-307C-908B-D59A-28E130858662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95E15E20-23CA-CCE9-F182-51BE9137FF40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0E4443E7-7679-C633-831F-25B957501A7D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AE003D85-87D8-FF57-67F1-F39F0E88E579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BC2A52C4-C220-5ED5-8699-D7AA04F80FCE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BD527BBD-B649-CD81-C834-3493D9AE0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4F91A8AB-C78D-C0AC-9570-F738A00F5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06C298E9-4FCE-4E14-F233-D966C92B8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F317C113-2C89-6CAD-0EA8-061FCA386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7FA0A54-5F35-81FA-ECA5-B6C98D2130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2B7EB34A-3DE7-D8BA-930B-DC4692DF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C825599-8BAA-C47B-7907-D475F13BF7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013CF2FB-5667-C3F1-70BB-4AFC5A9ED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5AFB5023-A2FA-C67E-3681-A204BBA8D5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ED7936C0-48EA-6EAF-FD2B-C63E448FC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5551779F-D0F2-3516-DD5B-0F7FFAC3CA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19AAEB00-AFA8-C0ED-EED7-06AD7593D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9388DE3C-D783-E165-A3EC-B23CD80C7C93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67536E17-6714-E296-C2C2-D799872A3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19B7C0D9-0C24-A675-D8CA-3C99BB7D4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076D6376-B102-7068-5534-992847095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CDDB7BB-B827-6C10-6577-198FFE0ED8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6CAA3670-34B8-BCCB-AFF2-7409B72B8B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18EC8B3-401D-10D9-05D0-B222AF90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027FFAB8-1D00-2D7E-9E1C-E73B1A554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18F86AC6-114A-B486-5678-F0F424D8F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23EE6A37-C76E-355C-5298-1539D99199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DE86142D-4A45-C94D-118B-BD875022BA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F24F2E6-59EF-58AA-D85B-100E7ED88C0E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C0230168-0783-3103-0C14-6BC92DA9EFE3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EF944D09-99BB-E958-CD3B-3D1CCC4A96D1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336F013D-80AA-54C6-0B26-36EBE75851DB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83C6BDE-6BDA-3A2E-4BE5-7BBA07B8F48A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006204A-CDB7-9EFB-5619-EFD31B8BA914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1CCF2C8-4C8E-7D52-5EC1-25889FEC8341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DCA7500-ECDA-EE99-D6BD-4258D95BADBB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A8FD51E6-5BB4-4A74-7F12-47C01EE4ECB7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C272015-AD64-6C4F-6DD0-E9304B725BE6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1D131F2-3E09-64AF-D00C-7E3BE4536FEC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23588FDD-3E56-2AFE-6F21-722259C9E90D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97486AF-A23B-7AC3-556D-2A0135C769D1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7CA06AEE-CAA7-1E06-E72C-6CE0E83FEB69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4A01A9C-8331-CEDC-C076-0322B6073F92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AB222CB-119F-EA98-DCDF-B28F66F094A3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43D985B-0616-1A6A-4DB8-B8DB96220EF0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BF10A8D-F8AB-1F02-D98C-4E52C7C8F75B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575DE06E-AEA8-6BA7-00B6-1A9C621979F7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2695AABE-3112-0241-D94A-78B2F885BCD6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EF5E615-F673-926A-9472-334A9FBCCA7B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B40D82AF-894E-352B-9ABB-D4B9619FD3DD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DFB7FB0-9C97-84B0-9519-D00061D35DED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97E29F8A-77F5-7707-CC41-1977B237E408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5C9043C3-71FE-6341-E988-98791C217F71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97FD459E-EB9F-658D-3E4C-24A5370F80DB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CF9B98D-FD4B-B7A8-4863-58221445D3EE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B206D256-71EB-FC74-093E-4D08E006D606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969498ED-63DE-D8C7-D930-5EDCD8F2415D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7B01A43-9446-1590-367E-8D420EB08E99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EAB6A984-AA25-5667-C138-A46FF3FBBB25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841B6DD5-E19F-B00C-3A11-A1B868937BD6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68CB7A5-1BA1-A39D-EEF1-1BE8456812F1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CFB1360-75C3-60A3-4721-D98A687984C2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6C9FBCF-F1CC-8978-1766-52637C2090FF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CD67C69-10DE-DE6C-AFC3-F6B771AE89A6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80E57150-6169-9AF9-73E6-6AA0EBB39F01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BCD9AAEF-FE9A-181A-5FC4-16844E7388E6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735F280B-3A86-87BA-200B-61E0B6D39E5F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55B1460D-7765-3C80-F014-2DCD63D27788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C2F2B63F-3DFF-2AAA-6C07-739280E48FB5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A3C3331E-2C5C-D47D-F559-4A7E0FE298F6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ECE56C45-4284-D1BE-9775-47BE7ECD61A7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40B05B67-C616-7748-E2FB-DB3CCF250396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A38FF33C-0429-8F9D-AAD1-9D606B3A98F9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3BFF8605-576C-3453-CDA8-8FDDDE10782A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A9DB6D9E-37CE-6912-8CFC-F64326D08C36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C0B67C4-717F-8FC6-97F6-955E7611FD78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92FE951C-8D23-D7A0-9993-C56715718A57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3971CCB5-9F7F-7E36-0C2C-C0F0030D3D4E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5AFAA16A-AC65-847E-1854-38A8D3D1EADB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FA3421ED-988F-AE1F-4EC6-BC70D5E38254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EBD95E7B-4963-6237-0DD6-9B447792E1CE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9F65E194-8A29-68B2-439E-94B262642BCA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E43FC5F7-6DC9-48A1-303E-86A65C8F1B2F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DB34FF92-44C1-6920-AFC3-EDF9DCB979CE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3BAF19B8-1CE2-FEF7-FFBA-BD3E0055F465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4C68D934-2E02-5D35-942D-B57494BD4C1B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F8889B30-81C9-3FEE-A94F-789B2D851937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A33B7312-8D64-FC2B-0031-38DAC032D7EC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1FDF9213-60F9-060B-5EE5-69245444D563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D4F07788-9F2C-621C-1258-ADE147DD8D0E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4F7700C-163C-27C8-05F6-F87CD2A5B100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61DC4CFA-92CF-DF49-ADCF-39114B21E94F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6212CF15-4984-D2C4-A38E-4CA6280B2BB8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8FD8C3C3-2F0B-3C40-40F9-5B09CAF97A1F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10D41204-41EE-C131-AB99-8164E6BA60E4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2C001D7-64DA-97BB-F571-D7EA37E74E95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057E2ACA-AF61-33FB-FE13-DA448265CF08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A6B7CD4A-53E0-E2FD-23C1-03188D83F7A3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390933FF-9620-7C22-F930-A704B4576672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512E4523-3B87-9B8B-7014-AF4D7F25B360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CD7B73DB-8445-474E-C4E9-8425E54E55C5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42F69277-9C2A-4D6A-4B4A-9ED042D6740B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DEC4A3AA-7FB7-B877-1187-8036ED46F568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DB69BCAB-734F-88B3-B12E-E41FEADA4907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D060730C-B28E-7165-1F05-95E9D9CCBB94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ECD2E4B2-9E0F-CAA0-7502-7E10B15F7109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7C279EB-5ADE-0F45-6680-B92F89485643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25C5A330-4CBA-9F40-EB1C-066529D47A24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E4FE6DD0-F1C5-D505-2EDC-CCB50D82E410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C3DCD90F-C624-BD2B-837D-516D512A887C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4895B64A-1703-9066-966C-924FFD0B4EAB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70F1EA2C-9D17-E436-98DC-556F62596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0E8803F2-3618-2C06-DF42-0375CDBB40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3AD5F63F-D2D9-803E-F4F5-CAC850B67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C7540EC4-BBB0-3DEE-E00A-949B404E62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F9D1078-4093-7814-9FD3-A6C014E96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7866FBDF-0386-C5D8-0215-E8DF812C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9FAC8CEF-25D0-53A1-1CB5-4137A1115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EB2A5EF5-D34D-D6FA-FB56-D7F77B551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57941EFF-E969-85AE-309A-6503A15C8854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770F3FA-1F4A-C12F-0C6D-9350934FFEC5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1EC07F-8BBF-4871-9D0F-ECE0D7D63CB5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483A61F-6FBE-0D3C-F5D6-5ED48E28715F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AB51837-9801-ACB1-43CD-F22F2BD9D5FA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94818DD-85DF-3121-D3B9-34BA59F2C9F7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8ECFE87D-0998-2CC2-BD61-A8B0CBA21F05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595B897A-489A-C6D6-BF42-BC9B47F7D83D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207CB17-2EFC-4C8A-501E-70303D4E03D9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CD82B327-2344-1378-0E92-BCAFBC3EB013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1871ECC-279B-BC8F-65A2-F3EF4615057D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95B1B0DE-D2CE-A8D8-1573-EED271E48600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CEBB2F00-B7B3-6D22-15FD-0EBFF1529429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1D0EE43D-6243-9A31-FD2E-FBADF70059C2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78D4B3F-C017-6A99-BBC6-635B3E86928B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8A53B4E-EB14-BEF0-43AA-4507041DB568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8806C20-50BF-75FD-4113-06D0A33B01FB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88E27C6-0122-272F-6D24-8476E2A2B904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B7B21DEA-44D6-2A2D-AE0D-14605F939793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2B0F8978-B5D9-A2C6-1D0D-7BAD7CA61E9A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291D68E5-2012-9EA9-A6E8-4AB1202AB37E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67ABF4A1-E7C4-0A74-D048-9C4C760FFD65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FC0542B5-67F6-F7E1-0316-EC2E042D0041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BD01615C-6391-5491-6E12-786DF3378404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7787C9E-FAE2-D825-EA10-434A67C52817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DBC884B-741C-20A1-DAC3-A53D33E83E15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BD63FD17-8C0B-F3CD-6FAA-C4EDFD5B7B8D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4D237B-E90F-EC97-2949-824381573D38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8091A575-2475-5269-A4C6-3630FD9E9C95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5DB52EE1-11C1-9027-89FF-0AC86466C964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1FB6B69-2C29-F186-5E63-2256C7F08C1A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83B223A5-85CE-0670-EE65-C822660ADB39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1E8B01DD-AFA7-A7B6-F6C5-949721251D01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92D3D12-27CB-54F6-DE47-082D213F5A45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3052F4E2-7304-8C30-A16D-B14265CD6916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B5A804F4-F117-3150-11E8-B50F322F4D82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940BF631-4441-41FE-373A-3CF0E6E51311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2E79D78-D76A-FB5F-1199-9FE36DC8EE12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3FB0DA5B-167D-A6A0-A85E-C692D1F20222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CD26C710-DB39-5F6F-CF95-BA25E27B9186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293FDD54-FCEF-AD99-F5E6-5A98ADC45E21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EE9E5930-4E38-344E-0569-86A0314C8E46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BCA0D1BD-A0DF-5B71-2383-83B4F2DBDA9F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34D2ED49-BA83-B2F8-F2FE-D7C1CB53FD8E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559C0B03-C2CD-283D-32CC-9E3E27A1AFE8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3914BAD3-530B-CC86-A3DD-AF95ECE0652A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AC2D9E1D-BE76-9B2C-8973-558EDD0FBCB0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0B877301-8F88-9BEE-287D-76E1420CDA19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EC808908-EA47-8F6C-EB2F-955A2236CEFE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EF6B8FD-B02C-D03D-644A-BF09377478ED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F79D3CA9-9D96-CAAD-6D1A-62188D263A6A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CA968BD-632C-158F-BEB9-E986FA84E388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20A663AA-7EF7-2527-A8E3-D1E32AD60884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965E753-99CF-D15D-0BD0-18ACFB7F8A19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38F223FF-EA52-D9A6-F2E4-1716250C19EC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934F661F-36C4-44F5-1936-072AE6A75355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43B1525D-9B98-E788-F572-F29C0224A2F7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DC6A5402-9175-3876-F11A-EDDDB05B507D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91ADA8AA-42F7-BA58-F3FC-95903C367AEC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9648B42A-06DB-6560-03AA-452F51A9D10C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8D614E11-32F6-4EAC-FEFE-BFFEE14B5616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A3128706-638D-6240-52C2-B85428808122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5BDA275-B2A9-D414-A1F6-728B52073E5D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7C3C448-49E4-5878-0275-F154A46E3490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5D81565-016A-CFCF-2AEC-537C73EA8019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5052B6B-9AF9-5D5E-CAF0-841D12D02CC3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BBF14045-3E9E-DDCA-B464-7490AAC8322E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DF8ADFB7-3873-96DB-9861-4E1F23927684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827E011F-DFAA-4319-494F-EF12CF06DA60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B7308355-8D95-36B8-CE96-95FA3A2B88F7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9934DC10-E156-9EC9-A6C9-283F5EBF507E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32734858-9EC6-F9B5-DD22-644E3CC78063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E7C9D0F1-9A3F-2ED6-CF39-7238B3ECB3EF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1CA78C13-1AEC-780F-6AC3-55729388C3F0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672E6ABB-95AE-FECE-1573-DBB46A3A162C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3D6E65F4-26C0-AC11-E904-BBD66D1FF515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EC1ABAAE-0FF0-4DA9-2301-C9ABED7D1A48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F2CE6891-31A9-3C47-5041-0AC5B121B0B5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EA200F3-6537-0F31-07C3-A01A583A302C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0926DB4E-AB6C-770A-31C5-DE11A4716B6F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1655E11-0D97-8901-F4E4-0D28565C9ADC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0C2682D2-FFFE-7CA7-6BF8-6AEBC0ACF4E7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BEE31F0A-E218-FB9F-7704-20E4CD9E9624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99A587F1-D84E-91BD-2B6A-1D259AD9CFAB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AC3D55F7-9C82-084F-C4C6-295F2B86700A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67CF8801-CB62-940D-60FD-9BB82E0D3F6F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11277A5F-920D-FEE1-CA45-1EE221B1CBF7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2A5433E-B908-4E6B-821A-FC32D70551D2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0DB51A6B-5241-2354-E8EA-14C3F40C5825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35587CA0-6E10-5E25-7F62-10631BD84365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4A5D8555-CABD-7437-B0D5-B07ED4BDDFBA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60EAFE4D-F3D0-9C2E-816A-6BFA4575F3E6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1B9B0A7B-356E-DCA2-3317-BB13AC8226AC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DA294FB4-DFFC-73E7-CFFB-9C1A136BB97A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CE06722E-D6F9-E37F-F4BD-41F51E012CD6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C347A08B-3EDC-817A-FFB8-300B0A4585B5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B4674A75-7205-54B2-2615-203398F586C6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C55C2B06-A6CA-2FCD-0057-F2E0B0DD82EC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6B86ABA2-4E64-345C-0C1F-C1982DF150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B4AE6936-1093-5D7D-9184-8EC52BA91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BD3A92C4-E806-7BA2-36DA-0B1103FF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75AB0D3E-6A71-130D-79E5-251217AED9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D56C1019-3E8D-F052-3EA4-0F28B0682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F0B93559-7C19-9DE3-CD7C-70EED547D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EECEC7E5-FE7E-1D4A-7C14-EC179A7DF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3675EB6D-7862-302B-4B06-700A711DF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57195EE3-4AAD-2FD0-E139-0FB1F288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B51931CE-2746-0D1C-FC9F-5ED33274C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02BCF946-A51F-2C52-4E3E-73D7BDEE6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93C56E49-3A3C-52D4-7654-D6EDE6F24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EB5354D9-3AC6-9837-6B38-592A0ADA9DEA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465E8156-4632-AF77-EFDC-24F4C31D6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2B5DA9E4-E961-7C08-64B1-E4680004A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FA8C405A-5BD0-128A-715A-876D3D1AA8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76A42637-9FE3-5458-3A20-512DCEAEA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C0CCED29-34C1-7999-92AE-DF30B1F37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4169A870-F361-4086-F676-164BE6CF10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CD4E50FF-6F5A-CC7A-BED6-7397973AE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052639E7-62A1-5F90-2A0D-F621F3702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02A91D75-8D33-29CB-E968-105559C9B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73321AF9-1F30-78C8-C3AD-EF6A43191A9D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17DDB0D-ECA0-C4B0-5D41-432C2E2B6394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0B6720FD-5912-73D7-28C2-B14FC440380A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430B5D37-CC9E-ED9D-6967-0A2B13BCFD91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8CDD0F5B-971B-F489-3BBD-1B2C7790C0A7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EA51CAF1-8861-5992-97F5-DC9ECDE7B270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3926EDF2-5D26-CF8F-4AF4-200F79B70DC3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4C570AEC-36C1-FBE5-BE35-A19F6C58A713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CD6CBD40-A083-357E-2E10-D8E148AC8B1B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4FA80EE4-769B-C046-83DA-9C61215818E3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C4AD9AF8-22DE-7CA5-8174-C6E56F948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2D5656A4-1304-DA26-C7E6-29AC1EF38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1500092C-52A5-DCA7-36B9-9992A50AB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9D573DCA-991D-B9ED-8D3E-453C4E726C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D37049C5-F18D-D9E1-D313-9F750A21E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9CB7873E-8CC4-6AD6-7F75-03FF9642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A8F5EF3E-7A83-582C-24A8-B3EE8344F7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5B2EAC16-0136-6D1C-544F-91503BE836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5ACBB3FA-1CFD-BACE-D4F8-7E0838CAE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6D3147F3-C4DF-EEC9-3916-96A98938F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2B249F02-E073-65B5-1F66-C5F220203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9A2A5D57-77C2-85B0-BF65-4CE3E06A2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C6802305-A372-D21F-ED8E-B7D50FD6BF1F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22727CD5-0619-A208-2A2D-5CE7B0537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63FFA316-168A-8486-50BA-057B939D3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97015030-EABA-6672-6F99-CB12E51AB2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97DD03D1-2DF7-B3E4-903A-C17CC4031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D03C9841-F876-F1B0-495D-0C9659FA1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0841721F-6AB0-422A-8AF9-F155EE595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F7018FFB-D356-2E58-CD38-2B460DE7E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9005CF44-F8B6-C5DF-F0E4-55F904DA5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0EBC0C5C-983F-C55B-948A-ECFC70512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52E45C74-9752-AE1F-D69C-8FCD4B0F4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055C0C9-E7F7-A0EF-2A91-C7F0F32AE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351" y="266151"/>
            <a:ext cx="5939543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1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9441E7-E41F-DA4A-E45B-031016C09B75}"/>
              </a:ext>
            </a:extLst>
          </p:cNvPr>
          <p:cNvSpPr txBox="1"/>
          <p:nvPr/>
        </p:nvSpPr>
        <p:spPr>
          <a:xfrm>
            <a:off x="1071563" y="381000"/>
            <a:ext cx="7536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thông tin và hình vẽ dưới đây, hãy xác định cân nặng của mỗi con vật. Biết rằng cân nặng của ba con vật đó là: 1 300 kg, 1 tấn và 2 tấn.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E1070-4C1D-1823-AC6F-DAAEBC65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50" y="2443103"/>
            <a:ext cx="6466426" cy="3962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D79D58-8D60-6E19-A4E3-E349309A0EF2}"/>
              </a:ext>
            </a:extLst>
          </p:cNvPr>
          <p:cNvSpPr/>
          <p:nvPr/>
        </p:nvSpPr>
        <p:spPr>
          <a:xfrm>
            <a:off x="6378426" y="5834436"/>
            <a:ext cx="131445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NẶNG NHẤT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3F77FD-F4B0-12B8-CF5D-0A1ED6F5FEC2}"/>
              </a:ext>
            </a:extLst>
          </p:cNvPr>
          <p:cNvSpPr/>
          <p:nvPr/>
        </p:nvSpPr>
        <p:spPr>
          <a:xfrm>
            <a:off x="4038600" y="5815013"/>
            <a:ext cx="131445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NHẸ NHẤT</a:t>
            </a: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D7D58037-DBC9-E617-E3F5-CF18E27A5076}"/>
              </a:ext>
            </a:extLst>
          </p:cNvPr>
          <p:cNvSpPr/>
          <p:nvPr/>
        </p:nvSpPr>
        <p:spPr>
          <a:xfrm>
            <a:off x="325755" y="514350"/>
            <a:ext cx="668656" cy="1474470"/>
          </a:xfrm>
          <a:custGeom>
            <a:avLst/>
            <a:gdLst/>
            <a:ahLst/>
            <a:cxnLst/>
            <a:rect l="l" t="t" r="r" b="b"/>
            <a:pathLst>
              <a:path w="1772105" h="2768914">
                <a:moveTo>
                  <a:pt x="0" y="0"/>
                </a:moveTo>
                <a:lnTo>
                  <a:pt x="1772104" y="0"/>
                </a:lnTo>
                <a:lnTo>
                  <a:pt x="1772104" y="2768914"/>
                </a:lnTo>
                <a:lnTo>
                  <a:pt x="0" y="2768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09600"/>
            <a:ext cx="8991600" cy="53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54">
            <a:extLst>
              <a:ext uri="{FF2B5EF4-FFF2-40B4-BE49-F238E27FC236}">
                <a16:creationId xmlns:a16="http://schemas.microsoft.com/office/drawing/2014/main" id="{29C18B8F-A7CF-8880-9E56-C162BB7A38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8701" y="402469"/>
            <a:ext cx="631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3</a:t>
            </a:r>
            <a:endParaRPr kumimoji="0" lang="zh-CN" altLang="en-US" sz="5400" b="0" i="0" u="none" strike="noStrike" kern="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sym typeface="思源黑体 CN" panose="020B0500000000000000" pitchFamily="34" charset="-122"/>
            </a:endParaRPr>
          </a:p>
        </p:txBody>
      </p:sp>
      <p:sp>
        <p:nvSpPr>
          <p:cNvPr id="3" name="PA-文本框 54">
            <a:extLst>
              <a:ext uri="{FF2B5EF4-FFF2-40B4-BE49-F238E27FC236}">
                <a16:creationId xmlns:a16="http://schemas.microsoft.com/office/drawing/2014/main" id="{29C18B8F-A7CF-8880-9E56-C162BB7A38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2559" y="461665"/>
            <a:ext cx="631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3</a:t>
            </a:r>
            <a:endParaRPr kumimoji="0" lang="zh-CN" altLang="en-US" sz="5400" b="0" i="0" u="none" strike="noStrike" kern="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2F737C-C9E4-4E91-929C-DCD465CD708E}"/>
              </a:ext>
            </a:extLst>
          </p:cNvPr>
          <p:cNvGrpSpPr/>
          <p:nvPr/>
        </p:nvGrpSpPr>
        <p:grpSpPr>
          <a:xfrm>
            <a:off x="778284" y="609600"/>
            <a:ext cx="631454" cy="923330"/>
            <a:chOff x="1197850" y="723100"/>
            <a:chExt cx="841938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07E39A9D-AFAB-7E19-730D-B5B3873AD23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29C18B8F-A7CF-8880-9E56-C162BB7A38A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24000" y="7620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Số?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38894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453</Words>
  <Application>Microsoft Office PowerPoint</Application>
  <PresentationFormat>On-screen Show (4:3)</PresentationFormat>
  <Paragraphs>93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.VnHelvetInsH</vt:lpstr>
      <vt:lpstr>.VnTimeH</vt:lpstr>
      <vt:lpstr>Arial</vt:lpstr>
      <vt:lpstr>Calibri</vt:lpstr>
      <vt:lpstr>Cambria</vt:lpstr>
      <vt:lpstr>Impact</vt:lpstr>
      <vt:lpstr>Mali</vt:lpstr>
      <vt:lpstr>SVN-Cookies</vt:lpstr>
      <vt:lpstr>Time nes New Roman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15</cp:revision>
  <dcterms:created xsi:type="dcterms:W3CDTF">2025-10-29T09:41:56Z</dcterms:created>
  <dcterms:modified xsi:type="dcterms:W3CDTF">2025-11-24T09:59:06Z</dcterms:modified>
</cp:coreProperties>
</file>