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63" r:id="rId3"/>
  </p:sldMasterIdLst>
  <p:notesMasterIdLst>
    <p:notesMasterId r:id="rId21"/>
  </p:notesMasterIdLst>
  <p:sldIdLst>
    <p:sldId id="342" r:id="rId4"/>
    <p:sldId id="264" r:id="rId5"/>
    <p:sldId id="265" r:id="rId6"/>
    <p:sldId id="269" r:id="rId7"/>
    <p:sldId id="270" r:id="rId8"/>
    <p:sldId id="268" r:id="rId9"/>
    <p:sldId id="386" r:id="rId10"/>
    <p:sldId id="400" r:id="rId11"/>
    <p:sldId id="398" r:id="rId12"/>
    <p:sldId id="344" r:id="rId13"/>
    <p:sldId id="403" r:id="rId14"/>
    <p:sldId id="404" r:id="rId15"/>
    <p:sldId id="395" r:id="rId16"/>
    <p:sldId id="405" r:id="rId17"/>
    <p:sldId id="406" r:id="rId18"/>
    <p:sldId id="399" r:id="rId19"/>
    <p:sldId id="35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112" d="100"/>
          <a:sy n="112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3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FBA4-380A-4607-A017-3E86F5F7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3AE79-3528-4ED8-84E2-C19DEDF2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ADC-DBB4-4187-A2CA-E444D65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FC43-944F-439B-8B77-98C1BBE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AA73-EA48-49B5-BF09-D92C7E1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0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E29-CA3E-4AE3-9B3F-5A53D083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22BA-68F9-446A-A003-AF60A1A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2A88-EC77-4C11-9702-77AFD71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4A40-E7DA-4533-A02E-7760DA2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70AD-70E0-4DC2-833F-9523F0D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A54D-FD63-4F09-AAF6-AA3FB95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A6D2-2F67-458A-9AB4-7D0E2BC9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37A9-EE64-4063-AF53-0DE8F014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679-AD9F-47C5-80A7-4BC64DB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4E5-DB09-4BB7-ACBB-FB1E4C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7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04D-FFB2-4B58-9031-71B682B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686F-D084-4556-9B0E-CD0C6C25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152A-5056-471A-AADC-42F86A8B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CB89-6FB2-4B7B-BCC7-2ED11CB2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20F-5230-42DD-BDD8-640869C3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A15A-D29B-4BAF-823B-6A248F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0A0-C8D2-447E-AC8C-97B1D4AA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9BEB-3F55-46A6-A5AB-1BC9FCEC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BF7B-02A3-4592-8268-946108E7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6A7D-F417-4255-ADE7-BAD28B89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1748-A2AF-4A79-8628-435CCD5AB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6EC-4A9A-41F5-8C07-59FF5E0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CE00-DBDB-4F22-B210-70695CF2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7A3E-04F2-45E1-8AE6-F4F1883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81CE-139A-4932-9557-BA643E68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798F-52F2-4B18-BC44-03AD267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D140E-5009-4377-85CB-D11E324B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6852-D83F-4484-8D49-26FAEA0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8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C289D-2AF0-4BFD-AE09-C7DC13C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74DA-D42F-4F41-AD31-6F38AF6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1168-1F6F-47E3-A78F-64B0BE9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0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628-3956-4E5C-91FA-508E7BA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47D0-D9BE-4065-9B6A-D5DEC1C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715C-4A57-4CDE-A262-A3363EDA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A697C-2814-47E1-897F-531097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498B-BD5C-423F-8103-33307206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29D-FDF1-403A-9ABD-0A787E0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6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0FBF-CC49-4BC7-955B-C44B612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68E3-5DF6-4C26-B252-F741B7A6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7D26E-4F4C-47A9-AF3B-5FED09A0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1237-E0CD-41EC-9B4E-6675769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2037-E371-42E9-9FD6-549A3A0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4E5F-8217-4A70-8CF6-786C501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E5C-212D-4EE3-B3E0-BCCDD19A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FC5E-2A28-4C18-927E-6F11D9A2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D685-81F2-4451-9201-9EAE0CD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344-40FC-4644-A58D-E67C90B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511B-B910-4CAD-9D0D-B76AA8A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8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E3083-E35C-4D79-BCC1-EEC942758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E528-B624-4A73-BE18-BC179F6D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965E-F465-484E-911D-E6EAA35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ED23-4577-49A9-B1A2-E0CE05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AFD2-83CB-49C5-9777-5D5F71E5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15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88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4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47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5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slide" Target="slide5.xml"/><Relationship Id="rId3" Type="http://schemas.openxmlformats.org/officeDocument/2006/relationships/image" Target="../media/image4.jpe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9.gif"/><Relationship Id="rId24" Type="http://schemas.openxmlformats.org/officeDocument/2006/relationships/slide" Target="slide9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4.xml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18.jp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E1737-CB4B-631C-70BB-FBA27A3E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03" y="1892935"/>
            <a:ext cx="10484842" cy="3405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3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690370"/>
            <a:ext cx="3879850" cy="4144010"/>
          </a:xfrm>
          <a:prstGeom prst="rect">
            <a:avLst/>
          </a:prstGeom>
        </p:spPr>
      </p:pic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07F29-ECF3-B3F0-2F87-BFCF70DC8215}"/>
              </a:ext>
            </a:extLst>
          </p:cNvPr>
          <p:cNvSpPr txBox="1"/>
          <p:nvPr/>
        </p:nvSpPr>
        <p:spPr>
          <a:xfrm>
            <a:off x="2302645" y="1613118"/>
            <a:ext cx="921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248ED6"/>
                </a:solidFill>
                <a:latin typeface="HP-160" panose="020B0803050302020204" pitchFamily="34" charset="0"/>
              </a:rPr>
              <a:t>Chúc các em học tốt</a:t>
            </a:r>
            <a:endParaRPr lang="en-US" sz="11500" dirty="0">
              <a:solidFill>
                <a:srgbClr val="248ED6"/>
              </a:solidFill>
              <a:latin typeface="HP-160" panose="020B08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7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d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4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COMMONDATA" val="eyJoZGlkIjoiNTM2NjQwMTVmNDUxODBmMDc5ODRiMDk0MjUwMjIxZjIifQ==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Adobe Arabic</vt:lpstr>
      <vt:lpstr>Arial</vt:lpstr>
      <vt:lpstr>Arial Black</vt:lpstr>
      <vt:lpstr>Calibri</vt:lpstr>
      <vt:lpstr>Cambria</vt:lpstr>
      <vt:lpstr>HP-160</vt:lpstr>
      <vt:lpstr>SVN-Shintia Script</vt:lpstr>
      <vt:lpstr>Times New Roman</vt:lpstr>
      <vt:lpstr>字魂151号-联盟综艺体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蓝色卡通风小暑来节气节日科普班会PPT模板</dc:title>
  <dc:creator/>
  <cp:lastModifiedBy/>
  <cp:revision>15</cp:revision>
  <dcterms:created xsi:type="dcterms:W3CDTF">2022-05-30T07:41:00Z</dcterms:created>
  <dcterms:modified xsi:type="dcterms:W3CDTF">2025-11-24T09:39:59Z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