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4"/>
  </p:notesMasterIdLst>
  <p:sldIdLst>
    <p:sldId id="311" r:id="rId3"/>
    <p:sldId id="327" r:id="rId4"/>
    <p:sldId id="303" r:id="rId5"/>
    <p:sldId id="305" r:id="rId6"/>
    <p:sldId id="304" r:id="rId7"/>
    <p:sldId id="307" r:id="rId8"/>
    <p:sldId id="312" r:id="rId9"/>
    <p:sldId id="328" r:id="rId10"/>
    <p:sldId id="324" r:id="rId11"/>
    <p:sldId id="271" r:id="rId12"/>
    <p:sldId id="313" r:id="rId13"/>
    <p:sldId id="272" r:id="rId14"/>
    <p:sldId id="273" r:id="rId15"/>
    <p:sldId id="274" r:id="rId16"/>
    <p:sldId id="314" r:id="rId17"/>
    <p:sldId id="320" r:id="rId18"/>
    <p:sldId id="319" r:id="rId19"/>
    <p:sldId id="321" r:id="rId20"/>
    <p:sldId id="322" r:id="rId21"/>
    <p:sldId id="323" r:id="rId22"/>
    <p:sldId id="329"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p:cViewPr varScale="1">
        <p:scale>
          <a:sx n="97" d="100"/>
          <a:sy n="97" d="100"/>
        </p:scale>
        <p:origin x="936" y="90"/>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11/24/2025</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0.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4"/>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sv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33.png"/><Relationship Id="rId5" Type="http://schemas.openxmlformats.org/officeDocument/2006/relationships/image" Target="../media/image5.sv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
        <p:nvSpPr>
          <p:cNvPr id="3" name="Rectangle 2">
            <a:extLst>
              <a:ext uri="{FF2B5EF4-FFF2-40B4-BE49-F238E27FC236}">
                <a16:creationId xmlns:a16="http://schemas.microsoft.com/office/drawing/2014/main" id="{A1BF8E1E-E506-497F-BEDD-B63C0687DD12}"/>
              </a:ext>
            </a:extLst>
          </p:cNvPr>
          <p:cNvSpPr/>
          <p:nvPr/>
        </p:nvSpPr>
        <p:spPr>
          <a:xfrm>
            <a:off x="2286000" y="68679"/>
            <a:ext cx="8715848" cy="923330"/>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5400">
                <a:ln w="0"/>
                <a:effectLst/>
                <a:latin typeface="Times New Roman" panose="02020603050405020304" pitchFamily="18" charset="0"/>
                <a:cs typeface="Times New Roman" panose="02020603050405020304" pitchFamily="18" charset="0"/>
              </a:rPr>
              <a:t>Em hãy kể tên sự vật có dạng: </a:t>
            </a:r>
          </a:p>
        </p:txBody>
      </p:sp>
      <p:pic>
        <p:nvPicPr>
          <p:cNvPr id="5" name="Picture 9">
            <a:extLst>
              <a:ext uri="{FF2B5EF4-FFF2-40B4-BE49-F238E27FC236}">
                <a16:creationId xmlns:a16="http://schemas.microsoft.com/office/drawing/2014/main" id="{D318A8C6-4E17-4196-A9F5-99007E4C67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id="{F7600959-44E0-41D4-B4CB-21A44B136C90}"/>
              </a:ext>
            </a:extLst>
          </p:cNvPr>
          <p:cNvSpPr txBox="1"/>
          <p:nvPr/>
        </p:nvSpPr>
        <p:spPr>
          <a:xfrm>
            <a:off x="1639374" y="1208468"/>
            <a:ext cx="5715000" cy="830997"/>
          </a:xfrm>
          <a:prstGeom prst="rect">
            <a:avLst/>
          </a:prstGeom>
          <a:noFill/>
        </p:spPr>
        <p:txBody>
          <a:bodyPr wrap="square">
            <a:spAutoFit/>
          </a:bodyPr>
          <a:lstStyle/>
          <a:p>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328FADE1-CA17-4994-BD19-50DE54D37F37}"/>
              </a:ext>
            </a:extLst>
          </p:cNvPr>
          <p:cNvSpPr txBox="1"/>
          <p:nvPr/>
        </p:nvSpPr>
        <p:spPr>
          <a:xfrm>
            <a:off x="6895028" y="1208469"/>
            <a:ext cx="5181598" cy="830997"/>
          </a:xfrm>
          <a:prstGeom prst="rect">
            <a:avLst/>
          </a:prstGeom>
          <a:noFill/>
        </p:spPr>
        <p:txBody>
          <a:bodyPr wrap="square">
            <a:spAutoFit/>
          </a:bodyPr>
          <a:lstStyle/>
          <a:p>
            <a:pPr algn="ctr"/>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1140</TotalTime>
  <Words>583</Words>
  <Application>Microsoft Office PowerPoint</Application>
  <PresentationFormat>Custom</PresentationFormat>
  <Paragraphs>97</Paragraphs>
  <Slides>21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Administrator</cp:lastModifiedBy>
  <cp:revision>113</cp:revision>
  <dcterms:created xsi:type="dcterms:W3CDTF">2018-01-11T09:44:45Z</dcterms:created>
  <dcterms:modified xsi:type="dcterms:W3CDTF">2025-11-24T09:36:29Z</dcterms:modified>
</cp:coreProperties>
</file>