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98" d="100"/>
          <a:sy n="98" d="100"/>
        </p:scale>
        <p:origin x="10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11/24/2025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image" Target="../media/image13.jpg"/><Relationship Id="rId15"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2.jpg"/><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2.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1185</TotalTime>
  <Words>490</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#9Slide05 Aphrodite Pro</vt:lpstr>
      <vt:lpstr>#9Slide07 Altus</vt:lpstr>
      <vt:lpstr>#9Slide07 HoneyCream</vt:lpstr>
      <vt:lpstr>#9Slide07 SVNZiclets</vt:lpstr>
      <vt:lpstr>Arial</vt:lpstr>
      <vt:lpstr>Calibri</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22</cp:revision>
  <dcterms:created xsi:type="dcterms:W3CDTF">2023-12-15T11:40:22Z</dcterms:created>
  <dcterms:modified xsi:type="dcterms:W3CDTF">2025-11-24T09:33:13Z</dcterms:modified>
  <cp:category>9Slide.vn</cp:category>
</cp:coreProperties>
</file>