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11/24/2025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11/24/2025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2025/11/24</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11/24/2025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11/24/2025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8.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wmf"/></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65.svg"/><Relationship Id="rId12" Type="http://schemas.openxmlformats.org/officeDocument/2006/relationships/image" Target="../media/image6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svg"/><Relationship Id="rId5" Type="http://schemas.openxmlformats.org/officeDocument/2006/relationships/image" Target="../media/image32.sv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svg"/><Relationship Id="rId18" Type="http://schemas.openxmlformats.org/officeDocument/2006/relationships/image" Target="../media/image14.svg"/><Relationship Id="rId3" Type="http://schemas.microsoft.com/office/2007/relationships/media" Target="../media/media3.m4a"/><Relationship Id="rId21" Type="http://schemas.openxmlformats.org/officeDocument/2006/relationships/image" Target="../media/image27.png"/><Relationship Id="rId7" Type="http://schemas.openxmlformats.org/officeDocument/2006/relationships/video" Target="../media/media5.mp4"/><Relationship Id="rId12" Type="http://schemas.openxmlformats.org/officeDocument/2006/relationships/image" Target="../media/image21.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5.png"/><Relationship Id="rId20" Type="http://schemas.openxmlformats.org/officeDocument/2006/relationships/image" Target="../media/image26.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svg"/><Relationship Id="rId5" Type="http://schemas.microsoft.com/office/2007/relationships/media" Target="../media/media4.mp3"/><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17.png"/><Relationship Id="rId4" Type="http://schemas.openxmlformats.org/officeDocument/2006/relationships/audio" Target="../media/media3.m4a"/><Relationship Id="rId9" Type="http://schemas.openxmlformats.org/officeDocument/2006/relationships/image" Target="../media/image18.jpe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1.png"/><Relationship Id="rId18" Type="http://schemas.openxmlformats.org/officeDocument/2006/relationships/image" Target="../media/image13.png"/><Relationship Id="rId3" Type="http://schemas.microsoft.com/office/2007/relationships/media" Target="../media/media3.m4a"/><Relationship Id="rId21" Type="http://schemas.openxmlformats.org/officeDocument/2006/relationships/image" Target="../media/image26.jpeg"/><Relationship Id="rId7" Type="http://schemas.openxmlformats.org/officeDocument/2006/relationships/video" Target="../media/media5.mp4"/><Relationship Id="rId12" Type="http://schemas.openxmlformats.org/officeDocument/2006/relationships/image" Target="../media/image20.svg"/><Relationship Id="rId17" Type="http://schemas.openxmlformats.org/officeDocument/2006/relationships/image" Target="../media/image25.png"/><Relationship Id="rId2" Type="http://schemas.microsoft.com/office/2007/relationships/media" Target="../media/media2.m4a"/><Relationship Id="rId16" Type="http://schemas.openxmlformats.org/officeDocument/2006/relationships/image" Target="../media/image24.svg"/><Relationship Id="rId20" Type="http://schemas.openxmlformats.org/officeDocument/2006/relationships/image" Target="../media/image17.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9.png"/><Relationship Id="rId5" Type="http://schemas.microsoft.com/office/2007/relationships/media" Target="../media/media4.mp3"/><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14.svg"/><Relationship Id="rId4" Type="http://schemas.openxmlformats.org/officeDocument/2006/relationships/audio" Target="../media/media3.m4a"/><Relationship Id="rId9" Type="http://schemas.openxmlformats.org/officeDocument/2006/relationships/image" Target="../media/image28.jpeg"/><Relationship Id="rId14" Type="http://schemas.openxmlformats.org/officeDocument/2006/relationships/image" Target="../media/image22.sv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svg"/><Relationship Id="rId18" Type="http://schemas.openxmlformats.org/officeDocument/2006/relationships/image" Target="../media/image14.svg"/><Relationship Id="rId3" Type="http://schemas.microsoft.com/office/2007/relationships/media" Target="../media/media3.m4a"/><Relationship Id="rId21" Type="http://schemas.openxmlformats.org/officeDocument/2006/relationships/image" Target="../media/image27.png"/><Relationship Id="rId7" Type="http://schemas.openxmlformats.org/officeDocument/2006/relationships/video" Target="../media/media5.mp4"/><Relationship Id="rId12" Type="http://schemas.openxmlformats.org/officeDocument/2006/relationships/image" Target="../media/image21.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5.png"/><Relationship Id="rId20" Type="http://schemas.openxmlformats.org/officeDocument/2006/relationships/image" Target="../media/image26.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svg"/><Relationship Id="rId5" Type="http://schemas.microsoft.com/office/2007/relationships/media" Target="../media/media4.mp3"/><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17.png"/><Relationship Id="rId4" Type="http://schemas.openxmlformats.org/officeDocument/2006/relationships/audio" Target="../media/media3.m4a"/><Relationship Id="rId9" Type="http://schemas.openxmlformats.org/officeDocument/2006/relationships/image" Target="../media/image18.jpe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svg"/><Relationship Id="rId18" Type="http://schemas.openxmlformats.org/officeDocument/2006/relationships/image" Target="../media/image14.svg"/><Relationship Id="rId3" Type="http://schemas.microsoft.com/office/2007/relationships/media" Target="../media/media3.m4a"/><Relationship Id="rId21" Type="http://schemas.openxmlformats.org/officeDocument/2006/relationships/image" Target="../media/image27.png"/><Relationship Id="rId7" Type="http://schemas.openxmlformats.org/officeDocument/2006/relationships/video" Target="../media/media5.mp4"/><Relationship Id="rId12" Type="http://schemas.openxmlformats.org/officeDocument/2006/relationships/image" Target="../media/image21.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5.png"/><Relationship Id="rId20" Type="http://schemas.openxmlformats.org/officeDocument/2006/relationships/image" Target="../media/image26.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svg"/><Relationship Id="rId5" Type="http://schemas.microsoft.com/office/2007/relationships/media" Target="../media/media4.mp3"/><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17.png"/><Relationship Id="rId4" Type="http://schemas.openxmlformats.org/officeDocument/2006/relationships/audio" Target="../media/media3.m4a"/><Relationship Id="rId9" Type="http://schemas.openxmlformats.org/officeDocument/2006/relationships/image" Target="../media/image18.jpe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9.svg"/><Relationship Id="rId4" Type="http://schemas.openxmlformats.org/officeDocument/2006/relationships/image" Target="../media/image30.svg"/><Relationship Id="rId9" Type="http://schemas.openxmlformats.org/officeDocument/2006/relationships/image" Target="../media/image8.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0" Type="http://schemas.openxmlformats.org/officeDocument/2006/relationships/image" Target="../media/image43.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841</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36</cp:revision>
  <dcterms:created xsi:type="dcterms:W3CDTF">2006-08-16T00:00:00Z</dcterms:created>
  <dcterms:modified xsi:type="dcterms:W3CDTF">2025-11-24T09:32:34Z</dcterms:modified>
  <dc:identifier>DAGGBMTwqNQ</dc:identifier>
</cp:coreProperties>
</file>