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27"/>
  </p:notesMasterIdLst>
  <p:sldIdLst>
    <p:sldId id="257" r:id="rId4"/>
    <p:sldId id="256" r:id="rId5"/>
    <p:sldId id="342" r:id="rId6"/>
    <p:sldId id="260" r:id="rId7"/>
    <p:sldId id="280" r:id="rId8"/>
    <p:sldId id="259" r:id="rId9"/>
    <p:sldId id="269" r:id="rId10"/>
    <p:sldId id="322" r:id="rId11"/>
    <p:sldId id="261" r:id="rId12"/>
    <p:sldId id="303" r:id="rId13"/>
    <p:sldId id="343" r:id="rId14"/>
    <p:sldId id="283" r:id="rId15"/>
    <p:sldId id="282" r:id="rId16"/>
    <p:sldId id="262" r:id="rId17"/>
    <p:sldId id="263" r:id="rId18"/>
    <p:sldId id="265" r:id="rId19"/>
    <p:sldId id="266" r:id="rId20"/>
    <p:sldId id="358" r:id="rId21"/>
    <p:sldId id="348" r:id="rId22"/>
    <p:sldId id="350" r:id="rId23"/>
    <p:sldId id="351" r:id="rId24"/>
    <p:sldId id="357" r:id="rId25"/>
    <p:sldId id="275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742B"/>
    <a:srgbClr val="F51F52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136d118e2a7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136d118e2a7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0DD5268-7CAC-4757-84BB-7E2E0B226A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FF01FA-2FBB-4E44-8332-A38D2237358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825A5866-B1BA-47DA-862C-2464EE659C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3BE334D-E086-45FB-B870-AC3221E9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DD6F2859-B0D9-4F98-B636-72740C8695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9B1835-A286-45EE-BF16-CFA95F3D2AE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2085BBC-005C-4A17-95C0-7A1D4562B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D1D4F8B-4BFA-4A54-9C14-63654836A3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4BF0415-CFCA-4867-8E85-24C2E8F6D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5C6DA48-A333-4A04-A64E-9FDE50190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71DDB8-19E7-4DA4-9F75-A96E0C8F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357CA-FF1B-4441-8184-ADFC30915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65131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-4169147">
            <a:off x="3450368" y="-374327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>
            <a:off x="860400" y="870001"/>
            <a:ext cx="10471725" cy="5118000"/>
            <a:chOff x="645300" y="652501"/>
            <a:chExt cx="7853794" cy="3838500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645300" y="652501"/>
              <a:ext cx="7853794" cy="3838500"/>
              <a:chOff x="645300" y="428626"/>
              <a:chExt cx="7853794" cy="3838500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645300" y="428626"/>
                <a:ext cx="7853700" cy="38385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" name="Google Shape;13;p2"/>
              <p:cNvGrpSpPr/>
              <p:nvPr/>
            </p:nvGrpSpPr>
            <p:grpSpPr>
              <a:xfrm>
                <a:off x="645450" y="428635"/>
                <a:ext cx="7853645" cy="392406"/>
                <a:chOff x="300225" y="238125"/>
                <a:chExt cx="8544000" cy="426900"/>
              </a:xfrm>
            </p:grpSpPr>
            <p:sp>
              <p:nvSpPr>
                <p:cNvPr id="14" name="Google Shape;14;p2"/>
                <p:cNvSpPr/>
                <p:nvPr/>
              </p:nvSpPr>
              <p:spPr>
                <a:xfrm>
                  <a:off x="300225" y="238125"/>
                  <a:ext cx="8544000" cy="426900"/>
                </a:xfrm>
                <a:prstGeom prst="round2SameRect">
                  <a:avLst>
                    <a:gd name="adj1" fmla="val 3954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00241" y="590551"/>
                  <a:ext cx="8543946" cy="74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6" name="Google Shape;16;p2"/>
                <p:cNvGrpSpPr/>
                <p:nvPr/>
              </p:nvGrpSpPr>
              <p:grpSpPr>
                <a:xfrm>
                  <a:off x="7951566" y="363126"/>
                  <a:ext cx="655694" cy="176896"/>
                  <a:chOff x="13042611" y="1021317"/>
                  <a:chExt cx="495013" cy="133547"/>
                </a:xfrm>
              </p:grpSpPr>
              <p:sp>
                <p:nvSpPr>
                  <p:cNvPr id="17" name="Google Shape;17;p2"/>
                  <p:cNvSpPr/>
                  <p:nvPr/>
                </p:nvSpPr>
                <p:spPr>
                  <a:xfrm>
                    <a:off x="13050093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13042611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13230932" y="102865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" name="Google Shape;20;p2"/>
                  <p:cNvSpPr/>
                  <p:nvPr/>
                </p:nvSpPr>
                <p:spPr>
                  <a:xfrm>
                    <a:off x="13223591" y="1021317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13411418" y="102865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13404077" y="1021317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3" name="Google Shape;23;p2"/>
            <p:cNvSpPr/>
            <p:nvPr/>
          </p:nvSpPr>
          <p:spPr>
            <a:xfrm>
              <a:off x="720001" y="706550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 rot="-546">
            <a:off x="3578457" y="4779484"/>
            <a:ext cx="5035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imes New Roman" pitchFamily="18" charset="0"/>
                <a:cs typeface="Times New Roman" pitchFamily="18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186851" y="1509700"/>
            <a:ext cx="7818800" cy="32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267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26;p2"/>
          <p:cNvSpPr/>
          <p:nvPr/>
        </p:nvSpPr>
        <p:spPr>
          <a:xfrm>
            <a:off x="538300" y="588601"/>
            <a:ext cx="222536" cy="26279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/>
        </p:nvSpPr>
        <p:spPr>
          <a:xfrm rot="618260">
            <a:off x="11650801" y="2201499"/>
            <a:ext cx="222535" cy="262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15780"/>
      </p:ext>
    </p:extLst>
  </p:cSld>
  <p:clrMapOvr>
    <a:masterClrMapping/>
  </p:clrMapOvr>
  <p:transition spd="slow">
    <p:cover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/>
          <p:nvPr/>
        </p:nvSpPr>
        <p:spPr>
          <a:xfrm rot="-1299936">
            <a:off x="-3249780" y="-2937622"/>
            <a:ext cx="10884395" cy="865043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0" name="Google Shape;30;p3"/>
          <p:cNvGrpSpPr/>
          <p:nvPr/>
        </p:nvGrpSpPr>
        <p:grpSpPr>
          <a:xfrm>
            <a:off x="2004452" y="1109880"/>
            <a:ext cx="9082003" cy="5028104"/>
            <a:chOff x="627130" y="128603"/>
            <a:chExt cx="8316852" cy="4604490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2" name="Google Shape;32;p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3" name="Google Shape;33;p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4" name="Google Shape;34;p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6" name="Google Shape;36;p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7" name="Google Shape;37;p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8" name="Google Shape;38;p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" name="Google Shape;39;p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0" name="Google Shape;40;p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1" name="Google Shape;41;p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" name="Google Shape;42;p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" name="Google Shape;43;p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" name="Google Shape;44;p3"/>
          <p:cNvSpPr txBox="1">
            <a:spLocks noGrp="1"/>
          </p:cNvSpPr>
          <p:nvPr>
            <p:ph type="title"/>
          </p:nvPr>
        </p:nvSpPr>
        <p:spPr>
          <a:xfrm>
            <a:off x="5888500" y="2811200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Times New Roman" pitchFamily="18" charset="0"/>
                <a:cs typeface="Times New Roman" pitchFamily="18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 dirty="0"/>
          </a:p>
        </p:txBody>
      </p:sp>
      <p:sp>
        <p:nvSpPr>
          <p:cNvPr id="45" name="Google Shape;45;p3"/>
          <p:cNvSpPr txBox="1">
            <a:spLocks noGrp="1"/>
          </p:cNvSpPr>
          <p:nvPr>
            <p:ph type="title" idx="2" hasCustomPrompt="1"/>
          </p:nvPr>
        </p:nvSpPr>
        <p:spPr>
          <a:xfrm>
            <a:off x="1705401" y="1609364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" name="Google Shape;46;p3"/>
          <p:cNvSpPr txBox="1">
            <a:spLocks noGrp="1"/>
          </p:cNvSpPr>
          <p:nvPr>
            <p:ph type="subTitle" idx="1"/>
          </p:nvPr>
        </p:nvSpPr>
        <p:spPr>
          <a:xfrm rot="618">
            <a:off x="5888665" y="4074668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"/>
          <p:cNvSpPr/>
          <p:nvPr/>
        </p:nvSpPr>
        <p:spPr>
          <a:xfrm>
            <a:off x="11444267" y="4933206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3"/>
          <p:cNvSpPr/>
          <p:nvPr/>
        </p:nvSpPr>
        <p:spPr>
          <a:xfrm>
            <a:off x="486200" y="17328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3"/>
          <p:cNvSpPr/>
          <p:nvPr/>
        </p:nvSpPr>
        <p:spPr>
          <a:xfrm>
            <a:off x="11444267" y="43740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3"/>
          <p:cNvSpPr/>
          <p:nvPr/>
        </p:nvSpPr>
        <p:spPr>
          <a:xfrm>
            <a:off x="5354633" y="6330934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409411"/>
      </p:ext>
    </p:extLst>
  </p:cSld>
  <p:clrMapOvr>
    <a:masterClrMapping/>
  </p:clrMapOvr>
  <p:transition spd="slow">
    <p:cover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 rot="-1804257" flipH="1">
            <a:off x="5714919" y="-63311"/>
            <a:ext cx="9629955" cy="9893372"/>
          </a:xfrm>
          <a:custGeom>
            <a:avLst/>
            <a:gdLst/>
            <a:ahLst/>
            <a:cxnLst/>
            <a:rect l="l" t="t" r="r" b="b"/>
            <a:pathLst>
              <a:path w="49609" h="50966" extrusionOk="0">
                <a:moveTo>
                  <a:pt x="6871" y="45273"/>
                </a:moveTo>
                <a:cubicBezTo>
                  <a:pt x="6871" y="45273"/>
                  <a:pt x="1" y="36777"/>
                  <a:pt x="11156" y="31660"/>
                </a:cubicBezTo>
                <a:cubicBezTo>
                  <a:pt x="22312" y="26543"/>
                  <a:pt x="4727" y="12038"/>
                  <a:pt x="12942" y="6020"/>
                </a:cubicBezTo>
                <a:cubicBezTo>
                  <a:pt x="21156" y="1"/>
                  <a:pt x="45681" y="2119"/>
                  <a:pt x="45561" y="15428"/>
                </a:cubicBezTo>
                <a:cubicBezTo>
                  <a:pt x="45561" y="15428"/>
                  <a:pt x="49609" y="29550"/>
                  <a:pt x="37109" y="30499"/>
                </a:cubicBezTo>
                <a:cubicBezTo>
                  <a:pt x="24609" y="31447"/>
                  <a:pt x="33159" y="44730"/>
                  <a:pt x="25253" y="46153"/>
                </a:cubicBezTo>
                <a:cubicBezTo>
                  <a:pt x="17347" y="47578"/>
                  <a:pt x="13299" y="50966"/>
                  <a:pt x="6871" y="45273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4" name="Google Shape;174;p6"/>
          <p:cNvGrpSpPr/>
          <p:nvPr/>
        </p:nvGrpSpPr>
        <p:grpSpPr>
          <a:xfrm>
            <a:off x="156900" y="182773"/>
            <a:ext cx="10473689" cy="5798588"/>
            <a:chOff x="627130" y="128603"/>
            <a:chExt cx="8316852" cy="4604490"/>
          </a:xfrm>
        </p:grpSpPr>
        <p:grpSp>
          <p:nvGrpSpPr>
            <p:cNvPr id="175" name="Google Shape;175;p6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76" name="Google Shape;176;p6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77" name="Google Shape;177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78" name="Google Shape;178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30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80" name="Google Shape;180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81" name="Google Shape;181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3" name="Google Shape;183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4" name="Google Shape;184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5" name="Google Shape;185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6" name="Google Shape;186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87" name="Google Shape;187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430856" y="1882901"/>
            <a:ext cx="8366753" cy="4716985"/>
            <a:chOff x="627130" y="128605"/>
            <a:chExt cx="8316852" cy="4688852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627130" y="128605"/>
              <a:ext cx="8316852" cy="4688852"/>
              <a:chOff x="627130" y="428624"/>
              <a:chExt cx="8316852" cy="4652100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627175" y="428624"/>
                <a:ext cx="8316600" cy="46521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91" name="Google Shape;191;p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92" name="Google Shape;192;p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94" name="Google Shape;194;p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95" name="Google Shape;195;p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6" name="Google Shape;196;p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7" name="Google Shape;197;p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8" name="Google Shape;198;p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99" name="Google Shape;199;p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00" name="Google Shape;200;p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01" name="Google Shape;201;p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2" name="Google Shape;202;p6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7823593"/>
      </p:ext>
    </p:extLst>
  </p:cSld>
  <p:clrMapOvr>
    <a:masterClrMapping/>
  </p:clrMapOvr>
  <p:transition spd="slow">
    <p:cover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7"/>
          <p:cNvGrpSpPr/>
          <p:nvPr/>
        </p:nvGrpSpPr>
        <p:grpSpPr>
          <a:xfrm>
            <a:off x="520634" y="318702"/>
            <a:ext cx="11378828" cy="6281337"/>
            <a:chOff x="171400" y="128593"/>
            <a:chExt cx="8772740" cy="4795891"/>
          </a:xfrm>
        </p:grpSpPr>
        <p:grpSp>
          <p:nvGrpSpPr>
            <p:cNvPr id="205" name="Google Shape;205;p7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206" name="Google Shape;206;p7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07" name="Google Shape;207;p7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208" name="Google Shape;208;p7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10" name="Google Shape;210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11" name="Google Shape;211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" name="Google Shape;212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3" name="Google Shape;213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4" name="Google Shape;214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" name="Google Shape;215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17" name="Google Shape;217;p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8" name="Google Shape;218;p7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9" name="Google Shape;219;p7"/>
          <p:cNvGrpSpPr/>
          <p:nvPr/>
        </p:nvGrpSpPr>
        <p:grpSpPr>
          <a:xfrm>
            <a:off x="10056511" y="1394117"/>
            <a:ext cx="1413731" cy="1414047"/>
            <a:chOff x="2494400" y="653125"/>
            <a:chExt cx="340625" cy="434325"/>
          </a:xfrm>
        </p:grpSpPr>
        <p:sp>
          <p:nvSpPr>
            <p:cNvPr id="220" name="Google Shape;220;p7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7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7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7"/>
          <p:cNvGrpSpPr/>
          <p:nvPr/>
        </p:nvGrpSpPr>
        <p:grpSpPr>
          <a:xfrm>
            <a:off x="10056388" y="3034593"/>
            <a:ext cx="1406793" cy="1411440"/>
            <a:chOff x="2879000" y="653125"/>
            <a:chExt cx="340650" cy="434325"/>
          </a:xfrm>
        </p:grpSpPr>
        <p:sp>
          <p:nvSpPr>
            <p:cNvPr id="229" name="Google Shape;229;p7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7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7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235;p7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7" name="Google Shape;237;p7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238" name="Google Shape;238;p7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6" name="Google Shape;246;p7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247" name="Google Shape;247;p7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48" name="Google Shape;248;p7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49" name="Google Shape;249;p7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50" name="Google Shape;250;p7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52" name="Google Shape;252;p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53" name="Google Shape;253;p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4" name="Google Shape;254;p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5" name="Google Shape;255;p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6" name="Google Shape;256;p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7" name="Google Shape;257;p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58" name="Google Shape;258;p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59" name="Google Shape;259;p7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6317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 rot="-218">
            <a:off x="960000" y="2151467"/>
            <a:ext cx="6317200" cy="28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⇨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1013167"/>
      </p:ext>
    </p:extLst>
  </p:cSld>
  <p:clrMapOvr>
    <a:masterClrMapping/>
  </p:clrMapOvr>
  <p:transition spd="slow">
    <p:cover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9"/>
          <p:cNvSpPr/>
          <p:nvPr/>
        </p:nvSpPr>
        <p:spPr>
          <a:xfrm rot="4169147" flipH="1">
            <a:off x="1100868" y="-2678923"/>
            <a:ext cx="7530585" cy="11441165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82" name="Google Shape;282;p9"/>
          <p:cNvGrpSpPr/>
          <p:nvPr/>
        </p:nvGrpSpPr>
        <p:grpSpPr>
          <a:xfrm>
            <a:off x="2039496" y="1169381"/>
            <a:ext cx="9562161" cy="5293936"/>
            <a:chOff x="627130" y="128603"/>
            <a:chExt cx="8316852" cy="4604490"/>
          </a:xfrm>
        </p:grpSpPr>
        <p:grpSp>
          <p:nvGrpSpPr>
            <p:cNvPr id="283" name="Google Shape;283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84" name="Google Shape;284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85" name="Google Shape;285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286" name="Google Shape;286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721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287" name="Google Shape;287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288" name="Google Shape;288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289" name="Google Shape;289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295" name="Google Shape;295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6" name="Google Shape;296;p9"/>
          <p:cNvGrpSpPr/>
          <p:nvPr/>
        </p:nvGrpSpPr>
        <p:grpSpPr>
          <a:xfrm>
            <a:off x="1499745" y="782032"/>
            <a:ext cx="9562161" cy="5293936"/>
            <a:chOff x="627130" y="128603"/>
            <a:chExt cx="8316852" cy="4604490"/>
          </a:xfrm>
        </p:grpSpPr>
        <p:grpSp>
          <p:nvGrpSpPr>
            <p:cNvPr id="297" name="Google Shape;297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298" name="Google Shape;298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299" name="Google Shape;299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00" name="Google Shape;300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0589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01" name="Google Shape;301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02" name="Google Shape;302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03" name="Google Shape;303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4" name="Google Shape;304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5" name="Google Shape;305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6" name="Google Shape;306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7" name="Google Shape;307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08" name="Google Shape;308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09" name="Google Shape;309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0" name="Google Shape;310;p9"/>
          <p:cNvGrpSpPr/>
          <p:nvPr/>
        </p:nvGrpSpPr>
        <p:grpSpPr>
          <a:xfrm>
            <a:off x="959996" y="394681"/>
            <a:ext cx="9562161" cy="5293936"/>
            <a:chOff x="627130" y="128603"/>
            <a:chExt cx="8316852" cy="4604490"/>
          </a:xfrm>
        </p:grpSpPr>
        <p:grpSp>
          <p:nvGrpSpPr>
            <p:cNvPr id="311" name="Google Shape;311;p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312" name="Google Shape;312;p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13" name="Google Shape;313;p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314" name="Google Shape;314;p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96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16" name="Google Shape;316;p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17" name="Google Shape;317;p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8" name="Google Shape;318;p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19" name="Google Shape;319;p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0" name="Google Shape;320;p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1" name="Google Shape;321;p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22" name="Google Shape;322;p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23" name="Google Shape;323;p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24" name="Google Shape;324;p9"/>
          <p:cNvSpPr txBox="1">
            <a:spLocks noGrp="1"/>
          </p:cNvSpPr>
          <p:nvPr>
            <p:ph type="title"/>
          </p:nvPr>
        </p:nvSpPr>
        <p:spPr>
          <a:xfrm>
            <a:off x="2345676" y="1755667"/>
            <a:ext cx="6790800" cy="12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9"/>
          <p:cNvSpPr txBox="1">
            <a:spLocks noGrp="1"/>
          </p:cNvSpPr>
          <p:nvPr>
            <p:ph type="subTitle" idx="1"/>
          </p:nvPr>
        </p:nvSpPr>
        <p:spPr>
          <a:xfrm>
            <a:off x="2343076" y="3215000"/>
            <a:ext cx="6796000" cy="1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9"/>
          <p:cNvSpPr/>
          <p:nvPr/>
        </p:nvSpPr>
        <p:spPr>
          <a:xfrm>
            <a:off x="3526769" y="5590283"/>
            <a:ext cx="201523" cy="237989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7" name="Google Shape;327;p9"/>
          <p:cNvSpPr/>
          <p:nvPr/>
        </p:nvSpPr>
        <p:spPr>
          <a:xfrm>
            <a:off x="11194300" y="23763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059889"/>
      </p:ext>
    </p:extLst>
  </p:cSld>
  <p:clrMapOvr>
    <a:masterClrMapping/>
  </p:clrMapOvr>
  <p:transition spd="slow">
    <p:cover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442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3"/>
          <p:cNvSpPr/>
          <p:nvPr/>
        </p:nvSpPr>
        <p:spPr>
          <a:xfrm rot="-2699971">
            <a:off x="6345565" y="-1939343"/>
            <a:ext cx="6251220" cy="8276689"/>
          </a:xfrm>
          <a:custGeom>
            <a:avLst/>
            <a:gdLst/>
            <a:ahLst/>
            <a:cxnLst/>
            <a:rect l="l" t="t" r="r" b="b"/>
            <a:pathLst>
              <a:path w="22216" h="29414" extrusionOk="0">
                <a:moveTo>
                  <a:pt x="12843" y="1"/>
                </a:moveTo>
                <a:cubicBezTo>
                  <a:pt x="12808" y="1"/>
                  <a:pt x="12774" y="1"/>
                  <a:pt x="12739" y="2"/>
                </a:cubicBezTo>
                <a:cubicBezTo>
                  <a:pt x="10638" y="19"/>
                  <a:pt x="8555" y="1199"/>
                  <a:pt x="6914" y="2638"/>
                </a:cubicBezTo>
                <a:cubicBezTo>
                  <a:pt x="5254" y="4076"/>
                  <a:pt x="4057" y="5772"/>
                  <a:pt x="2730" y="7578"/>
                </a:cubicBezTo>
                <a:cubicBezTo>
                  <a:pt x="1420" y="9385"/>
                  <a:pt x="0" y="11283"/>
                  <a:pt x="333" y="12980"/>
                </a:cubicBezTo>
                <a:cubicBezTo>
                  <a:pt x="683" y="14694"/>
                  <a:pt x="2785" y="16206"/>
                  <a:pt x="3725" y="18658"/>
                </a:cubicBezTo>
                <a:cubicBezTo>
                  <a:pt x="4664" y="21110"/>
                  <a:pt x="4443" y="24502"/>
                  <a:pt x="5753" y="26659"/>
                </a:cubicBezTo>
                <a:cubicBezTo>
                  <a:pt x="6854" y="28474"/>
                  <a:pt x="9026" y="29414"/>
                  <a:pt x="11235" y="29414"/>
                </a:cubicBezTo>
                <a:cubicBezTo>
                  <a:pt x="11652" y="29414"/>
                  <a:pt x="12069" y="29380"/>
                  <a:pt x="12481" y="29313"/>
                </a:cubicBezTo>
                <a:cubicBezTo>
                  <a:pt x="15062" y="28889"/>
                  <a:pt x="17404" y="27101"/>
                  <a:pt x="18436" y="24797"/>
                </a:cubicBezTo>
                <a:cubicBezTo>
                  <a:pt x="19469" y="22473"/>
                  <a:pt x="19192" y="19616"/>
                  <a:pt x="19395" y="17607"/>
                </a:cubicBezTo>
                <a:cubicBezTo>
                  <a:pt x="19597" y="15579"/>
                  <a:pt x="20280" y="14380"/>
                  <a:pt x="20925" y="12814"/>
                </a:cubicBezTo>
                <a:cubicBezTo>
                  <a:pt x="21571" y="11228"/>
                  <a:pt x="22215" y="9292"/>
                  <a:pt x="21902" y="7449"/>
                </a:cubicBezTo>
                <a:cubicBezTo>
                  <a:pt x="21588" y="5606"/>
                  <a:pt x="20335" y="3891"/>
                  <a:pt x="18657" y="2471"/>
                </a:cubicBezTo>
                <a:cubicBezTo>
                  <a:pt x="16989" y="1093"/>
                  <a:pt x="14911" y="1"/>
                  <a:pt x="1284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86" name="Google Shape;386;p13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387" name="Google Shape;387;p13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13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390" name="Google Shape;390;p13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13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392" name="Google Shape;392;p1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393" name="Google Shape;393;p1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4" name="Google Shape;394;p1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5" name="Google Shape;395;p1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6" name="Google Shape;396;p1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7" name="Google Shape;397;p1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98" name="Google Shape;398;p1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399" name="Google Shape;399;p13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00" name="Google Shape;400;p13"/>
          <p:cNvSpPr txBox="1">
            <a:spLocks noGrp="1"/>
          </p:cNvSpPr>
          <p:nvPr>
            <p:ph type="title"/>
          </p:nvPr>
        </p:nvSpPr>
        <p:spPr>
          <a:xfrm>
            <a:off x="2663424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1"/>
          </p:nvPr>
        </p:nvSpPr>
        <p:spPr>
          <a:xfrm>
            <a:off x="2663624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title" idx="2" hasCustomPrompt="1"/>
          </p:nvPr>
        </p:nvSpPr>
        <p:spPr>
          <a:xfrm rot="6095">
            <a:off x="6678822" y="4770625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3" name="Google Shape;403;p13"/>
          <p:cNvSpPr txBox="1">
            <a:spLocks noGrp="1"/>
          </p:cNvSpPr>
          <p:nvPr>
            <p:ph type="title" idx="3" hasCustomPrompt="1"/>
          </p:nvPr>
        </p:nvSpPr>
        <p:spPr>
          <a:xfrm>
            <a:off x="1342557" y="4770629"/>
            <a:ext cx="902400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04" name="Google Shape;404;p13"/>
          <p:cNvSpPr txBox="1">
            <a:spLocks noGrp="1"/>
          </p:cNvSpPr>
          <p:nvPr>
            <p:ph type="title" idx="4"/>
          </p:nvPr>
        </p:nvSpPr>
        <p:spPr>
          <a:xfrm>
            <a:off x="2663424" y="4275169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5" name="Google Shape;405;p13"/>
          <p:cNvSpPr txBox="1">
            <a:spLocks noGrp="1"/>
          </p:cNvSpPr>
          <p:nvPr>
            <p:ph type="subTitle" idx="5"/>
          </p:nvPr>
        </p:nvSpPr>
        <p:spPr>
          <a:xfrm>
            <a:off x="2663624" y="49775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13"/>
          <p:cNvSpPr txBox="1">
            <a:spLocks noGrp="1"/>
          </p:cNvSpPr>
          <p:nvPr>
            <p:ph type="title" idx="6"/>
          </p:nvPr>
        </p:nvSpPr>
        <p:spPr>
          <a:xfrm>
            <a:off x="7989700" y="4275336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7" name="Google Shape;407;p13"/>
          <p:cNvSpPr txBox="1">
            <a:spLocks noGrp="1"/>
          </p:cNvSpPr>
          <p:nvPr>
            <p:ph type="subTitle" idx="7"/>
          </p:nvPr>
        </p:nvSpPr>
        <p:spPr>
          <a:xfrm>
            <a:off x="7989500" y="4977367"/>
            <a:ext cx="3115200" cy="75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3"/>
          <p:cNvSpPr txBox="1">
            <a:spLocks noGrp="1"/>
          </p:cNvSpPr>
          <p:nvPr>
            <p:ph type="title" idx="8"/>
          </p:nvPr>
        </p:nvSpPr>
        <p:spPr>
          <a:xfrm>
            <a:off x="7989700" y="2142553"/>
            <a:ext cx="3115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09" name="Google Shape;409;p13"/>
          <p:cNvSpPr txBox="1">
            <a:spLocks noGrp="1"/>
          </p:cNvSpPr>
          <p:nvPr>
            <p:ph type="subTitle" idx="9"/>
          </p:nvPr>
        </p:nvSpPr>
        <p:spPr>
          <a:xfrm>
            <a:off x="7989500" y="2844983"/>
            <a:ext cx="3115200" cy="7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13"/>
          <p:cNvSpPr txBox="1">
            <a:spLocks noGrp="1"/>
          </p:cNvSpPr>
          <p:nvPr>
            <p:ph type="title" idx="13" hasCustomPrompt="1"/>
          </p:nvPr>
        </p:nvSpPr>
        <p:spPr>
          <a:xfrm rot="6095">
            <a:off x="6678833" y="2604699"/>
            <a:ext cx="902401" cy="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1" name="Google Shape;411;p13"/>
          <p:cNvSpPr txBox="1">
            <a:spLocks noGrp="1"/>
          </p:cNvSpPr>
          <p:nvPr>
            <p:ph type="title" idx="14" hasCustomPrompt="1"/>
          </p:nvPr>
        </p:nvSpPr>
        <p:spPr>
          <a:xfrm rot="1527">
            <a:off x="1343533" y="2606700"/>
            <a:ext cx="900400" cy="7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12" name="Google Shape;412;p13"/>
          <p:cNvSpPr txBox="1">
            <a:spLocks noGrp="1"/>
          </p:cNvSpPr>
          <p:nvPr>
            <p:ph type="title" idx="15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13"/>
          <p:cNvSpPr/>
          <p:nvPr/>
        </p:nvSpPr>
        <p:spPr>
          <a:xfrm>
            <a:off x="482849" y="2814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6198434" y="6138006"/>
            <a:ext cx="201533" cy="23799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11315316" y="1829979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1082355"/>
      </p:ext>
    </p:extLst>
  </p:cSld>
  <p:clrMapOvr>
    <a:masterClrMapping/>
  </p:clrMapOvr>
  <p:transition spd="slow">
    <p:cover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"/>
          <p:cNvSpPr/>
          <p:nvPr/>
        </p:nvSpPr>
        <p:spPr>
          <a:xfrm rot="4650514" flipH="1">
            <a:off x="1684954" y="-3272637"/>
            <a:ext cx="8822081" cy="13403284"/>
          </a:xfrm>
          <a:custGeom>
            <a:avLst/>
            <a:gdLst/>
            <a:ahLst/>
            <a:cxnLst/>
            <a:rect l="l" t="t" r="r" b="b"/>
            <a:pathLst>
              <a:path w="23104" h="35102" extrusionOk="0">
                <a:moveTo>
                  <a:pt x="10974" y="1"/>
                </a:moveTo>
                <a:cubicBezTo>
                  <a:pt x="8879" y="1"/>
                  <a:pt x="6722" y="747"/>
                  <a:pt x="5151" y="1961"/>
                </a:cubicBezTo>
                <a:cubicBezTo>
                  <a:pt x="3714" y="3072"/>
                  <a:pt x="2832" y="4652"/>
                  <a:pt x="2132" y="6304"/>
                </a:cubicBezTo>
                <a:cubicBezTo>
                  <a:pt x="1358" y="8136"/>
                  <a:pt x="959" y="10149"/>
                  <a:pt x="1433" y="12115"/>
                </a:cubicBezTo>
                <a:cubicBezTo>
                  <a:pt x="1675" y="13117"/>
                  <a:pt x="2159" y="13987"/>
                  <a:pt x="2675" y="14870"/>
                </a:cubicBezTo>
                <a:cubicBezTo>
                  <a:pt x="3194" y="15757"/>
                  <a:pt x="3732" y="16703"/>
                  <a:pt x="3830" y="17748"/>
                </a:cubicBezTo>
                <a:cubicBezTo>
                  <a:pt x="4020" y="19788"/>
                  <a:pt x="2420" y="21307"/>
                  <a:pt x="1381" y="22871"/>
                </a:cubicBezTo>
                <a:cubicBezTo>
                  <a:pt x="488" y="24218"/>
                  <a:pt x="1" y="25812"/>
                  <a:pt x="260" y="27430"/>
                </a:cubicBezTo>
                <a:cubicBezTo>
                  <a:pt x="492" y="28879"/>
                  <a:pt x="1335" y="30155"/>
                  <a:pt x="2522" y="31002"/>
                </a:cubicBezTo>
                <a:cubicBezTo>
                  <a:pt x="4075" y="32113"/>
                  <a:pt x="5983" y="32151"/>
                  <a:pt x="7776" y="32592"/>
                </a:cubicBezTo>
                <a:cubicBezTo>
                  <a:pt x="8842" y="32854"/>
                  <a:pt x="9811" y="33288"/>
                  <a:pt x="10781" y="33793"/>
                </a:cubicBezTo>
                <a:cubicBezTo>
                  <a:pt x="11645" y="34243"/>
                  <a:pt x="12521" y="34712"/>
                  <a:pt x="13471" y="34955"/>
                </a:cubicBezTo>
                <a:cubicBezTo>
                  <a:pt x="13862" y="35055"/>
                  <a:pt x="14239" y="35101"/>
                  <a:pt x="14601" y="35101"/>
                </a:cubicBezTo>
                <a:cubicBezTo>
                  <a:pt x="17110" y="35101"/>
                  <a:pt x="18927" y="32866"/>
                  <a:pt x="20020" y="30681"/>
                </a:cubicBezTo>
                <a:cubicBezTo>
                  <a:pt x="20777" y="29168"/>
                  <a:pt x="21257" y="27567"/>
                  <a:pt x="21717" y="25944"/>
                </a:cubicBezTo>
                <a:cubicBezTo>
                  <a:pt x="22028" y="24842"/>
                  <a:pt x="22467" y="23782"/>
                  <a:pt x="22770" y="22681"/>
                </a:cubicBezTo>
                <a:cubicBezTo>
                  <a:pt x="23019" y="21772"/>
                  <a:pt x="23104" y="20802"/>
                  <a:pt x="22821" y="19884"/>
                </a:cubicBezTo>
                <a:cubicBezTo>
                  <a:pt x="22364" y="18403"/>
                  <a:pt x="21225" y="17383"/>
                  <a:pt x="19988" y="16530"/>
                </a:cubicBezTo>
                <a:cubicBezTo>
                  <a:pt x="19597" y="16261"/>
                  <a:pt x="19194" y="15997"/>
                  <a:pt x="18806" y="15717"/>
                </a:cubicBezTo>
                <a:cubicBezTo>
                  <a:pt x="18719" y="15606"/>
                  <a:pt x="18634" y="15494"/>
                  <a:pt x="18552" y="15379"/>
                </a:cubicBezTo>
                <a:cubicBezTo>
                  <a:pt x="18168" y="14629"/>
                  <a:pt x="17880" y="13825"/>
                  <a:pt x="17679" y="13018"/>
                </a:cubicBezTo>
                <a:cubicBezTo>
                  <a:pt x="17254" y="11321"/>
                  <a:pt x="17274" y="9653"/>
                  <a:pt x="17365" y="7924"/>
                </a:cubicBezTo>
                <a:cubicBezTo>
                  <a:pt x="17506" y="5227"/>
                  <a:pt x="16889" y="1992"/>
                  <a:pt x="14215" y="699"/>
                </a:cubicBezTo>
                <a:cubicBezTo>
                  <a:pt x="13221" y="219"/>
                  <a:pt x="12107" y="1"/>
                  <a:pt x="1097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18" name="Google Shape;418;p14"/>
          <p:cNvGrpSpPr/>
          <p:nvPr/>
        </p:nvGrpSpPr>
        <p:grpSpPr>
          <a:xfrm>
            <a:off x="1815156" y="1044082"/>
            <a:ext cx="8366753" cy="4632117"/>
            <a:chOff x="627130" y="128603"/>
            <a:chExt cx="8316852" cy="4604490"/>
          </a:xfrm>
        </p:grpSpPr>
        <p:grpSp>
          <p:nvGrpSpPr>
            <p:cNvPr id="419" name="Google Shape;419;p14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420" name="Google Shape;420;p14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421" name="Google Shape;421;p14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422" name="Google Shape;422;p14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306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424" name="Google Shape;424;p14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425" name="Google Shape;425;p14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6" name="Google Shape;426;p14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7" name="Google Shape;427;p14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8" name="Google Shape;428;p14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29" name="Google Shape;429;p14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30" name="Google Shape;430;p14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431" name="Google Shape;431;p14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2" name="Google Shape;432;p14"/>
          <p:cNvSpPr txBox="1">
            <a:spLocks noGrp="1"/>
          </p:cNvSpPr>
          <p:nvPr>
            <p:ph type="title"/>
          </p:nvPr>
        </p:nvSpPr>
        <p:spPr>
          <a:xfrm>
            <a:off x="5267516" y="2376667"/>
            <a:ext cx="445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33" name="Google Shape;433;p14"/>
          <p:cNvSpPr txBox="1">
            <a:spLocks noGrp="1"/>
          </p:cNvSpPr>
          <p:nvPr>
            <p:ph type="title" idx="2" hasCustomPrompt="1"/>
          </p:nvPr>
        </p:nvSpPr>
        <p:spPr>
          <a:xfrm>
            <a:off x="2162601" y="3746447"/>
            <a:ext cx="2066800" cy="16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34" name="Google Shape;434;p14"/>
          <p:cNvSpPr txBox="1">
            <a:spLocks noGrp="1"/>
          </p:cNvSpPr>
          <p:nvPr>
            <p:ph type="subTitle" idx="1"/>
          </p:nvPr>
        </p:nvSpPr>
        <p:spPr>
          <a:xfrm rot="618">
            <a:off x="5267681" y="3640135"/>
            <a:ext cx="4452400" cy="8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4157613"/>
      </p:ext>
    </p:extLst>
  </p:cSld>
  <p:clrMapOvr>
    <a:masterClrMapping/>
  </p:clrMapOvr>
  <p:transition spd="slow">
    <p:cover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16"/>
          <p:cNvSpPr/>
          <p:nvPr/>
        </p:nvSpPr>
        <p:spPr>
          <a:xfrm rot="-150953">
            <a:off x="-613563" y="-698461"/>
            <a:ext cx="14267083" cy="8483640"/>
          </a:xfrm>
          <a:custGeom>
            <a:avLst/>
            <a:gdLst/>
            <a:ahLst/>
            <a:cxnLst/>
            <a:rect l="l" t="t" r="r" b="b"/>
            <a:pathLst>
              <a:path w="84026" h="51825" extrusionOk="0">
                <a:moveTo>
                  <a:pt x="15968" y="0"/>
                </a:moveTo>
                <a:cubicBezTo>
                  <a:pt x="11714" y="0"/>
                  <a:pt x="8281" y="1968"/>
                  <a:pt x="6763" y="6753"/>
                </a:cubicBezTo>
                <a:cubicBezTo>
                  <a:pt x="4229" y="14734"/>
                  <a:pt x="0" y="18357"/>
                  <a:pt x="1548" y="22149"/>
                </a:cubicBezTo>
                <a:cubicBezTo>
                  <a:pt x="1931" y="23084"/>
                  <a:pt x="2792" y="24551"/>
                  <a:pt x="5030" y="25888"/>
                </a:cubicBezTo>
                <a:cubicBezTo>
                  <a:pt x="6003" y="26371"/>
                  <a:pt x="7397" y="27210"/>
                  <a:pt x="8624" y="28644"/>
                </a:cubicBezTo>
                <a:cubicBezTo>
                  <a:pt x="10415" y="30734"/>
                  <a:pt x="11890" y="32746"/>
                  <a:pt x="11681" y="37096"/>
                </a:cubicBezTo>
                <a:cubicBezTo>
                  <a:pt x="11224" y="46661"/>
                  <a:pt x="15874" y="50763"/>
                  <a:pt x="22342" y="51765"/>
                </a:cubicBezTo>
                <a:cubicBezTo>
                  <a:pt x="22603" y="51805"/>
                  <a:pt x="22877" y="51824"/>
                  <a:pt x="23164" y="51824"/>
                </a:cubicBezTo>
                <a:cubicBezTo>
                  <a:pt x="28698" y="51824"/>
                  <a:pt x="38935" y="44676"/>
                  <a:pt x="48716" y="44676"/>
                </a:cubicBezTo>
                <a:cubicBezTo>
                  <a:pt x="50997" y="44676"/>
                  <a:pt x="53253" y="45065"/>
                  <a:pt x="55419" y="46024"/>
                </a:cubicBezTo>
                <a:cubicBezTo>
                  <a:pt x="58987" y="47603"/>
                  <a:pt x="62132" y="48393"/>
                  <a:pt x="64785" y="48393"/>
                </a:cubicBezTo>
                <a:cubicBezTo>
                  <a:pt x="71006" y="48393"/>
                  <a:pt x="74523" y="44051"/>
                  <a:pt x="74459" y="35363"/>
                </a:cubicBezTo>
                <a:cubicBezTo>
                  <a:pt x="74370" y="22970"/>
                  <a:pt x="84025" y="6748"/>
                  <a:pt x="69630" y="5931"/>
                </a:cubicBezTo>
                <a:cubicBezTo>
                  <a:pt x="69198" y="5907"/>
                  <a:pt x="68771" y="5895"/>
                  <a:pt x="68348" y="5895"/>
                </a:cubicBezTo>
                <a:cubicBezTo>
                  <a:pt x="58337" y="5895"/>
                  <a:pt x="50940" y="12499"/>
                  <a:pt x="43665" y="12499"/>
                </a:cubicBezTo>
                <a:cubicBezTo>
                  <a:pt x="41016" y="12499"/>
                  <a:pt x="38383" y="11623"/>
                  <a:pt x="35647" y="9235"/>
                </a:cubicBezTo>
                <a:cubicBezTo>
                  <a:pt x="29481" y="3855"/>
                  <a:pt x="21921" y="0"/>
                  <a:pt x="15968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33" name="Google Shape;533;p16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534" name="Google Shape;534;p16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35" name="Google Shape;535;p16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36" name="Google Shape;536;p16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37" name="Google Shape;537;p16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6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39" name="Google Shape;539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40" name="Google Shape;540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1" name="Google Shape;541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2" name="Google Shape;542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3" name="Google Shape;543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4" name="Google Shape;544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45" name="Google Shape;545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46" name="Google Shape;546;p16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7" name="Google Shape;547;p16"/>
          <p:cNvGrpSpPr/>
          <p:nvPr/>
        </p:nvGrpSpPr>
        <p:grpSpPr>
          <a:xfrm>
            <a:off x="1360576" y="182233"/>
            <a:ext cx="9504499" cy="6437568"/>
            <a:chOff x="627130" y="128596"/>
            <a:chExt cx="8316852" cy="5633153"/>
          </a:xfrm>
        </p:grpSpPr>
        <p:grpSp>
          <p:nvGrpSpPr>
            <p:cNvPr id="548" name="Google Shape;548;p16"/>
            <p:cNvGrpSpPr/>
            <p:nvPr/>
          </p:nvGrpSpPr>
          <p:grpSpPr>
            <a:xfrm>
              <a:off x="627130" y="128596"/>
              <a:ext cx="8316852" cy="5633153"/>
              <a:chOff x="627130" y="428616"/>
              <a:chExt cx="8316852" cy="5589000"/>
            </a:xfrm>
          </p:grpSpPr>
          <p:sp>
            <p:nvSpPr>
              <p:cNvPr id="549" name="Google Shape;549;p16"/>
              <p:cNvSpPr/>
              <p:nvPr/>
            </p:nvSpPr>
            <p:spPr>
              <a:xfrm>
                <a:off x="627180" y="428616"/>
                <a:ext cx="8316600" cy="55890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50" name="Google Shape;550;p16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551" name="Google Shape;551;p16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16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53" name="Google Shape;553;p16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54" name="Google Shape;554;p16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5" name="Google Shape;555;p16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6" name="Google Shape;556;p16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7" name="Google Shape;557;p16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8" name="Google Shape;558;p16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59" name="Google Shape;559;p16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60" name="Google Shape;560;p16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61" name="Google Shape;561;p16"/>
          <p:cNvSpPr txBox="1">
            <a:spLocks noGrp="1"/>
          </p:cNvSpPr>
          <p:nvPr>
            <p:ph type="title"/>
          </p:nvPr>
        </p:nvSpPr>
        <p:spPr>
          <a:xfrm rot="-1051">
            <a:off x="3774916" y="4302999"/>
            <a:ext cx="3924800" cy="6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62" name="Google Shape;562;p16"/>
          <p:cNvSpPr txBox="1">
            <a:spLocks noGrp="1"/>
          </p:cNvSpPr>
          <p:nvPr>
            <p:ph type="subTitle" idx="1"/>
          </p:nvPr>
        </p:nvSpPr>
        <p:spPr>
          <a:xfrm>
            <a:off x="3774917" y="1947751"/>
            <a:ext cx="6085200" cy="21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6"/>
          <p:cNvSpPr/>
          <p:nvPr/>
        </p:nvSpPr>
        <p:spPr>
          <a:xfrm>
            <a:off x="10778900" y="3034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>
            <a:off x="960000" y="36556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2979054"/>
      </p:ext>
    </p:extLst>
  </p:cSld>
  <p:clrMapOvr>
    <a:masterClrMapping/>
  </p:clrMapOvr>
  <p:transition spd="slow">
    <p:cover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68" name="Google Shape;568;p17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17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70" name="Google Shape;570;p17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17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72" name="Google Shape;572;p17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73" name="Google Shape;573;p17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4" name="Google Shape;574;p17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5" name="Google Shape;575;p17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6" name="Google Shape;576;p17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7" name="Google Shape;577;p17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78" name="Google Shape;578;p17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79" name="Google Shape;579;p17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80" name="Google Shape;580;p17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473622"/>
      </p:ext>
    </p:extLst>
  </p:cSld>
  <p:clrMapOvr>
    <a:masterClrMapping/>
  </p:clrMapOvr>
  <p:transition spd="slow">
    <p:cover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8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583" name="Google Shape;583;p18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584" name="Google Shape;584;p18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585" name="Google Shape;585;p18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586" name="Google Shape;586;p18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8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588" name="Google Shape;588;p18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589" name="Google Shape;589;p18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0" name="Google Shape;590;p18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1" name="Google Shape;591;p18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2" name="Google Shape;592;p18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3" name="Google Shape;593;p18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94" name="Google Shape;594;p18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595" name="Google Shape;595;p18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96" name="Google Shape;596;p18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597" name="Google Shape;597;p18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5" name="Google Shape;605;p18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606" name="Google Shape;606;p18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18"/>
          <p:cNvGrpSpPr/>
          <p:nvPr/>
        </p:nvGrpSpPr>
        <p:grpSpPr>
          <a:xfrm>
            <a:off x="10166299" y="4512840"/>
            <a:ext cx="1339156" cy="1339169"/>
            <a:chOff x="3265750" y="653125"/>
            <a:chExt cx="340625" cy="434325"/>
          </a:xfrm>
        </p:grpSpPr>
        <p:sp>
          <p:nvSpPr>
            <p:cNvPr id="615" name="Google Shape;615;p18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326575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9EA2E0">
                <a:alpha val="434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24" name="Google Shape;624;p18"/>
          <p:cNvSpPr/>
          <p:nvPr/>
        </p:nvSpPr>
        <p:spPr>
          <a:xfrm>
            <a:off x="456333" y="41134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5" name="Google Shape;625;p18"/>
          <p:cNvSpPr/>
          <p:nvPr/>
        </p:nvSpPr>
        <p:spPr>
          <a:xfrm>
            <a:off x="11298733" y="6077383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362982"/>
      </p:ext>
    </p:extLst>
  </p:cSld>
  <p:clrMapOvr>
    <a:masterClrMapping/>
  </p:clrMapOvr>
  <p:transition spd="slow">
    <p:cov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19"/>
          <p:cNvGrpSpPr/>
          <p:nvPr/>
        </p:nvGrpSpPr>
        <p:grpSpPr>
          <a:xfrm>
            <a:off x="228534" y="171468"/>
            <a:ext cx="11696927" cy="6394521"/>
            <a:chOff x="171400" y="128600"/>
            <a:chExt cx="8772695" cy="4795891"/>
          </a:xfrm>
        </p:grpSpPr>
        <p:grpSp>
          <p:nvGrpSpPr>
            <p:cNvPr id="628" name="Google Shape;628;p19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629" name="Google Shape;629;p19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30" name="Google Shape;630;p19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31" name="Google Shape;631;p19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32" name="Google Shape;632;p1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1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34" name="Google Shape;634;p1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1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1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7" name="Google Shape;637;p1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8" name="Google Shape;638;p1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9" name="Google Shape;639;p1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40" name="Google Shape;640;p1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1" name="Google Shape;641;p19"/>
          <p:cNvGrpSpPr/>
          <p:nvPr/>
        </p:nvGrpSpPr>
        <p:grpSpPr>
          <a:xfrm>
            <a:off x="10295903" y="1391947"/>
            <a:ext cx="1333895" cy="1338359"/>
            <a:chOff x="2879000" y="653125"/>
            <a:chExt cx="340650" cy="434325"/>
          </a:xfrm>
        </p:grpSpPr>
        <p:sp>
          <p:nvSpPr>
            <p:cNvPr id="642" name="Google Shape;642;p1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1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4" name="Google Shape;644;p1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5" name="Google Shape;645;p1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1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1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1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9" name="Google Shape;649;p1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0" name="Google Shape;650;p19"/>
          <p:cNvGrpSpPr/>
          <p:nvPr/>
        </p:nvGrpSpPr>
        <p:grpSpPr>
          <a:xfrm>
            <a:off x="10292649" y="2946615"/>
            <a:ext cx="1340473" cy="1340848"/>
            <a:chOff x="2494400" y="653125"/>
            <a:chExt cx="340625" cy="434325"/>
          </a:xfrm>
        </p:grpSpPr>
        <p:sp>
          <p:nvSpPr>
            <p:cNvPr id="651" name="Google Shape;651;p1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1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1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1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1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6" name="Google Shape;656;p1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7" name="Google Shape;657;p1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1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59" name="Google Shape;659;p19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9"/>
          <p:cNvSpPr/>
          <p:nvPr/>
        </p:nvSpPr>
        <p:spPr>
          <a:xfrm>
            <a:off x="3139300" y="5966452"/>
            <a:ext cx="290531" cy="3430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1" name="Google Shape;661;p19"/>
          <p:cNvSpPr/>
          <p:nvPr/>
        </p:nvSpPr>
        <p:spPr>
          <a:xfrm>
            <a:off x="9152433" y="6017516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709539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0"/>
          <p:cNvSpPr/>
          <p:nvPr/>
        </p:nvSpPr>
        <p:spPr>
          <a:xfrm rot="-778826">
            <a:off x="-528635" y="-2239615"/>
            <a:ext cx="12974680" cy="10311525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64" name="Google Shape;664;p20"/>
          <p:cNvGrpSpPr/>
          <p:nvPr/>
        </p:nvGrpSpPr>
        <p:grpSpPr>
          <a:xfrm>
            <a:off x="228534" y="171467"/>
            <a:ext cx="11696927" cy="2724152"/>
            <a:chOff x="171400" y="128600"/>
            <a:chExt cx="8772695" cy="2043114"/>
          </a:xfrm>
        </p:grpSpPr>
        <p:grpSp>
          <p:nvGrpSpPr>
            <p:cNvPr id="665" name="Google Shape;665;p20"/>
            <p:cNvGrpSpPr/>
            <p:nvPr/>
          </p:nvGrpSpPr>
          <p:grpSpPr>
            <a:xfrm>
              <a:off x="171400" y="128600"/>
              <a:ext cx="8772695" cy="2043114"/>
              <a:chOff x="171400" y="428619"/>
              <a:chExt cx="8772695" cy="2027100"/>
            </a:xfrm>
          </p:grpSpPr>
          <p:sp>
            <p:nvSpPr>
              <p:cNvPr id="666" name="Google Shape;666;p20"/>
              <p:cNvSpPr/>
              <p:nvPr/>
            </p:nvSpPr>
            <p:spPr>
              <a:xfrm>
                <a:off x="171450" y="428619"/>
                <a:ext cx="8772300" cy="20271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67" name="Google Shape;667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68" name="Google Shape;668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70" name="Google Shape;670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71" name="Google Shape;671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2" name="Google Shape;672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3" name="Google Shape;673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4" name="Google Shape;674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5" name="Google Shape;675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76" name="Google Shape;676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77" name="Google Shape;677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0"/>
          <p:cNvGrpSpPr/>
          <p:nvPr/>
        </p:nvGrpSpPr>
        <p:grpSpPr>
          <a:xfrm>
            <a:off x="613234" y="2610495"/>
            <a:ext cx="11696927" cy="2822120"/>
            <a:chOff x="171400" y="128608"/>
            <a:chExt cx="8772695" cy="2116590"/>
          </a:xfrm>
        </p:grpSpPr>
        <p:grpSp>
          <p:nvGrpSpPr>
            <p:cNvPr id="679" name="Google Shape;679;p20"/>
            <p:cNvGrpSpPr/>
            <p:nvPr/>
          </p:nvGrpSpPr>
          <p:grpSpPr>
            <a:xfrm>
              <a:off x="171400" y="128608"/>
              <a:ext cx="8772695" cy="2116590"/>
              <a:chOff x="171400" y="428627"/>
              <a:chExt cx="8772695" cy="2100000"/>
            </a:xfrm>
          </p:grpSpPr>
          <p:sp>
            <p:nvSpPr>
              <p:cNvPr id="680" name="Google Shape;680;p20"/>
              <p:cNvSpPr/>
              <p:nvPr/>
            </p:nvSpPr>
            <p:spPr>
              <a:xfrm>
                <a:off x="171450" y="428627"/>
                <a:ext cx="8772300" cy="2100000"/>
              </a:xfrm>
              <a:prstGeom prst="roundRect">
                <a:avLst>
                  <a:gd name="adj" fmla="val 11365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681" name="Google Shape;681;p2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682" name="Google Shape;682;p2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684" name="Google Shape;684;p2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685" name="Google Shape;685;p2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6" name="Google Shape;686;p2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7" name="Google Shape;687;p2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8" name="Google Shape;688;p2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89" name="Google Shape;689;p2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90" name="Google Shape;690;p2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691" name="Google Shape;691;p2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2" name="Google Shape;692;p20"/>
          <p:cNvGrpSpPr/>
          <p:nvPr/>
        </p:nvGrpSpPr>
        <p:grpSpPr>
          <a:xfrm>
            <a:off x="10525101" y="3578547"/>
            <a:ext cx="1413787" cy="1411440"/>
            <a:chOff x="3265747" y="653121"/>
            <a:chExt cx="355783" cy="434325"/>
          </a:xfrm>
        </p:grpSpPr>
        <p:sp>
          <p:nvSpPr>
            <p:cNvPr id="693" name="Google Shape;693;p20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4" name="Google Shape;694;p20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0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6" name="Google Shape;696;p20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7" name="Google Shape;697;p20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0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9" name="Google Shape;699;p20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0" name="Google Shape;700;p20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01" name="Google Shape;701;p20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20"/>
          <p:cNvSpPr/>
          <p:nvPr/>
        </p:nvSpPr>
        <p:spPr>
          <a:xfrm>
            <a:off x="848733" y="42813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473549" y="2063663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4" name="Google Shape;704;p20"/>
          <p:cNvSpPr/>
          <p:nvPr/>
        </p:nvSpPr>
        <p:spPr>
          <a:xfrm>
            <a:off x="7545767" y="6303896"/>
            <a:ext cx="222536" cy="26280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5204928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3"/>
          <p:cNvSpPr/>
          <p:nvPr/>
        </p:nvSpPr>
        <p:spPr>
          <a:xfrm rot="4979706" flipH="1">
            <a:off x="3405051" y="-1033531"/>
            <a:ext cx="9470581" cy="8863909"/>
          </a:xfrm>
          <a:custGeom>
            <a:avLst/>
            <a:gdLst/>
            <a:ahLst/>
            <a:cxnLst/>
            <a:rect l="l" t="t" r="r" b="b"/>
            <a:pathLst>
              <a:path w="49002" h="45863" extrusionOk="0">
                <a:moveTo>
                  <a:pt x="7884" y="1"/>
                </a:moveTo>
                <a:cubicBezTo>
                  <a:pt x="5460" y="1"/>
                  <a:pt x="3475" y="1698"/>
                  <a:pt x="2862" y="5020"/>
                </a:cubicBezTo>
                <a:cubicBezTo>
                  <a:pt x="1583" y="11968"/>
                  <a:pt x="1441" y="19302"/>
                  <a:pt x="776" y="26337"/>
                </a:cubicBezTo>
                <a:cubicBezTo>
                  <a:pt x="324" y="31109"/>
                  <a:pt x="0" y="36376"/>
                  <a:pt x="2861" y="40224"/>
                </a:cubicBezTo>
                <a:cubicBezTo>
                  <a:pt x="6166" y="44670"/>
                  <a:pt x="12399" y="45504"/>
                  <a:pt x="17935" y="45732"/>
                </a:cubicBezTo>
                <a:cubicBezTo>
                  <a:pt x="19860" y="45812"/>
                  <a:pt x="21790" y="45863"/>
                  <a:pt x="23719" y="45863"/>
                </a:cubicBezTo>
                <a:cubicBezTo>
                  <a:pt x="28198" y="45863"/>
                  <a:pt x="32671" y="45589"/>
                  <a:pt x="37068" y="44767"/>
                </a:cubicBezTo>
                <a:cubicBezTo>
                  <a:pt x="39553" y="44301"/>
                  <a:pt x="42051" y="43644"/>
                  <a:pt x="44189" y="42292"/>
                </a:cubicBezTo>
                <a:cubicBezTo>
                  <a:pt x="46326" y="40942"/>
                  <a:pt x="48077" y="38803"/>
                  <a:pt x="48455" y="36304"/>
                </a:cubicBezTo>
                <a:cubicBezTo>
                  <a:pt x="49002" y="32695"/>
                  <a:pt x="46570" y="29177"/>
                  <a:pt x="43475" y="27243"/>
                </a:cubicBezTo>
                <a:cubicBezTo>
                  <a:pt x="40379" y="25308"/>
                  <a:pt x="36704" y="24595"/>
                  <a:pt x="33154" y="23745"/>
                </a:cubicBezTo>
                <a:cubicBezTo>
                  <a:pt x="29603" y="22894"/>
                  <a:pt x="25951" y="21793"/>
                  <a:pt x="23282" y="19303"/>
                </a:cubicBezTo>
                <a:cubicBezTo>
                  <a:pt x="20820" y="17005"/>
                  <a:pt x="19476" y="13785"/>
                  <a:pt x="18171" y="10680"/>
                </a:cubicBezTo>
                <a:cubicBezTo>
                  <a:pt x="16866" y="7576"/>
                  <a:pt x="15452" y="4371"/>
                  <a:pt x="12905" y="2168"/>
                </a:cubicBezTo>
                <a:cubicBezTo>
                  <a:pt x="11217" y="716"/>
                  <a:pt x="9458" y="1"/>
                  <a:pt x="7884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42" name="Google Shape;742;p23"/>
          <p:cNvGrpSpPr/>
          <p:nvPr/>
        </p:nvGrpSpPr>
        <p:grpSpPr>
          <a:xfrm>
            <a:off x="1995497" y="719096"/>
            <a:ext cx="9789489" cy="5419792"/>
            <a:chOff x="627130" y="128603"/>
            <a:chExt cx="8316852" cy="4604490"/>
          </a:xfrm>
        </p:grpSpPr>
        <p:grpSp>
          <p:nvGrpSpPr>
            <p:cNvPr id="743" name="Google Shape;743;p23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744" name="Google Shape;744;p23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45" name="Google Shape;745;p23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746" name="Google Shape;746;p23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6252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23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48" name="Google Shape;748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49" name="Google Shape;749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0" name="Google Shape;750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1" name="Google Shape;751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2" name="Google Shape;752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3" name="Google Shape;753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54" name="Google Shape;754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55" name="Google Shape;755;p23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6" name="Google Shape;756;p23"/>
          <p:cNvGrpSpPr/>
          <p:nvPr/>
        </p:nvGrpSpPr>
        <p:grpSpPr>
          <a:xfrm>
            <a:off x="406400" y="162367"/>
            <a:ext cx="5102499" cy="6437549"/>
            <a:chOff x="4716495" y="128594"/>
            <a:chExt cx="4227655" cy="5333807"/>
          </a:xfrm>
        </p:grpSpPr>
        <p:grpSp>
          <p:nvGrpSpPr>
            <p:cNvPr id="757" name="Google Shape;757;p23"/>
            <p:cNvGrpSpPr/>
            <p:nvPr/>
          </p:nvGrpSpPr>
          <p:grpSpPr>
            <a:xfrm>
              <a:off x="4716495" y="128594"/>
              <a:ext cx="4227655" cy="5333807"/>
              <a:chOff x="4716494" y="428613"/>
              <a:chExt cx="4227655" cy="5292000"/>
            </a:xfrm>
          </p:grpSpPr>
          <p:sp>
            <p:nvSpPr>
              <p:cNvPr id="758" name="Google Shape;758;p23"/>
              <p:cNvSpPr/>
              <p:nvPr/>
            </p:nvSpPr>
            <p:spPr>
              <a:xfrm>
                <a:off x="4716550" y="428613"/>
                <a:ext cx="4227600" cy="52920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759" name="Google Shape;759;p23"/>
              <p:cNvGrpSpPr/>
              <p:nvPr/>
            </p:nvGrpSpPr>
            <p:grpSpPr>
              <a:xfrm>
                <a:off x="4716494" y="428627"/>
                <a:ext cx="4227482" cy="490301"/>
                <a:chOff x="4729125" y="238117"/>
                <a:chExt cx="4599089" cy="533400"/>
              </a:xfrm>
            </p:grpSpPr>
            <p:sp>
              <p:nvSpPr>
                <p:cNvPr id="760" name="Google Shape;760;p23"/>
                <p:cNvSpPr/>
                <p:nvPr/>
              </p:nvSpPr>
              <p:spPr>
                <a:xfrm>
                  <a:off x="4729239" y="238117"/>
                  <a:ext cx="4598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23"/>
                <p:cNvSpPr/>
                <p:nvPr/>
              </p:nvSpPr>
              <p:spPr>
                <a:xfrm>
                  <a:off x="4729125" y="685646"/>
                  <a:ext cx="4599089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762" name="Google Shape;762;p2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763" name="Google Shape;763;p2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4" name="Google Shape;764;p2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5" name="Google Shape;765;p2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6" name="Google Shape;766;p2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7" name="Google Shape;767;p2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768" name="Google Shape;768;p2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769" name="Google Shape;769;p23"/>
            <p:cNvSpPr/>
            <p:nvPr/>
          </p:nvSpPr>
          <p:spPr>
            <a:xfrm>
              <a:off x="4790684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70" name="Google Shape;770;p2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35992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23"/>
          <p:cNvSpPr/>
          <p:nvPr/>
        </p:nvSpPr>
        <p:spPr>
          <a:xfrm>
            <a:off x="11693467" y="3070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6666755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30"/>
          <p:cNvSpPr/>
          <p:nvPr/>
        </p:nvSpPr>
        <p:spPr>
          <a:xfrm>
            <a:off x="373634" y="-88900"/>
            <a:ext cx="6735165" cy="7035824"/>
          </a:xfrm>
          <a:custGeom>
            <a:avLst/>
            <a:gdLst/>
            <a:ahLst/>
            <a:cxnLst/>
            <a:rect l="l" t="t" r="r" b="b"/>
            <a:pathLst>
              <a:path w="28741" h="30024" extrusionOk="0">
                <a:moveTo>
                  <a:pt x="16290" y="0"/>
                </a:moveTo>
                <a:cubicBezTo>
                  <a:pt x="15349" y="0"/>
                  <a:pt x="14432" y="121"/>
                  <a:pt x="13568" y="372"/>
                </a:cubicBezTo>
                <a:cubicBezTo>
                  <a:pt x="10969" y="1128"/>
                  <a:pt x="8867" y="3064"/>
                  <a:pt x="6802" y="4741"/>
                </a:cubicBezTo>
                <a:cubicBezTo>
                  <a:pt x="4738" y="6401"/>
                  <a:pt x="2728" y="7802"/>
                  <a:pt x="1549" y="9774"/>
                </a:cubicBezTo>
                <a:cubicBezTo>
                  <a:pt x="369" y="11747"/>
                  <a:pt x="0" y="14273"/>
                  <a:pt x="295" y="16742"/>
                </a:cubicBezTo>
                <a:cubicBezTo>
                  <a:pt x="571" y="19232"/>
                  <a:pt x="1492" y="21684"/>
                  <a:pt x="2893" y="24208"/>
                </a:cubicBezTo>
                <a:cubicBezTo>
                  <a:pt x="4295" y="26753"/>
                  <a:pt x="6175" y="29389"/>
                  <a:pt x="8553" y="29923"/>
                </a:cubicBezTo>
                <a:cubicBezTo>
                  <a:pt x="8873" y="29993"/>
                  <a:pt x="9201" y="30024"/>
                  <a:pt x="9538" y="30024"/>
                </a:cubicBezTo>
                <a:cubicBezTo>
                  <a:pt x="11710" y="30024"/>
                  <a:pt x="14224" y="28716"/>
                  <a:pt x="16794" y="27822"/>
                </a:cubicBezTo>
                <a:cubicBezTo>
                  <a:pt x="19743" y="26790"/>
                  <a:pt x="22749" y="26329"/>
                  <a:pt x="24426" y="24577"/>
                </a:cubicBezTo>
                <a:cubicBezTo>
                  <a:pt x="26103" y="22845"/>
                  <a:pt x="26454" y="19839"/>
                  <a:pt x="27099" y="16742"/>
                </a:cubicBezTo>
                <a:cubicBezTo>
                  <a:pt x="27763" y="13645"/>
                  <a:pt x="28740" y="10456"/>
                  <a:pt x="27984" y="7728"/>
                </a:cubicBezTo>
                <a:cubicBezTo>
                  <a:pt x="27247" y="5000"/>
                  <a:pt x="24795" y="2732"/>
                  <a:pt x="22029" y="1386"/>
                </a:cubicBezTo>
                <a:cubicBezTo>
                  <a:pt x="20171" y="488"/>
                  <a:pt x="18181" y="0"/>
                  <a:pt x="1629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949" name="Google Shape;949;p30"/>
          <p:cNvGrpSpPr/>
          <p:nvPr/>
        </p:nvGrpSpPr>
        <p:grpSpPr>
          <a:xfrm>
            <a:off x="2385452" y="1033247"/>
            <a:ext cx="9082003" cy="5028104"/>
            <a:chOff x="627130" y="128603"/>
            <a:chExt cx="8316852" cy="4604490"/>
          </a:xfrm>
        </p:grpSpPr>
        <p:grpSp>
          <p:nvGrpSpPr>
            <p:cNvPr id="950" name="Google Shape;950;p30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951" name="Google Shape;951;p30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952" name="Google Shape;952;p3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953" name="Google Shape;953;p3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35460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955" name="Google Shape;955;p3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956" name="Google Shape;956;p3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7" name="Google Shape;957;p3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8" name="Google Shape;958;p3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59" name="Google Shape;959;p3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0" name="Google Shape;960;p3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61" name="Google Shape;961;p3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962" name="Google Shape;962;p3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0"/>
          <p:cNvGrpSpPr/>
          <p:nvPr/>
        </p:nvGrpSpPr>
        <p:grpSpPr>
          <a:xfrm>
            <a:off x="4298935" y="4524426"/>
            <a:ext cx="1276256" cy="1280505"/>
            <a:chOff x="2879000" y="653125"/>
            <a:chExt cx="340650" cy="434325"/>
          </a:xfrm>
        </p:grpSpPr>
        <p:sp>
          <p:nvSpPr>
            <p:cNvPr id="964" name="Google Shape;964;p30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1" name="Google Shape;971;p30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2" name="Google Shape;972;p30"/>
          <p:cNvGrpSpPr/>
          <p:nvPr/>
        </p:nvGrpSpPr>
        <p:grpSpPr>
          <a:xfrm>
            <a:off x="2762273" y="4523219"/>
            <a:ext cx="1282567" cy="1282880"/>
            <a:chOff x="2494400" y="653125"/>
            <a:chExt cx="340625" cy="434325"/>
          </a:xfrm>
        </p:grpSpPr>
        <p:sp>
          <p:nvSpPr>
            <p:cNvPr id="973" name="Google Shape;973;p30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981" name="Google Shape;981;p30"/>
          <p:cNvSpPr txBox="1">
            <a:spLocks noGrp="1"/>
          </p:cNvSpPr>
          <p:nvPr>
            <p:ph type="title"/>
          </p:nvPr>
        </p:nvSpPr>
        <p:spPr>
          <a:xfrm>
            <a:off x="1253000" y="1701700"/>
            <a:ext cx="38768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30"/>
          <p:cNvSpPr txBox="1">
            <a:spLocks noGrp="1"/>
          </p:cNvSpPr>
          <p:nvPr>
            <p:ph type="subTitle" idx="1"/>
          </p:nvPr>
        </p:nvSpPr>
        <p:spPr>
          <a:xfrm rot="-355">
            <a:off x="1252996" y="2557843"/>
            <a:ext cx="3876800" cy="14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755642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33"/>
          <p:cNvSpPr/>
          <p:nvPr/>
        </p:nvSpPr>
        <p:spPr>
          <a:xfrm>
            <a:off x="1015218" y="228601"/>
            <a:ext cx="11232023" cy="6707068"/>
          </a:xfrm>
          <a:custGeom>
            <a:avLst/>
            <a:gdLst/>
            <a:ahLst/>
            <a:cxnLst/>
            <a:rect l="l" t="t" r="r" b="b"/>
            <a:pathLst>
              <a:path w="63502" h="45586" extrusionOk="0">
                <a:moveTo>
                  <a:pt x="50853" y="0"/>
                </a:moveTo>
                <a:cubicBezTo>
                  <a:pt x="42114" y="0"/>
                  <a:pt x="35310" y="5109"/>
                  <a:pt x="31860" y="10116"/>
                </a:cubicBezTo>
                <a:cubicBezTo>
                  <a:pt x="27055" y="17094"/>
                  <a:pt x="17289" y="15987"/>
                  <a:pt x="11090" y="21695"/>
                </a:cubicBezTo>
                <a:cubicBezTo>
                  <a:pt x="0" y="31909"/>
                  <a:pt x="6141" y="45586"/>
                  <a:pt x="6141" y="45586"/>
                </a:cubicBezTo>
                <a:lnTo>
                  <a:pt x="63502" y="45586"/>
                </a:lnTo>
                <a:lnTo>
                  <a:pt x="63502" y="3471"/>
                </a:lnTo>
                <a:cubicBezTo>
                  <a:pt x="58987" y="1005"/>
                  <a:pt x="54730" y="0"/>
                  <a:pt x="50853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37" name="Google Shape;1037;p33"/>
          <p:cNvGrpSpPr/>
          <p:nvPr/>
        </p:nvGrpSpPr>
        <p:grpSpPr>
          <a:xfrm>
            <a:off x="4450332" y="1996101"/>
            <a:ext cx="3291336" cy="4315785"/>
            <a:chOff x="6217019" y="128594"/>
            <a:chExt cx="2727024" cy="3575828"/>
          </a:xfrm>
        </p:grpSpPr>
        <p:grpSp>
          <p:nvGrpSpPr>
            <p:cNvPr id="1038" name="Google Shape;1038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39" name="Google Shape;1039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40" name="Google Shape;1040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41" name="Google Shape;1041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42" name="Google Shape;1042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43" name="Google Shape;1043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44" name="Google Shape;1044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50" name="Google Shape;1050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1" name="Google Shape;1051;p33"/>
          <p:cNvGrpSpPr/>
          <p:nvPr/>
        </p:nvGrpSpPr>
        <p:grpSpPr>
          <a:xfrm>
            <a:off x="7940665" y="1996101"/>
            <a:ext cx="3519152" cy="4315785"/>
            <a:chOff x="6217019" y="128594"/>
            <a:chExt cx="2727024" cy="3575828"/>
          </a:xfrm>
        </p:grpSpPr>
        <p:grpSp>
          <p:nvGrpSpPr>
            <p:cNvPr id="1052" name="Google Shape;1052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53" name="Google Shape;1053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54" name="Google Shape;1054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55" name="Google Shape;1055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56" name="Google Shape;1056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57" name="Google Shape;1057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58" name="Google Shape;1058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9" name="Google Shape;1059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0" name="Google Shape;1060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1" name="Google Shape;1061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2" name="Google Shape;1062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3" name="Google Shape;1063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64" name="Google Shape;1064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5" name="Google Shape;1065;p33"/>
          <p:cNvGrpSpPr/>
          <p:nvPr/>
        </p:nvGrpSpPr>
        <p:grpSpPr>
          <a:xfrm>
            <a:off x="959999" y="1996101"/>
            <a:ext cx="3291336" cy="4315785"/>
            <a:chOff x="6217019" y="128594"/>
            <a:chExt cx="2727024" cy="3575828"/>
          </a:xfrm>
        </p:grpSpPr>
        <p:grpSp>
          <p:nvGrpSpPr>
            <p:cNvPr id="1066" name="Google Shape;1066;p33"/>
            <p:cNvGrpSpPr/>
            <p:nvPr/>
          </p:nvGrpSpPr>
          <p:grpSpPr>
            <a:xfrm>
              <a:off x="6217019" y="128594"/>
              <a:ext cx="2727024" cy="3575828"/>
              <a:chOff x="6217019" y="428613"/>
              <a:chExt cx="2727024" cy="3547800"/>
            </a:xfrm>
          </p:grpSpPr>
          <p:sp>
            <p:nvSpPr>
              <p:cNvPr id="1067" name="Google Shape;1067;p33"/>
              <p:cNvSpPr/>
              <p:nvPr/>
            </p:nvSpPr>
            <p:spPr>
              <a:xfrm>
                <a:off x="6217043" y="428613"/>
                <a:ext cx="2727000" cy="3547800"/>
              </a:xfrm>
              <a:prstGeom prst="roundRect">
                <a:avLst>
                  <a:gd name="adj" fmla="val 96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068" name="Google Shape;1068;p33"/>
              <p:cNvGrpSpPr/>
              <p:nvPr/>
            </p:nvGrpSpPr>
            <p:grpSpPr>
              <a:xfrm>
                <a:off x="6217019" y="428627"/>
                <a:ext cx="2726949" cy="490301"/>
                <a:chOff x="6361549" y="238117"/>
                <a:chExt cx="2966655" cy="533400"/>
              </a:xfrm>
            </p:grpSpPr>
            <p:sp>
              <p:nvSpPr>
                <p:cNvPr id="1069" name="Google Shape;1069;p33"/>
                <p:cNvSpPr/>
                <p:nvPr/>
              </p:nvSpPr>
              <p:spPr>
                <a:xfrm>
                  <a:off x="6361623" y="238117"/>
                  <a:ext cx="29664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3"/>
                <p:cNvSpPr/>
                <p:nvPr/>
              </p:nvSpPr>
              <p:spPr>
                <a:xfrm>
                  <a:off x="6361549" y="685643"/>
                  <a:ext cx="2966655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071" name="Google Shape;1071;p33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072" name="Google Shape;1072;p33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33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4" name="Google Shape;1074;p33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5" name="Google Shape;1075;p33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6" name="Google Shape;1076;p33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7" name="Google Shape;1077;p33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078" name="Google Shape;1078;p33"/>
            <p:cNvSpPr/>
            <p:nvPr/>
          </p:nvSpPr>
          <p:spPr>
            <a:xfrm>
              <a:off x="6290352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079" name="Google Shape;1079;p33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080" name="Google Shape;1080;p33"/>
          <p:cNvSpPr txBox="1">
            <a:spLocks noGrp="1"/>
          </p:cNvSpPr>
          <p:nvPr>
            <p:ph type="title" idx="2"/>
          </p:nvPr>
        </p:nvSpPr>
        <p:spPr>
          <a:xfrm>
            <a:off x="1339067" y="3037167"/>
            <a:ext cx="25332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1" name="Google Shape;1081;p33"/>
          <p:cNvSpPr txBox="1">
            <a:spLocks noGrp="1"/>
          </p:cNvSpPr>
          <p:nvPr>
            <p:ph type="subTitle" idx="1"/>
          </p:nvPr>
        </p:nvSpPr>
        <p:spPr>
          <a:xfrm>
            <a:off x="1339067" y="3681467"/>
            <a:ext cx="2533200" cy="13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2" name="Google Shape;1082;p33"/>
          <p:cNvSpPr txBox="1">
            <a:spLocks noGrp="1"/>
          </p:cNvSpPr>
          <p:nvPr>
            <p:ph type="title" idx="3"/>
          </p:nvPr>
        </p:nvSpPr>
        <p:spPr>
          <a:xfrm>
            <a:off x="4828000" y="3037167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3" name="Google Shape;1083;p33"/>
          <p:cNvSpPr txBox="1">
            <a:spLocks noGrp="1"/>
          </p:cNvSpPr>
          <p:nvPr>
            <p:ph type="subTitle" idx="4"/>
          </p:nvPr>
        </p:nvSpPr>
        <p:spPr>
          <a:xfrm>
            <a:off x="4830000" y="3681467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33"/>
          <p:cNvSpPr txBox="1">
            <a:spLocks noGrp="1"/>
          </p:cNvSpPr>
          <p:nvPr>
            <p:ph type="title" idx="5"/>
          </p:nvPr>
        </p:nvSpPr>
        <p:spPr>
          <a:xfrm>
            <a:off x="8319733" y="3037151"/>
            <a:ext cx="25360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85" name="Google Shape;1085;p33"/>
          <p:cNvSpPr txBox="1">
            <a:spLocks noGrp="1"/>
          </p:cNvSpPr>
          <p:nvPr>
            <p:ph type="subTitle" idx="6"/>
          </p:nvPr>
        </p:nvSpPr>
        <p:spPr>
          <a:xfrm>
            <a:off x="8319743" y="3681452"/>
            <a:ext cx="2532000" cy="13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33"/>
          <p:cNvSpPr/>
          <p:nvPr/>
        </p:nvSpPr>
        <p:spPr>
          <a:xfrm>
            <a:off x="421767" y="4812268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7" name="Google Shape;1087;p33"/>
          <p:cNvSpPr/>
          <p:nvPr/>
        </p:nvSpPr>
        <p:spPr>
          <a:xfrm>
            <a:off x="11131733" y="12447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8" name="Google Shape;1088;p33"/>
          <p:cNvSpPr/>
          <p:nvPr/>
        </p:nvSpPr>
        <p:spPr>
          <a:xfrm>
            <a:off x="4617847" y="532606"/>
            <a:ext cx="317372" cy="374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281075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p37"/>
          <p:cNvSpPr/>
          <p:nvPr/>
        </p:nvSpPr>
        <p:spPr>
          <a:xfrm rot="-7424542">
            <a:off x="-2161209" y="-3067214"/>
            <a:ext cx="13874309" cy="13475039"/>
          </a:xfrm>
          <a:custGeom>
            <a:avLst/>
            <a:gdLst/>
            <a:ahLst/>
            <a:cxnLst/>
            <a:rect l="l" t="t" r="r" b="b"/>
            <a:pathLst>
              <a:path w="27617" h="26822" extrusionOk="0">
                <a:moveTo>
                  <a:pt x="9841" y="1"/>
                </a:moveTo>
                <a:cubicBezTo>
                  <a:pt x="8360" y="1"/>
                  <a:pt x="6743" y="601"/>
                  <a:pt x="5328" y="1510"/>
                </a:cubicBezTo>
                <a:cubicBezTo>
                  <a:pt x="3060" y="2967"/>
                  <a:pt x="1272" y="5215"/>
                  <a:pt x="646" y="7648"/>
                </a:cubicBezTo>
                <a:cubicBezTo>
                  <a:pt x="1" y="10100"/>
                  <a:pt x="517" y="12756"/>
                  <a:pt x="867" y="15465"/>
                </a:cubicBezTo>
                <a:cubicBezTo>
                  <a:pt x="1236" y="18157"/>
                  <a:pt x="1438" y="20904"/>
                  <a:pt x="2674" y="23263"/>
                </a:cubicBezTo>
                <a:cubicBezTo>
                  <a:pt x="3677" y="25166"/>
                  <a:pt x="5329" y="26821"/>
                  <a:pt x="7006" y="26821"/>
                </a:cubicBezTo>
                <a:cubicBezTo>
                  <a:pt x="7425" y="26821"/>
                  <a:pt x="7846" y="26718"/>
                  <a:pt x="8259" y="26489"/>
                </a:cubicBezTo>
                <a:cubicBezTo>
                  <a:pt x="10324" y="25347"/>
                  <a:pt x="12186" y="21051"/>
                  <a:pt x="14454" y="19687"/>
                </a:cubicBezTo>
                <a:cubicBezTo>
                  <a:pt x="15155" y="19265"/>
                  <a:pt x="15894" y="19122"/>
                  <a:pt x="16663" y="19122"/>
                </a:cubicBezTo>
                <a:cubicBezTo>
                  <a:pt x="18292" y="19122"/>
                  <a:pt x="20049" y="19766"/>
                  <a:pt x="21835" y="19766"/>
                </a:cubicBezTo>
                <a:cubicBezTo>
                  <a:pt x="21931" y="19766"/>
                  <a:pt x="22026" y="19764"/>
                  <a:pt x="22122" y="19761"/>
                </a:cubicBezTo>
                <a:cubicBezTo>
                  <a:pt x="24833" y="19650"/>
                  <a:pt x="27616" y="17898"/>
                  <a:pt x="26768" y="16331"/>
                </a:cubicBezTo>
                <a:cubicBezTo>
                  <a:pt x="25939" y="14747"/>
                  <a:pt x="21477" y="13327"/>
                  <a:pt x="19136" y="12092"/>
                </a:cubicBezTo>
                <a:cubicBezTo>
                  <a:pt x="16795" y="10839"/>
                  <a:pt x="16555" y="9788"/>
                  <a:pt x="15910" y="7593"/>
                </a:cubicBezTo>
                <a:cubicBezTo>
                  <a:pt x="15265" y="5381"/>
                  <a:pt x="14214" y="2044"/>
                  <a:pt x="12297" y="717"/>
                </a:cubicBezTo>
                <a:cubicBezTo>
                  <a:pt x="11576" y="218"/>
                  <a:pt x="10733" y="1"/>
                  <a:pt x="9841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197" name="Google Shape;1197;p37"/>
          <p:cNvGrpSpPr/>
          <p:nvPr/>
        </p:nvGrpSpPr>
        <p:grpSpPr>
          <a:xfrm>
            <a:off x="244417" y="3080852"/>
            <a:ext cx="5434715" cy="3495113"/>
            <a:chOff x="183313" y="2385725"/>
            <a:chExt cx="4076036" cy="2621335"/>
          </a:xfrm>
        </p:grpSpPr>
        <p:grpSp>
          <p:nvGrpSpPr>
            <p:cNvPr id="1198" name="Google Shape;1198;p37"/>
            <p:cNvGrpSpPr/>
            <p:nvPr/>
          </p:nvGrpSpPr>
          <p:grpSpPr>
            <a:xfrm>
              <a:off x="183313" y="2628288"/>
              <a:ext cx="3826861" cy="2378773"/>
              <a:chOff x="4716495" y="128594"/>
              <a:chExt cx="4227641" cy="2627898"/>
            </a:xfrm>
          </p:grpSpPr>
          <p:grpSp>
            <p:nvGrpSpPr>
              <p:cNvPr id="1199" name="Google Shape;11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00" name="Google Shape;12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01" name="Google Shape;12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02" name="Google Shape;12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3" name="Google Shape;12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04" name="Google Shape;12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05" name="Google Shape;12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6" name="Google Shape;12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7" name="Google Shape;12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8" name="Google Shape;12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09" name="Google Shape;12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10" name="Google Shape;12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11" name="Google Shape;12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12" name="Google Shape;1212;p37"/>
            <p:cNvGrpSpPr/>
            <p:nvPr/>
          </p:nvGrpSpPr>
          <p:grpSpPr>
            <a:xfrm>
              <a:off x="307900" y="2507006"/>
              <a:ext cx="3826861" cy="2378773"/>
              <a:chOff x="4716495" y="128594"/>
              <a:chExt cx="4227641" cy="2627898"/>
            </a:xfrm>
          </p:grpSpPr>
          <p:grpSp>
            <p:nvGrpSpPr>
              <p:cNvPr id="1213" name="Google Shape;1213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14" name="Google Shape;1214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15" name="Google Shape;1215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16" name="Google Shape;1216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7" name="Google Shape;1217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18" name="Google Shape;1218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19" name="Google Shape;1219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0" name="Google Shape;1220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1" name="Google Shape;1221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2" name="Google Shape;1222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3" name="Google Shape;1223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24" name="Google Shape;1224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25" name="Google Shape;1225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26" name="Google Shape;1226;p37"/>
            <p:cNvGrpSpPr/>
            <p:nvPr/>
          </p:nvGrpSpPr>
          <p:grpSpPr>
            <a:xfrm>
              <a:off x="432488" y="2385725"/>
              <a:ext cx="3826861" cy="2378773"/>
              <a:chOff x="4716495" y="128594"/>
              <a:chExt cx="4227641" cy="2627898"/>
            </a:xfrm>
          </p:grpSpPr>
          <p:grpSp>
            <p:nvGrpSpPr>
              <p:cNvPr id="1227" name="Google Shape;1227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28" name="Google Shape;1228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29" name="Google Shape;1229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30" name="Google Shape;1230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1" name="Google Shape;1231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32" name="Google Shape;1232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33" name="Google Shape;1233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4" name="Google Shape;1234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5" name="Google Shape;1235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6" name="Google Shape;1236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7" name="Google Shape;1237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38" name="Google Shape;1238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39" name="Google Shape;1239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40" name="Google Shape;1240;p37"/>
          <p:cNvGrpSpPr/>
          <p:nvPr/>
        </p:nvGrpSpPr>
        <p:grpSpPr>
          <a:xfrm>
            <a:off x="6095984" y="2746867"/>
            <a:ext cx="5434915" cy="3391131"/>
            <a:chOff x="4571988" y="2060150"/>
            <a:chExt cx="4076186" cy="2543348"/>
          </a:xfrm>
        </p:grpSpPr>
        <p:grpSp>
          <p:nvGrpSpPr>
            <p:cNvPr id="1241" name="Google Shape;1241;p37"/>
            <p:cNvGrpSpPr/>
            <p:nvPr/>
          </p:nvGrpSpPr>
          <p:grpSpPr>
            <a:xfrm>
              <a:off x="4821313" y="2224725"/>
              <a:ext cx="3826861" cy="2378773"/>
              <a:chOff x="4716495" y="128594"/>
              <a:chExt cx="4227641" cy="2627898"/>
            </a:xfrm>
          </p:grpSpPr>
          <p:grpSp>
            <p:nvGrpSpPr>
              <p:cNvPr id="1242" name="Google Shape;1242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43" name="Google Shape;1243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44" name="Google Shape;1244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45" name="Google Shape;1245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6" name="Google Shape;1246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47" name="Google Shape;1247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48" name="Google Shape;1248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49" name="Google Shape;1249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0" name="Google Shape;1250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1" name="Google Shape;1251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2" name="Google Shape;1252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53" name="Google Shape;1253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54" name="Google Shape;1254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55" name="Google Shape;1255;p37"/>
            <p:cNvGrpSpPr/>
            <p:nvPr/>
          </p:nvGrpSpPr>
          <p:grpSpPr>
            <a:xfrm>
              <a:off x="4696650" y="2142438"/>
              <a:ext cx="3826861" cy="2378773"/>
              <a:chOff x="4716495" y="128594"/>
              <a:chExt cx="4227641" cy="2627898"/>
            </a:xfrm>
          </p:grpSpPr>
          <p:grpSp>
            <p:nvGrpSpPr>
              <p:cNvPr id="1256" name="Google Shape;1256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57" name="Google Shape;1257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58" name="Google Shape;1258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59" name="Google Shape;1259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60" name="Google Shape;1260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61" name="Google Shape;1261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62" name="Google Shape;1262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3" name="Google Shape;1263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4" name="Google Shape;1264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5" name="Google Shape;1265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6" name="Google Shape;1266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67" name="Google Shape;1267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68" name="Google Shape;1268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69" name="Google Shape;1269;p37"/>
            <p:cNvGrpSpPr/>
            <p:nvPr/>
          </p:nvGrpSpPr>
          <p:grpSpPr>
            <a:xfrm>
              <a:off x="4571988" y="2060150"/>
              <a:ext cx="3826861" cy="2378773"/>
              <a:chOff x="4716495" y="128594"/>
              <a:chExt cx="4227641" cy="2627898"/>
            </a:xfrm>
          </p:grpSpPr>
          <p:grpSp>
            <p:nvGrpSpPr>
              <p:cNvPr id="1270" name="Google Shape;1270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71" name="Google Shape;1271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72" name="Google Shape;1272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73" name="Google Shape;1273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74" name="Google Shape;1274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75" name="Google Shape;1275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76" name="Google Shape;1276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7" name="Google Shape;1277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8" name="Google Shape;1278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79" name="Google Shape;1279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0" name="Google Shape;1280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81" name="Google Shape;1281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82" name="Google Shape;1282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83" name="Google Shape;1283;p37"/>
          <p:cNvGrpSpPr/>
          <p:nvPr/>
        </p:nvGrpSpPr>
        <p:grpSpPr>
          <a:xfrm>
            <a:off x="1199434" y="143834"/>
            <a:ext cx="5228999" cy="3285180"/>
            <a:chOff x="899575" y="616200"/>
            <a:chExt cx="3921749" cy="2463885"/>
          </a:xfrm>
        </p:grpSpPr>
        <p:grpSp>
          <p:nvGrpSpPr>
            <p:cNvPr id="1284" name="Google Shape;1284;p37"/>
            <p:cNvGrpSpPr/>
            <p:nvPr/>
          </p:nvGrpSpPr>
          <p:grpSpPr>
            <a:xfrm>
              <a:off x="899575" y="701313"/>
              <a:ext cx="3826861" cy="2378773"/>
              <a:chOff x="4716495" y="128594"/>
              <a:chExt cx="4227641" cy="2627898"/>
            </a:xfrm>
          </p:grpSpPr>
          <p:grpSp>
            <p:nvGrpSpPr>
              <p:cNvPr id="1285" name="Google Shape;1285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286" name="Google Shape;1286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287" name="Google Shape;1287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288" name="Google Shape;1288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89" name="Google Shape;1289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290" name="Google Shape;1290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291" name="Google Shape;1291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2" name="Google Shape;1292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3" name="Google Shape;1293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4" name="Google Shape;1294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5" name="Google Shape;1295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296" name="Google Shape;1296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297" name="Google Shape;1297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298" name="Google Shape;1298;p37"/>
            <p:cNvGrpSpPr/>
            <p:nvPr/>
          </p:nvGrpSpPr>
          <p:grpSpPr>
            <a:xfrm>
              <a:off x="994463" y="616200"/>
              <a:ext cx="3826861" cy="2378773"/>
              <a:chOff x="4716495" y="128594"/>
              <a:chExt cx="4227641" cy="2627898"/>
            </a:xfrm>
          </p:grpSpPr>
          <p:grpSp>
            <p:nvGrpSpPr>
              <p:cNvPr id="1299" name="Google Shape;1299;p37"/>
              <p:cNvGrpSpPr/>
              <p:nvPr/>
            </p:nvGrpSpPr>
            <p:grpSpPr>
              <a:xfrm>
                <a:off x="4716495" y="128594"/>
                <a:ext cx="4227641" cy="2627898"/>
                <a:chOff x="4716494" y="428613"/>
                <a:chExt cx="4227641" cy="2607300"/>
              </a:xfrm>
            </p:grpSpPr>
            <p:sp>
              <p:nvSpPr>
                <p:cNvPr id="1300" name="Google Shape;1300;p37"/>
                <p:cNvSpPr/>
                <p:nvPr/>
              </p:nvSpPr>
              <p:spPr>
                <a:xfrm>
                  <a:off x="4716536" y="428613"/>
                  <a:ext cx="4227600" cy="2607300"/>
                </a:xfrm>
                <a:prstGeom prst="roundRect">
                  <a:avLst>
                    <a:gd name="adj" fmla="val 9646"/>
                  </a:avLst>
                </a:prstGeom>
                <a:solidFill>
                  <a:schemeClr val="lt1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01" name="Google Shape;1301;p37"/>
                <p:cNvGrpSpPr/>
                <p:nvPr/>
              </p:nvGrpSpPr>
              <p:grpSpPr>
                <a:xfrm>
                  <a:off x="4716494" y="428627"/>
                  <a:ext cx="4227482" cy="490301"/>
                  <a:chOff x="4729125" y="238117"/>
                  <a:chExt cx="4599089" cy="533400"/>
                </a:xfrm>
              </p:grpSpPr>
              <p:sp>
                <p:nvSpPr>
                  <p:cNvPr id="1302" name="Google Shape;1302;p37"/>
                  <p:cNvSpPr/>
                  <p:nvPr/>
                </p:nvSpPr>
                <p:spPr>
                  <a:xfrm>
                    <a:off x="4729239" y="238117"/>
                    <a:ext cx="4598400" cy="533400"/>
                  </a:xfrm>
                  <a:prstGeom prst="round2SameRect">
                    <a:avLst>
                      <a:gd name="adj1" fmla="val 47158"/>
                      <a:gd name="adj2" fmla="val 0"/>
                    </a:avLst>
                  </a:prstGeom>
                  <a:solidFill>
                    <a:schemeClr val="lt2"/>
                  </a:solidFill>
                  <a:ln w="2857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03" name="Google Shape;1303;p37"/>
                  <p:cNvSpPr/>
                  <p:nvPr/>
                </p:nvSpPr>
                <p:spPr>
                  <a:xfrm>
                    <a:off x="4729125" y="685646"/>
                    <a:ext cx="4599089" cy="744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372" h="893" extrusionOk="0">
                        <a:moveTo>
                          <a:pt x="0" y="1"/>
                        </a:moveTo>
                        <a:lnTo>
                          <a:pt x="0" y="892"/>
                        </a:lnTo>
                        <a:lnTo>
                          <a:pt x="48372" y="892"/>
                        </a:lnTo>
                        <a:lnTo>
                          <a:pt x="48372" y="1"/>
                        </a:lnTo>
                        <a:close/>
                      </a:path>
                    </a:pathLst>
                  </a:custGeom>
                  <a:solidFill>
                    <a:srgbClr val="FF89BC">
                      <a:alpha val="303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grpSp>
                <p:nvGrpSpPr>
                  <p:cNvPr id="1304" name="Google Shape;1304;p37"/>
                  <p:cNvGrpSpPr/>
                  <p:nvPr/>
                </p:nvGrpSpPr>
                <p:grpSpPr>
                  <a:xfrm>
                    <a:off x="8425674" y="386584"/>
                    <a:ext cx="655694" cy="176896"/>
                    <a:chOff x="13400537" y="1039026"/>
                    <a:chExt cx="495013" cy="133547"/>
                  </a:xfrm>
                </p:grpSpPr>
                <p:sp>
                  <p:nvSpPr>
                    <p:cNvPr id="1305" name="Google Shape;1305;p37"/>
                    <p:cNvSpPr/>
                    <p:nvPr/>
                  </p:nvSpPr>
                  <p:spPr>
                    <a:xfrm>
                      <a:off x="13408019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2" y="0"/>
                            <a:pt x="842" y="0"/>
                          </a:cubicBezTo>
                          <a:cubicBezTo>
                            <a:pt x="377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3" y="1308"/>
                            <a:pt x="1683" y="842"/>
                          </a:cubicBezTo>
                          <a:cubicBezTo>
                            <a:pt x="1683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6" name="Google Shape;1306;p37"/>
                    <p:cNvSpPr/>
                    <p:nvPr/>
                  </p:nvSpPr>
                  <p:spPr>
                    <a:xfrm>
                      <a:off x="13400537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4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6" y="1686"/>
                          </a:cubicBezTo>
                          <a:cubicBezTo>
                            <a:pt x="539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9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4" y="1892"/>
                            <a:pt x="946" y="1892"/>
                          </a:cubicBezTo>
                          <a:cubicBezTo>
                            <a:pt x="1469" y="1892"/>
                            <a:pt x="1891" y="1467"/>
                            <a:pt x="1891" y="946"/>
                          </a:cubicBezTo>
                          <a:cubicBezTo>
                            <a:pt x="1891" y="425"/>
                            <a:pt x="1466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7" name="Google Shape;1307;p37"/>
                    <p:cNvSpPr/>
                    <p:nvPr/>
                  </p:nvSpPr>
                  <p:spPr>
                    <a:xfrm>
                      <a:off x="13588857" y="1046367"/>
                      <a:ext cx="118936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5" h="1684" extrusionOk="0">
                          <a:moveTo>
                            <a:pt x="845" y="0"/>
                          </a:moveTo>
                          <a:cubicBezTo>
                            <a:pt x="844" y="0"/>
                            <a:pt x="843" y="0"/>
                            <a:pt x="843" y="0"/>
                          </a:cubicBezTo>
                          <a:cubicBezTo>
                            <a:pt x="379" y="0"/>
                            <a:pt x="1" y="377"/>
                            <a:pt x="1" y="842"/>
                          </a:cubicBezTo>
                          <a:cubicBezTo>
                            <a:pt x="1" y="1306"/>
                            <a:pt x="377" y="1684"/>
                            <a:pt x="843" y="1684"/>
                          </a:cubicBezTo>
                          <a:cubicBezTo>
                            <a:pt x="1307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8" y="0"/>
                            <a:pt x="845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8" name="Google Shape;1308;p37"/>
                    <p:cNvSpPr/>
                    <p:nvPr/>
                  </p:nvSpPr>
                  <p:spPr>
                    <a:xfrm>
                      <a:off x="13581517" y="1039026"/>
                      <a:ext cx="13361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3" h="1892" extrusionOk="0">
                          <a:moveTo>
                            <a:pt x="947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4" y="1686"/>
                            <a:pt x="947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7" y="207"/>
                          </a:cubicBezTo>
                          <a:close/>
                          <a:moveTo>
                            <a:pt x="947" y="0"/>
                          </a:moveTo>
                          <a:cubicBezTo>
                            <a:pt x="425" y="0"/>
                            <a:pt x="1" y="425"/>
                            <a:pt x="1" y="946"/>
                          </a:cubicBezTo>
                          <a:cubicBezTo>
                            <a:pt x="1" y="1467"/>
                            <a:pt x="426" y="1892"/>
                            <a:pt x="947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7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09" name="Google Shape;1309;p37"/>
                    <p:cNvSpPr/>
                    <p:nvPr/>
                  </p:nvSpPr>
                  <p:spPr>
                    <a:xfrm>
                      <a:off x="13769343" y="1046367"/>
                      <a:ext cx="118865" cy="1188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1684" extrusionOk="0">
                          <a:moveTo>
                            <a:pt x="844" y="0"/>
                          </a:moveTo>
                          <a:cubicBezTo>
                            <a:pt x="843" y="0"/>
                            <a:pt x="843" y="0"/>
                            <a:pt x="842" y="0"/>
                          </a:cubicBezTo>
                          <a:cubicBezTo>
                            <a:pt x="378" y="0"/>
                            <a:pt x="0" y="377"/>
                            <a:pt x="0" y="842"/>
                          </a:cubicBezTo>
                          <a:cubicBezTo>
                            <a:pt x="0" y="1306"/>
                            <a:pt x="376" y="1684"/>
                            <a:pt x="842" y="1684"/>
                          </a:cubicBezTo>
                          <a:cubicBezTo>
                            <a:pt x="1306" y="1684"/>
                            <a:pt x="1684" y="1308"/>
                            <a:pt x="1684" y="842"/>
                          </a:cubicBezTo>
                          <a:cubicBezTo>
                            <a:pt x="1684" y="378"/>
                            <a:pt x="1307" y="0"/>
                            <a:pt x="844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  <p:sp>
                  <p:nvSpPr>
                    <p:cNvPr id="1310" name="Google Shape;1310;p37"/>
                    <p:cNvSpPr/>
                    <p:nvPr/>
                  </p:nvSpPr>
                  <p:spPr>
                    <a:xfrm>
                      <a:off x="13762002" y="1039026"/>
                      <a:ext cx="133547" cy="133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92" h="1892" extrusionOk="0">
                          <a:moveTo>
                            <a:pt x="946" y="207"/>
                          </a:moveTo>
                          <a:cubicBezTo>
                            <a:pt x="1353" y="207"/>
                            <a:pt x="1685" y="539"/>
                            <a:pt x="1685" y="946"/>
                          </a:cubicBezTo>
                          <a:cubicBezTo>
                            <a:pt x="1685" y="1354"/>
                            <a:pt x="1353" y="1686"/>
                            <a:pt x="946" y="1686"/>
                          </a:cubicBezTo>
                          <a:cubicBezTo>
                            <a:pt x="538" y="1686"/>
                            <a:pt x="207" y="1354"/>
                            <a:pt x="207" y="946"/>
                          </a:cubicBezTo>
                          <a:cubicBezTo>
                            <a:pt x="207" y="539"/>
                            <a:pt x="538" y="207"/>
                            <a:pt x="946" y="207"/>
                          </a:cubicBezTo>
                          <a:close/>
                          <a:moveTo>
                            <a:pt x="946" y="0"/>
                          </a:moveTo>
                          <a:cubicBezTo>
                            <a:pt x="424" y="0"/>
                            <a:pt x="0" y="425"/>
                            <a:pt x="0" y="946"/>
                          </a:cubicBezTo>
                          <a:cubicBezTo>
                            <a:pt x="0" y="1467"/>
                            <a:pt x="425" y="1892"/>
                            <a:pt x="946" y="1892"/>
                          </a:cubicBezTo>
                          <a:cubicBezTo>
                            <a:pt x="1467" y="1892"/>
                            <a:pt x="1892" y="1467"/>
                            <a:pt x="1892" y="946"/>
                          </a:cubicBezTo>
                          <a:cubicBezTo>
                            <a:pt x="1892" y="425"/>
                            <a:pt x="1467" y="0"/>
                            <a:pt x="946" y="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 w="9525" cap="flat" cmpd="sng">
                      <a:solidFill>
                        <a:schemeClr val="accent5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>
                        <a:buClr>
                          <a:srgbClr val="000000"/>
                        </a:buClr>
                        <a:buFont typeface="Arial"/>
                        <a:buNone/>
                      </a:pPr>
                      <a:endParaRPr sz="1867" kern="0">
                        <a:solidFill>
                          <a:srgbClr val="000000"/>
                        </a:solidFill>
                        <a:cs typeface="Arial"/>
                        <a:sym typeface="Arial"/>
                      </a:endParaRPr>
                    </a:p>
                  </p:txBody>
                </p:sp>
              </p:grpSp>
            </p:grpSp>
          </p:grpSp>
          <p:sp>
            <p:nvSpPr>
              <p:cNvPr id="1311" name="Google Shape;1311;p37"/>
              <p:cNvSpPr/>
              <p:nvPr/>
            </p:nvSpPr>
            <p:spPr>
              <a:xfrm>
                <a:off x="4790684" y="194725"/>
                <a:ext cx="937359" cy="260221"/>
              </a:xfrm>
              <a:custGeom>
                <a:avLst/>
                <a:gdLst/>
                <a:ahLst/>
                <a:cxnLst/>
                <a:rect l="l" t="t" r="r" b="b"/>
                <a:pathLst>
                  <a:path w="14668" h="4072" extrusionOk="0">
                    <a:moveTo>
                      <a:pt x="2679" y="0"/>
                    </a:moveTo>
                    <a:cubicBezTo>
                      <a:pt x="1102" y="0"/>
                      <a:pt x="0" y="1069"/>
                      <a:pt x="0" y="2599"/>
                    </a:cubicBezTo>
                    <a:lnTo>
                      <a:pt x="0" y="3771"/>
                    </a:lnTo>
                    <a:cubicBezTo>
                      <a:pt x="0" y="3937"/>
                      <a:pt x="135" y="4072"/>
                      <a:pt x="301" y="4072"/>
                    </a:cubicBezTo>
                    <a:cubicBezTo>
                      <a:pt x="466" y="4072"/>
                      <a:pt x="602" y="3938"/>
                      <a:pt x="601" y="3771"/>
                    </a:cubicBezTo>
                    <a:lnTo>
                      <a:pt x="601" y="2599"/>
                    </a:lnTo>
                    <a:cubicBezTo>
                      <a:pt x="601" y="1405"/>
                      <a:pt x="1436" y="602"/>
                      <a:pt x="2679" y="602"/>
                    </a:cubicBezTo>
                    <a:lnTo>
                      <a:pt x="14366" y="602"/>
                    </a:lnTo>
                    <a:cubicBezTo>
                      <a:pt x="14532" y="602"/>
                      <a:pt x="14667" y="467"/>
                      <a:pt x="14667" y="301"/>
                    </a:cubicBezTo>
                    <a:cubicBezTo>
                      <a:pt x="14667" y="135"/>
                      <a:pt x="14531" y="0"/>
                      <a:pt x="143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312" name="Google Shape;1312;p37"/>
          <p:cNvSpPr txBox="1">
            <a:spLocks noGrp="1"/>
          </p:cNvSpPr>
          <p:nvPr>
            <p:ph type="subTitle" idx="1"/>
          </p:nvPr>
        </p:nvSpPr>
        <p:spPr>
          <a:xfrm>
            <a:off x="908900" y="5334400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37"/>
          <p:cNvSpPr txBox="1">
            <a:spLocks noGrp="1"/>
          </p:cNvSpPr>
          <p:nvPr>
            <p:ph type="subTitle" idx="2"/>
          </p:nvPr>
        </p:nvSpPr>
        <p:spPr>
          <a:xfrm>
            <a:off x="6428417" y="4883400"/>
            <a:ext cx="44376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7"/>
          <p:cNvSpPr txBox="1">
            <a:spLocks noGrp="1"/>
          </p:cNvSpPr>
          <p:nvPr>
            <p:ph type="title" hasCustomPrompt="1"/>
          </p:nvPr>
        </p:nvSpPr>
        <p:spPr>
          <a:xfrm>
            <a:off x="908900" y="41676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5" name="Google Shape;1315;p37"/>
          <p:cNvSpPr txBox="1">
            <a:spLocks noGrp="1"/>
          </p:cNvSpPr>
          <p:nvPr>
            <p:ph type="title" idx="3" hasCustomPrompt="1"/>
          </p:nvPr>
        </p:nvSpPr>
        <p:spPr>
          <a:xfrm>
            <a:off x="6428417" y="3716600"/>
            <a:ext cx="44376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6" name="Google Shape;1316;p37"/>
          <p:cNvSpPr txBox="1">
            <a:spLocks noGrp="1"/>
          </p:cNvSpPr>
          <p:nvPr>
            <p:ph type="subTitle" idx="4"/>
          </p:nvPr>
        </p:nvSpPr>
        <p:spPr>
          <a:xfrm>
            <a:off x="1658200" y="2225467"/>
            <a:ext cx="44380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7" name="Google Shape;1317;p37"/>
          <p:cNvSpPr txBox="1">
            <a:spLocks noGrp="1"/>
          </p:cNvSpPr>
          <p:nvPr>
            <p:ph type="title" idx="5" hasCustomPrompt="1"/>
          </p:nvPr>
        </p:nvSpPr>
        <p:spPr>
          <a:xfrm>
            <a:off x="1658200" y="1065000"/>
            <a:ext cx="4438000" cy="13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1318" name="Google Shape;1318;p37"/>
          <p:cNvSpPr/>
          <p:nvPr/>
        </p:nvSpPr>
        <p:spPr>
          <a:xfrm>
            <a:off x="847101" y="23876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9" name="Google Shape;1319;p37"/>
          <p:cNvSpPr/>
          <p:nvPr/>
        </p:nvSpPr>
        <p:spPr>
          <a:xfrm>
            <a:off x="350867" y="12907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0" name="Google Shape;1320;p37"/>
          <p:cNvSpPr/>
          <p:nvPr/>
        </p:nvSpPr>
        <p:spPr>
          <a:xfrm>
            <a:off x="11615334" y="4956901"/>
            <a:ext cx="225799" cy="26666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1" name="Google Shape;1321;p37"/>
          <p:cNvSpPr/>
          <p:nvPr/>
        </p:nvSpPr>
        <p:spPr>
          <a:xfrm>
            <a:off x="11072101" y="1290706"/>
            <a:ext cx="319801" cy="3776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rgbClr val="FFC44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3195787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9"/>
          <p:cNvGrpSpPr/>
          <p:nvPr/>
        </p:nvGrpSpPr>
        <p:grpSpPr>
          <a:xfrm>
            <a:off x="520625" y="318700"/>
            <a:ext cx="11378828" cy="6220589"/>
            <a:chOff x="171400" y="128593"/>
            <a:chExt cx="8772740" cy="4795891"/>
          </a:xfrm>
        </p:grpSpPr>
        <p:grpSp>
          <p:nvGrpSpPr>
            <p:cNvPr id="1359" name="Google Shape;1359;p39"/>
            <p:cNvGrpSpPr/>
            <p:nvPr/>
          </p:nvGrpSpPr>
          <p:grpSpPr>
            <a:xfrm>
              <a:off x="171400" y="128593"/>
              <a:ext cx="8772740" cy="4795891"/>
              <a:chOff x="171400" y="428612"/>
              <a:chExt cx="8772740" cy="4758300"/>
            </a:xfrm>
          </p:grpSpPr>
          <p:sp>
            <p:nvSpPr>
              <p:cNvPr id="1360" name="Google Shape;1360;p39"/>
              <p:cNvSpPr/>
              <p:nvPr/>
            </p:nvSpPr>
            <p:spPr>
              <a:xfrm>
                <a:off x="386868" y="428612"/>
                <a:ext cx="85569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361" name="Google Shape;1361;p39"/>
              <p:cNvGrpSpPr/>
              <p:nvPr/>
            </p:nvGrpSpPr>
            <p:grpSpPr>
              <a:xfrm>
                <a:off x="171400" y="428629"/>
                <a:ext cx="8772740" cy="490301"/>
                <a:chOff x="-215495" y="238118"/>
                <a:chExt cx="9543886" cy="533400"/>
              </a:xfrm>
            </p:grpSpPr>
            <p:sp>
              <p:nvSpPr>
                <p:cNvPr id="1362" name="Google Shape;1362;p39"/>
                <p:cNvSpPr/>
                <p:nvPr/>
              </p:nvSpPr>
              <p:spPr>
                <a:xfrm>
                  <a:off x="19091" y="238118"/>
                  <a:ext cx="9309300" cy="533400"/>
                </a:xfrm>
                <a:prstGeom prst="round2SameRect">
                  <a:avLst>
                    <a:gd name="adj1" fmla="val 43854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9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364" name="Google Shape;1364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365" name="Google Shape;1365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6" name="Google Shape;1366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7" name="Google Shape;1367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8" name="Google Shape;1368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69" name="Google Shape;1369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70" name="Google Shape;1370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371" name="Google Shape;1371;p39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39"/>
          <p:cNvGrpSpPr/>
          <p:nvPr/>
        </p:nvGrpSpPr>
        <p:grpSpPr>
          <a:xfrm>
            <a:off x="10168903" y="1391947"/>
            <a:ext cx="1333895" cy="1338359"/>
            <a:chOff x="2879000" y="653125"/>
            <a:chExt cx="340650" cy="434325"/>
          </a:xfrm>
        </p:grpSpPr>
        <p:sp>
          <p:nvSpPr>
            <p:cNvPr id="1373" name="Google Shape;1373;p39"/>
            <p:cNvSpPr/>
            <p:nvPr/>
          </p:nvSpPr>
          <p:spPr>
            <a:xfrm>
              <a:off x="2883738" y="65912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4" name="Google Shape;1374;p39"/>
            <p:cNvSpPr/>
            <p:nvPr/>
          </p:nvSpPr>
          <p:spPr>
            <a:xfrm>
              <a:off x="2879000" y="653125"/>
              <a:ext cx="340650" cy="434325"/>
            </a:xfrm>
            <a:custGeom>
              <a:avLst/>
              <a:gdLst/>
              <a:ahLst/>
              <a:cxnLst/>
              <a:rect l="l" t="t" r="r" b="b"/>
              <a:pathLst>
                <a:path w="13626" h="17373" extrusionOk="0">
                  <a:moveTo>
                    <a:pt x="1101" y="295"/>
                  </a:moveTo>
                  <a:lnTo>
                    <a:pt x="1101" y="296"/>
                  </a:lnTo>
                  <a:lnTo>
                    <a:pt x="12527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7" y="17077"/>
                  </a:cubicBezTo>
                  <a:lnTo>
                    <a:pt x="1101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1" y="295"/>
                  </a:cubicBezTo>
                  <a:close/>
                  <a:moveTo>
                    <a:pt x="1101" y="1"/>
                  </a:moveTo>
                  <a:cubicBezTo>
                    <a:pt x="494" y="1"/>
                    <a:pt x="1" y="494"/>
                    <a:pt x="1" y="1100"/>
                  </a:cubicBezTo>
                  <a:lnTo>
                    <a:pt x="1" y="16273"/>
                  </a:lnTo>
                  <a:cubicBezTo>
                    <a:pt x="1" y="16880"/>
                    <a:pt x="494" y="17372"/>
                    <a:pt x="1101" y="17372"/>
                  </a:cubicBezTo>
                  <a:lnTo>
                    <a:pt x="12527" y="17372"/>
                  </a:lnTo>
                  <a:cubicBezTo>
                    <a:pt x="13133" y="17372"/>
                    <a:pt x="13626" y="16880"/>
                    <a:pt x="13626" y="16275"/>
                  </a:cubicBezTo>
                  <a:lnTo>
                    <a:pt x="13626" y="1100"/>
                  </a:lnTo>
                  <a:cubicBezTo>
                    <a:pt x="13626" y="494"/>
                    <a:pt x="13133" y="1"/>
                    <a:pt x="12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5" name="Google Shape;1375;p39"/>
            <p:cNvSpPr/>
            <p:nvPr/>
          </p:nvSpPr>
          <p:spPr>
            <a:xfrm>
              <a:off x="2926475" y="659850"/>
              <a:ext cx="246925" cy="71175"/>
            </a:xfrm>
            <a:custGeom>
              <a:avLst/>
              <a:gdLst/>
              <a:ahLst/>
              <a:cxnLst/>
              <a:rect l="l" t="t" r="r" b="b"/>
              <a:pathLst>
                <a:path w="9877" h="2847" extrusionOk="0">
                  <a:moveTo>
                    <a:pt x="1" y="1"/>
                  </a:moveTo>
                  <a:lnTo>
                    <a:pt x="1" y="2847"/>
                  </a:lnTo>
                  <a:lnTo>
                    <a:pt x="9876" y="2847"/>
                  </a:lnTo>
                  <a:lnTo>
                    <a:pt x="9876" y="1"/>
                  </a:lnTo>
                  <a:close/>
                </a:path>
              </a:pathLst>
            </a:custGeom>
            <a:solidFill>
              <a:srgbClr val="27C1E6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6" name="Google Shape;1376;p39"/>
            <p:cNvSpPr/>
            <p:nvPr/>
          </p:nvSpPr>
          <p:spPr>
            <a:xfrm>
              <a:off x="2886425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7" y="0"/>
                    <a:pt x="0" y="357"/>
                    <a:pt x="0" y="795"/>
                  </a:cubicBezTo>
                  <a:lnTo>
                    <a:pt x="0" y="15977"/>
                  </a:lnTo>
                  <a:cubicBezTo>
                    <a:pt x="0" y="16419"/>
                    <a:pt x="359" y="16779"/>
                    <a:pt x="801" y="16779"/>
                  </a:cubicBezTo>
                  <a:lnTo>
                    <a:pt x="1941" y="16779"/>
                  </a:lnTo>
                  <a:cubicBezTo>
                    <a:pt x="2022" y="16779"/>
                    <a:pt x="2090" y="16712"/>
                    <a:pt x="2089" y="16629"/>
                  </a:cubicBezTo>
                  <a:cubicBezTo>
                    <a:pt x="2089" y="16548"/>
                    <a:pt x="2022" y="16482"/>
                    <a:pt x="1941" y="16482"/>
                  </a:cubicBezTo>
                  <a:lnTo>
                    <a:pt x="801" y="16482"/>
                  </a:lnTo>
                  <a:cubicBezTo>
                    <a:pt x="522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4" y="295"/>
                  </a:lnTo>
                  <a:cubicBezTo>
                    <a:pt x="1126" y="295"/>
                    <a:pt x="1191" y="230"/>
                    <a:pt x="1191" y="148"/>
                  </a:cubicBezTo>
                  <a:cubicBezTo>
                    <a:pt x="1191" y="67"/>
                    <a:pt x="1126" y="0"/>
                    <a:pt x="10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7" name="Google Shape;1377;p39"/>
            <p:cNvSpPr/>
            <p:nvPr/>
          </p:nvSpPr>
          <p:spPr>
            <a:xfrm>
              <a:off x="29176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0" y="48"/>
                    <a:pt x="0" y="105"/>
                  </a:cubicBezTo>
                  <a:lnTo>
                    <a:pt x="0" y="2456"/>
                  </a:lnTo>
                  <a:cubicBezTo>
                    <a:pt x="0" y="2514"/>
                    <a:pt x="47" y="2560"/>
                    <a:pt x="104" y="2560"/>
                  </a:cubicBezTo>
                  <a:lnTo>
                    <a:pt x="10482" y="2560"/>
                  </a:lnTo>
                  <a:cubicBezTo>
                    <a:pt x="10540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40" y="1"/>
                    <a:pt x="10483" y="1"/>
                  </a:cubicBezTo>
                  <a:cubicBezTo>
                    <a:pt x="10425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7" y="2353"/>
                  </a:lnTo>
                  <a:lnTo>
                    <a:pt x="207" y="105"/>
                  </a:lnTo>
                  <a:cubicBezTo>
                    <a:pt x="207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8" name="Google Shape;1378;p39"/>
            <p:cNvSpPr/>
            <p:nvPr/>
          </p:nvSpPr>
          <p:spPr>
            <a:xfrm>
              <a:off x="2882750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0" y="0"/>
                  </a:moveTo>
                  <a:lnTo>
                    <a:pt x="0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9" name="Google Shape;1379;p39"/>
            <p:cNvSpPr/>
            <p:nvPr/>
          </p:nvSpPr>
          <p:spPr>
            <a:xfrm>
              <a:off x="3169700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0" name="Google Shape;1380;p39"/>
            <p:cNvSpPr/>
            <p:nvPr/>
          </p:nvSpPr>
          <p:spPr>
            <a:xfrm>
              <a:off x="2922825" y="656800"/>
              <a:ext cx="7375" cy="74225"/>
            </a:xfrm>
            <a:custGeom>
              <a:avLst/>
              <a:gdLst/>
              <a:ahLst/>
              <a:cxnLst/>
              <a:rect l="l" t="t" r="r" b="b"/>
              <a:pathLst>
                <a:path w="295" h="2969" extrusionOk="0">
                  <a:moveTo>
                    <a:pt x="0" y="1"/>
                  </a:moveTo>
                  <a:lnTo>
                    <a:pt x="0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39"/>
          <p:cNvGrpSpPr/>
          <p:nvPr/>
        </p:nvGrpSpPr>
        <p:grpSpPr>
          <a:xfrm>
            <a:off x="10165649" y="2946615"/>
            <a:ext cx="1340473" cy="1340848"/>
            <a:chOff x="2494400" y="653125"/>
            <a:chExt cx="340625" cy="434325"/>
          </a:xfrm>
        </p:grpSpPr>
        <p:sp>
          <p:nvSpPr>
            <p:cNvPr id="1382" name="Google Shape;1382;p39"/>
            <p:cNvSpPr/>
            <p:nvPr/>
          </p:nvSpPr>
          <p:spPr>
            <a:xfrm>
              <a:off x="2498250" y="656375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2494400" y="653125"/>
              <a:ext cx="340625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8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8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6" y="16716"/>
                    <a:pt x="296" y="16273"/>
                  </a:cubicBezTo>
                  <a:lnTo>
                    <a:pt x="296" y="1099"/>
                  </a:lnTo>
                  <a:cubicBezTo>
                    <a:pt x="296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3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3" y="17372"/>
                    <a:pt x="1100" y="17372"/>
                  </a:cubicBezTo>
                  <a:lnTo>
                    <a:pt x="12525" y="17372"/>
                  </a:lnTo>
                  <a:cubicBezTo>
                    <a:pt x="13131" y="17372"/>
                    <a:pt x="13625" y="16880"/>
                    <a:pt x="13625" y="16275"/>
                  </a:cubicBezTo>
                  <a:lnTo>
                    <a:pt x="13625" y="1100"/>
                  </a:lnTo>
                  <a:cubicBezTo>
                    <a:pt x="13625" y="494"/>
                    <a:pt x="13131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25418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FF89BC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2501800" y="660550"/>
              <a:ext cx="52250" cy="419475"/>
            </a:xfrm>
            <a:custGeom>
              <a:avLst/>
              <a:gdLst/>
              <a:ahLst/>
              <a:cxnLst/>
              <a:rect l="l" t="t" r="r" b="b"/>
              <a:pathLst>
                <a:path w="2090" h="16779" extrusionOk="0">
                  <a:moveTo>
                    <a:pt x="795" y="0"/>
                  </a:moveTo>
                  <a:cubicBezTo>
                    <a:pt x="358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1" y="16779"/>
                    <a:pt x="803" y="16779"/>
                  </a:cubicBezTo>
                  <a:lnTo>
                    <a:pt x="1941" y="16779"/>
                  </a:lnTo>
                  <a:cubicBezTo>
                    <a:pt x="2023" y="16779"/>
                    <a:pt x="2088" y="16712"/>
                    <a:pt x="2089" y="16629"/>
                  </a:cubicBezTo>
                  <a:cubicBezTo>
                    <a:pt x="2089" y="16548"/>
                    <a:pt x="2024" y="16482"/>
                    <a:pt x="1942" y="16482"/>
                  </a:cubicBezTo>
                  <a:lnTo>
                    <a:pt x="803" y="16482"/>
                  </a:lnTo>
                  <a:cubicBezTo>
                    <a:pt x="524" y="16482"/>
                    <a:pt x="296" y="16255"/>
                    <a:pt x="296" y="15976"/>
                  </a:cubicBezTo>
                  <a:lnTo>
                    <a:pt x="296" y="795"/>
                  </a:lnTo>
                  <a:cubicBezTo>
                    <a:pt x="296" y="519"/>
                    <a:pt x="521" y="295"/>
                    <a:pt x="795" y="295"/>
                  </a:cubicBezTo>
                  <a:lnTo>
                    <a:pt x="1046" y="295"/>
                  </a:lnTo>
                  <a:cubicBezTo>
                    <a:pt x="1127" y="295"/>
                    <a:pt x="1193" y="230"/>
                    <a:pt x="1193" y="148"/>
                  </a:cubicBezTo>
                  <a:cubicBezTo>
                    <a:pt x="1193" y="67"/>
                    <a:pt x="1127" y="0"/>
                    <a:pt x="10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2533025" y="675900"/>
              <a:ext cx="264650" cy="64025"/>
            </a:xfrm>
            <a:custGeom>
              <a:avLst/>
              <a:gdLst/>
              <a:ahLst/>
              <a:cxnLst/>
              <a:rect l="l" t="t" r="r" b="b"/>
              <a:pathLst>
                <a:path w="10586" h="2561" extrusionOk="0">
                  <a:moveTo>
                    <a:pt x="104" y="1"/>
                  </a:moveTo>
                  <a:cubicBezTo>
                    <a:pt x="46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4" y="2560"/>
                  </a:cubicBezTo>
                  <a:lnTo>
                    <a:pt x="10481" y="2560"/>
                  </a:lnTo>
                  <a:cubicBezTo>
                    <a:pt x="10538" y="2560"/>
                    <a:pt x="10585" y="2514"/>
                    <a:pt x="10586" y="2456"/>
                  </a:cubicBezTo>
                  <a:lnTo>
                    <a:pt x="10586" y="105"/>
                  </a:lnTo>
                  <a:cubicBezTo>
                    <a:pt x="10586" y="47"/>
                    <a:pt x="10538" y="1"/>
                    <a:pt x="10481" y="1"/>
                  </a:cubicBezTo>
                  <a:cubicBezTo>
                    <a:pt x="10424" y="1"/>
                    <a:pt x="10377" y="48"/>
                    <a:pt x="10377" y="105"/>
                  </a:cubicBezTo>
                  <a:lnTo>
                    <a:pt x="10377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1" y="1"/>
                    <a:pt x="1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2498100" y="727325"/>
              <a:ext cx="333250" cy="7400"/>
            </a:xfrm>
            <a:custGeom>
              <a:avLst/>
              <a:gdLst/>
              <a:ahLst/>
              <a:cxnLst/>
              <a:rect l="l" t="t" r="r" b="b"/>
              <a:pathLst>
                <a:path w="13330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9" y="295"/>
                  </a:lnTo>
                  <a:lnTo>
                    <a:pt x="13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2785050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5" y="2969"/>
                  </a:lnTo>
                  <a:lnTo>
                    <a:pt x="2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9" name="Google Shape;1389;p39"/>
            <p:cNvSpPr/>
            <p:nvPr/>
          </p:nvSpPr>
          <p:spPr>
            <a:xfrm>
              <a:off x="2538175" y="656800"/>
              <a:ext cx="7400" cy="74225"/>
            </a:xfrm>
            <a:custGeom>
              <a:avLst/>
              <a:gdLst/>
              <a:ahLst/>
              <a:cxnLst/>
              <a:rect l="l" t="t" r="r" b="b"/>
              <a:pathLst>
                <a:path w="296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6" y="296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0" name="Google Shape;1390;p39"/>
          <p:cNvGrpSpPr/>
          <p:nvPr/>
        </p:nvGrpSpPr>
        <p:grpSpPr>
          <a:xfrm>
            <a:off x="10056501" y="4672313"/>
            <a:ext cx="1413787" cy="1411440"/>
            <a:chOff x="3265747" y="653121"/>
            <a:chExt cx="355783" cy="434325"/>
          </a:xfrm>
        </p:grpSpPr>
        <p:sp>
          <p:nvSpPr>
            <p:cNvPr id="1391" name="Google Shape;1391;p39"/>
            <p:cNvSpPr/>
            <p:nvPr/>
          </p:nvSpPr>
          <p:spPr>
            <a:xfrm>
              <a:off x="3272788" y="657350"/>
              <a:ext cx="333300" cy="423900"/>
            </a:xfrm>
            <a:prstGeom prst="roundRect">
              <a:avLst>
                <a:gd name="adj" fmla="val 7051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2" name="Google Shape;1392;p39"/>
            <p:cNvSpPr/>
            <p:nvPr/>
          </p:nvSpPr>
          <p:spPr>
            <a:xfrm>
              <a:off x="3265747" y="653121"/>
              <a:ext cx="355783" cy="434325"/>
            </a:xfrm>
            <a:custGeom>
              <a:avLst/>
              <a:gdLst/>
              <a:ahLst/>
              <a:cxnLst/>
              <a:rect l="l" t="t" r="r" b="b"/>
              <a:pathLst>
                <a:path w="13625" h="17373" extrusionOk="0">
                  <a:moveTo>
                    <a:pt x="1100" y="295"/>
                  </a:moveTo>
                  <a:lnTo>
                    <a:pt x="1100" y="296"/>
                  </a:lnTo>
                  <a:lnTo>
                    <a:pt x="12525" y="296"/>
                  </a:lnTo>
                  <a:cubicBezTo>
                    <a:pt x="12969" y="296"/>
                    <a:pt x="13329" y="657"/>
                    <a:pt x="13329" y="1100"/>
                  </a:cubicBezTo>
                  <a:lnTo>
                    <a:pt x="13329" y="16273"/>
                  </a:lnTo>
                  <a:cubicBezTo>
                    <a:pt x="13329" y="16716"/>
                    <a:pt x="12969" y="17077"/>
                    <a:pt x="12525" y="17077"/>
                  </a:cubicBezTo>
                  <a:lnTo>
                    <a:pt x="1100" y="17077"/>
                  </a:lnTo>
                  <a:cubicBezTo>
                    <a:pt x="657" y="17077"/>
                    <a:pt x="297" y="16716"/>
                    <a:pt x="297" y="16273"/>
                  </a:cubicBezTo>
                  <a:lnTo>
                    <a:pt x="297" y="1099"/>
                  </a:lnTo>
                  <a:cubicBezTo>
                    <a:pt x="297" y="655"/>
                    <a:pt x="657" y="295"/>
                    <a:pt x="1100" y="295"/>
                  </a:cubicBezTo>
                  <a:close/>
                  <a:moveTo>
                    <a:pt x="1100" y="1"/>
                  </a:moveTo>
                  <a:cubicBezTo>
                    <a:pt x="494" y="1"/>
                    <a:pt x="0" y="494"/>
                    <a:pt x="0" y="1100"/>
                  </a:cubicBezTo>
                  <a:lnTo>
                    <a:pt x="0" y="16273"/>
                  </a:lnTo>
                  <a:cubicBezTo>
                    <a:pt x="0" y="16880"/>
                    <a:pt x="494" y="17372"/>
                    <a:pt x="1100" y="17372"/>
                  </a:cubicBezTo>
                  <a:lnTo>
                    <a:pt x="12525" y="17372"/>
                  </a:lnTo>
                  <a:cubicBezTo>
                    <a:pt x="13132" y="17372"/>
                    <a:pt x="13624" y="16880"/>
                    <a:pt x="13624" y="16275"/>
                  </a:cubicBezTo>
                  <a:lnTo>
                    <a:pt x="13624" y="1100"/>
                  </a:lnTo>
                  <a:cubicBezTo>
                    <a:pt x="13624" y="494"/>
                    <a:pt x="13132" y="1"/>
                    <a:pt x="125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3" name="Google Shape;1393;p39"/>
            <p:cNvSpPr/>
            <p:nvPr/>
          </p:nvSpPr>
          <p:spPr>
            <a:xfrm>
              <a:off x="3313275" y="659850"/>
              <a:ext cx="246875" cy="71175"/>
            </a:xfrm>
            <a:custGeom>
              <a:avLst/>
              <a:gdLst/>
              <a:ahLst/>
              <a:cxnLst/>
              <a:rect l="l" t="t" r="r" b="b"/>
              <a:pathLst>
                <a:path w="9875" h="2847" extrusionOk="0">
                  <a:moveTo>
                    <a:pt x="0" y="1"/>
                  </a:moveTo>
                  <a:lnTo>
                    <a:pt x="0" y="2847"/>
                  </a:lnTo>
                  <a:lnTo>
                    <a:pt x="9875" y="2847"/>
                  </a:lnTo>
                  <a:lnTo>
                    <a:pt x="9875" y="1"/>
                  </a:lnTo>
                  <a:close/>
                </a:path>
              </a:pathLst>
            </a:custGeom>
            <a:solidFill>
              <a:srgbClr val="CF7CC7">
                <a:alpha val="494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/>
            <p:nvPr/>
          </p:nvSpPr>
          <p:spPr>
            <a:xfrm>
              <a:off x="3273150" y="660550"/>
              <a:ext cx="52275" cy="419475"/>
            </a:xfrm>
            <a:custGeom>
              <a:avLst/>
              <a:gdLst/>
              <a:ahLst/>
              <a:cxnLst/>
              <a:rect l="l" t="t" r="r" b="b"/>
              <a:pathLst>
                <a:path w="2091" h="16779" extrusionOk="0">
                  <a:moveTo>
                    <a:pt x="795" y="0"/>
                  </a:moveTo>
                  <a:cubicBezTo>
                    <a:pt x="356" y="0"/>
                    <a:pt x="1" y="357"/>
                    <a:pt x="1" y="795"/>
                  </a:cubicBezTo>
                  <a:lnTo>
                    <a:pt x="1" y="15977"/>
                  </a:lnTo>
                  <a:cubicBezTo>
                    <a:pt x="1" y="16419"/>
                    <a:pt x="360" y="16779"/>
                    <a:pt x="801" y="16779"/>
                  </a:cubicBezTo>
                  <a:lnTo>
                    <a:pt x="1942" y="16779"/>
                  </a:lnTo>
                  <a:cubicBezTo>
                    <a:pt x="2024" y="16779"/>
                    <a:pt x="2090" y="16712"/>
                    <a:pt x="2089" y="16629"/>
                  </a:cubicBezTo>
                  <a:cubicBezTo>
                    <a:pt x="2089" y="16548"/>
                    <a:pt x="2023" y="16482"/>
                    <a:pt x="1942" y="16482"/>
                  </a:cubicBezTo>
                  <a:lnTo>
                    <a:pt x="801" y="16482"/>
                  </a:lnTo>
                  <a:cubicBezTo>
                    <a:pt x="523" y="16482"/>
                    <a:pt x="295" y="16255"/>
                    <a:pt x="295" y="15976"/>
                  </a:cubicBezTo>
                  <a:lnTo>
                    <a:pt x="295" y="795"/>
                  </a:lnTo>
                  <a:cubicBezTo>
                    <a:pt x="295" y="519"/>
                    <a:pt x="520" y="295"/>
                    <a:pt x="795" y="295"/>
                  </a:cubicBezTo>
                  <a:lnTo>
                    <a:pt x="1045" y="295"/>
                  </a:lnTo>
                  <a:cubicBezTo>
                    <a:pt x="1127" y="295"/>
                    <a:pt x="1192" y="230"/>
                    <a:pt x="1192" y="148"/>
                  </a:cubicBezTo>
                  <a:cubicBezTo>
                    <a:pt x="1192" y="67"/>
                    <a:pt x="1127" y="0"/>
                    <a:pt x="10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5" name="Google Shape;1395;p39"/>
            <p:cNvSpPr/>
            <p:nvPr/>
          </p:nvSpPr>
          <p:spPr>
            <a:xfrm>
              <a:off x="3304375" y="675900"/>
              <a:ext cx="264675" cy="64025"/>
            </a:xfrm>
            <a:custGeom>
              <a:avLst/>
              <a:gdLst/>
              <a:ahLst/>
              <a:cxnLst/>
              <a:rect l="l" t="t" r="r" b="b"/>
              <a:pathLst>
                <a:path w="10587" h="2561" extrusionOk="0">
                  <a:moveTo>
                    <a:pt x="105" y="1"/>
                  </a:moveTo>
                  <a:cubicBezTo>
                    <a:pt x="47" y="1"/>
                    <a:pt x="1" y="48"/>
                    <a:pt x="1" y="105"/>
                  </a:cubicBezTo>
                  <a:lnTo>
                    <a:pt x="1" y="2456"/>
                  </a:lnTo>
                  <a:cubicBezTo>
                    <a:pt x="1" y="2514"/>
                    <a:pt x="48" y="2560"/>
                    <a:pt x="105" y="2560"/>
                  </a:cubicBezTo>
                  <a:lnTo>
                    <a:pt x="10482" y="2560"/>
                  </a:lnTo>
                  <a:cubicBezTo>
                    <a:pt x="10538" y="2560"/>
                    <a:pt x="10584" y="2514"/>
                    <a:pt x="10587" y="2456"/>
                  </a:cubicBezTo>
                  <a:lnTo>
                    <a:pt x="10587" y="105"/>
                  </a:lnTo>
                  <a:cubicBezTo>
                    <a:pt x="10587" y="47"/>
                    <a:pt x="10539" y="1"/>
                    <a:pt x="10483" y="1"/>
                  </a:cubicBezTo>
                  <a:cubicBezTo>
                    <a:pt x="10426" y="1"/>
                    <a:pt x="10379" y="48"/>
                    <a:pt x="10379" y="105"/>
                  </a:cubicBezTo>
                  <a:lnTo>
                    <a:pt x="10379" y="2353"/>
                  </a:lnTo>
                  <a:lnTo>
                    <a:pt x="208" y="2353"/>
                  </a:lnTo>
                  <a:lnTo>
                    <a:pt x="208" y="105"/>
                  </a:lnTo>
                  <a:cubicBezTo>
                    <a:pt x="208" y="47"/>
                    <a:pt x="162" y="1"/>
                    <a:pt x="1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6" name="Google Shape;1396;p39"/>
            <p:cNvSpPr/>
            <p:nvPr/>
          </p:nvSpPr>
          <p:spPr>
            <a:xfrm>
              <a:off x="3269475" y="727325"/>
              <a:ext cx="333225" cy="7400"/>
            </a:xfrm>
            <a:custGeom>
              <a:avLst/>
              <a:gdLst/>
              <a:ahLst/>
              <a:cxnLst/>
              <a:rect l="l" t="t" r="r" b="b"/>
              <a:pathLst>
                <a:path w="13329" h="296" extrusionOk="0">
                  <a:moveTo>
                    <a:pt x="1" y="0"/>
                  </a:moveTo>
                  <a:lnTo>
                    <a:pt x="1" y="295"/>
                  </a:lnTo>
                  <a:lnTo>
                    <a:pt x="13328" y="295"/>
                  </a:lnTo>
                  <a:lnTo>
                    <a:pt x="133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/>
            <p:nvPr/>
          </p:nvSpPr>
          <p:spPr>
            <a:xfrm>
              <a:off x="3556400" y="656800"/>
              <a:ext cx="7450" cy="74225"/>
            </a:xfrm>
            <a:custGeom>
              <a:avLst/>
              <a:gdLst/>
              <a:ahLst/>
              <a:cxnLst/>
              <a:rect l="l" t="t" r="r" b="b"/>
              <a:pathLst>
                <a:path w="298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8" name="Google Shape;1398;p39"/>
            <p:cNvSpPr/>
            <p:nvPr/>
          </p:nvSpPr>
          <p:spPr>
            <a:xfrm>
              <a:off x="3309525" y="656800"/>
              <a:ext cx="7425" cy="74225"/>
            </a:xfrm>
            <a:custGeom>
              <a:avLst/>
              <a:gdLst/>
              <a:ahLst/>
              <a:cxnLst/>
              <a:rect l="l" t="t" r="r" b="b"/>
              <a:pathLst>
                <a:path w="297" h="2969" extrusionOk="0">
                  <a:moveTo>
                    <a:pt x="1" y="1"/>
                  </a:moveTo>
                  <a:lnTo>
                    <a:pt x="1" y="2969"/>
                  </a:lnTo>
                  <a:lnTo>
                    <a:pt x="297" y="2969"/>
                  </a:lnTo>
                  <a:lnTo>
                    <a:pt x="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9" name="Google Shape;1399;p39"/>
          <p:cNvGrpSpPr/>
          <p:nvPr/>
        </p:nvGrpSpPr>
        <p:grpSpPr>
          <a:xfrm>
            <a:off x="286876" y="178762"/>
            <a:ext cx="10037885" cy="5557313"/>
            <a:chOff x="627130" y="128603"/>
            <a:chExt cx="8316852" cy="4604490"/>
          </a:xfrm>
        </p:grpSpPr>
        <p:grpSp>
          <p:nvGrpSpPr>
            <p:cNvPr id="1400" name="Google Shape;1400;p39"/>
            <p:cNvGrpSpPr/>
            <p:nvPr/>
          </p:nvGrpSpPr>
          <p:grpSpPr>
            <a:xfrm>
              <a:off x="627130" y="128603"/>
              <a:ext cx="8316852" cy="4604490"/>
              <a:chOff x="627130" y="428622"/>
              <a:chExt cx="8316852" cy="4568400"/>
            </a:xfrm>
          </p:grpSpPr>
          <p:sp>
            <p:nvSpPr>
              <p:cNvPr id="1401" name="Google Shape;1401;p39"/>
              <p:cNvSpPr/>
              <p:nvPr/>
            </p:nvSpPr>
            <p:spPr>
              <a:xfrm>
                <a:off x="627182" y="428622"/>
                <a:ext cx="8316600" cy="45684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02" name="Google Shape;1402;p39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03" name="Google Shape;1403;p39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9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05" name="Google Shape;1405;p39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06" name="Google Shape;1406;p39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7" name="Google Shape;1407;p39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8" name="Google Shape;1408;p39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09" name="Google Shape;1409;p39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0" name="Google Shape;1410;p39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11" name="Google Shape;1411;p39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12" name="Google Shape;1412;p39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13" name="Google Shape;1413;p39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6580932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40"/>
          <p:cNvSpPr/>
          <p:nvPr/>
        </p:nvSpPr>
        <p:spPr>
          <a:xfrm>
            <a:off x="3107251" y="-831983"/>
            <a:ext cx="10443659" cy="8300157"/>
          </a:xfrm>
          <a:custGeom>
            <a:avLst/>
            <a:gdLst/>
            <a:ahLst/>
            <a:cxnLst/>
            <a:rect l="l" t="t" r="r" b="b"/>
            <a:pathLst>
              <a:path w="67997" h="54041" extrusionOk="0">
                <a:moveTo>
                  <a:pt x="50677" y="1"/>
                </a:moveTo>
                <a:cubicBezTo>
                  <a:pt x="48942" y="1"/>
                  <a:pt x="47056" y="896"/>
                  <a:pt x="45175" y="2991"/>
                </a:cubicBezTo>
                <a:cubicBezTo>
                  <a:pt x="41850" y="6693"/>
                  <a:pt x="41080" y="11825"/>
                  <a:pt x="39774" y="16444"/>
                </a:cubicBezTo>
                <a:cubicBezTo>
                  <a:pt x="38870" y="19635"/>
                  <a:pt x="37615" y="22845"/>
                  <a:pt x="35270" y="25190"/>
                </a:cubicBezTo>
                <a:cubicBezTo>
                  <a:pt x="32078" y="28381"/>
                  <a:pt x="27368" y="29486"/>
                  <a:pt x="22875" y="29921"/>
                </a:cubicBezTo>
                <a:cubicBezTo>
                  <a:pt x="18383" y="30355"/>
                  <a:pt x="13775" y="30270"/>
                  <a:pt x="9482" y="31666"/>
                </a:cubicBezTo>
                <a:cubicBezTo>
                  <a:pt x="5190" y="33061"/>
                  <a:pt x="1131" y="36391"/>
                  <a:pt x="537" y="40865"/>
                </a:cubicBezTo>
                <a:cubicBezTo>
                  <a:pt x="1" y="44922"/>
                  <a:pt x="2495" y="48922"/>
                  <a:pt x="5866" y="51243"/>
                </a:cubicBezTo>
                <a:cubicBezTo>
                  <a:pt x="8537" y="53084"/>
                  <a:pt x="11784" y="54041"/>
                  <a:pt x="15026" y="54041"/>
                </a:cubicBezTo>
                <a:cubicBezTo>
                  <a:pt x="16883" y="54041"/>
                  <a:pt x="18737" y="53727"/>
                  <a:pt x="20480" y="53085"/>
                </a:cubicBezTo>
                <a:cubicBezTo>
                  <a:pt x="24250" y="51699"/>
                  <a:pt x="27357" y="48956"/>
                  <a:pt x="30941" y="47137"/>
                </a:cubicBezTo>
                <a:cubicBezTo>
                  <a:pt x="34194" y="45486"/>
                  <a:pt x="37842" y="44649"/>
                  <a:pt x="41489" y="44649"/>
                </a:cubicBezTo>
                <a:cubicBezTo>
                  <a:pt x="44177" y="44649"/>
                  <a:pt x="46865" y="45104"/>
                  <a:pt x="49392" y="46024"/>
                </a:cubicBezTo>
                <a:cubicBezTo>
                  <a:pt x="52327" y="47091"/>
                  <a:pt x="55201" y="48780"/>
                  <a:pt x="58289" y="48780"/>
                </a:cubicBezTo>
                <a:cubicBezTo>
                  <a:pt x="58483" y="48780"/>
                  <a:pt x="58678" y="48773"/>
                  <a:pt x="58874" y="48759"/>
                </a:cubicBezTo>
                <a:cubicBezTo>
                  <a:pt x="62874" y="48476"/>
                  <a:pt x="66178" y="44998"/>
                  <a:pt x="67087" y="41091"/>
                </a:cubicBezTo>
                <a:cubicBezTo>
                  <a:pt x="67996" y="37184"/>
                  <a:pt x="66861" y="33029"/>
                  <a:pt x="64857" y="29555"/>
                </a:cubicBezTo>
                <a:cubicBezTo>
                  <a:pt x="62878" y="26125"/>
                  <a:pt x="60014" y="23107"/>
                  <a:pt x="58986" y="19197"/>
                </a:cubicBezTo>
                <a:cubicBezTo>
                  <a:pt x="57980" y="15364"/>
                  <a:pt x="58856" y="11323"/>
                  <a:pt x="57806" y="7435"/>
                </a:cubicBezTo>
                <a:cubicBezTo>
                  <a:pt x="56648" y="3144"/>
                  <a:pt x="53928" y="1"/>
                  <a:pt x="50677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417" name="Google Shape;1417;p40"/>
          <p:cNvGrpSpPr/>
          <p:nvPr/>
        </p:nvGrpSpPr>
        <p:grpSpPr>
          <a:xfrm>
            <a:off x="723889" y="499242"/>
            <a:ext cx="10743627" cy="5874007"/>
            <a:chOff x="171400" y="128600"/>
            <a:chExt cx="8772695" cy="4795891"/>
          </a:xfrm>
        </p:grpSpPr>
        <p:grpSp>
          <p:nvGrpSpPr>
            <p:cNvPr id="1418" name="Google Shape;1418;p40"/>
            <p:cNvGrpSpPr/>
            <p:nvPr/>
          </p:nvGrpSpPr>
          <p:grpSpPr>
            <a:xfrm>
              <a:off x="171400" y="128600"/>
              <a:ext cx="8772695" cy="4795891"/>
              <a:chOff x="171400" y="428619"/>
              <a:chExt cx="8772695" cy="4758300"/>
            </a:xfrm>
          </p:grpSpPr>
          <p:sp>
            <p:nvSpPr>
              <p:cNvPr id="1419" name="Google Shape;1419;p40"/>
              <p:cNvSpPr/>
              <p:nvPr/>
            </p:nvSpPr>
            <p:spPr>
              <a:xfrm>
                <a:off x="171450" y="428619"/>
                <a:ext cx="8772300" cy="47583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20" name="Google Shape;1420;p40"/>
              <p:cNvGrpSpPr/>
              <p:nvPr/>
            </p:nvGrpSpPr>
            <p:grpSpPr>
              <a:xfrm>
                <a:off x="171400" y="428636"/>
                <a:ext cx="8772695" cy="490301"/>
                <a:chOff x="-215495" y="238126"/>
                <a:chExt cx="9543837" cy="533400"/>
              </a:xfrm>
            </p:grpSpPr>
            <p:sp>
              <p:nvSpPr>
                <p:cNvPr id="1421" name="Google Shape;1421;p40"/>
                <p:cNvSpPr/>
                <p:nvPr/>
              </p:nvSpPr>
              <p:spPr>
                <a:xfrm>
                  <a:off x="-215259" y="238126"/>
                  <a:ext cx="9543600" cy="533400"/>
                </a:xfrm>
                <a:prstGeom prst="round2SameRect">
                  <a:avLst>
                    <a:gd name="adj1" fmla="val 36935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40"/>
                <p:cNvSpPr/>
                <p:nvPr/>
              </p:nvSpPr>
              <p:spPr>
                <a:xfrm>
                  <a:off x="-215495" y="685650"/>
                  <a:ext cx="9543433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23" name="Google Shape;1423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24" name="Google Shape;1424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5" name="Google Shape;1425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6" name="Google Shape;1426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7" name="Google Shape;1427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8" name="Google Shape;1428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29" name="Google Shape;1429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30" name="Google Shape;1430;p40"/>
            <p:cNvSpPr/>
            <p:nvPr/>
          </p:nvSpPr>
          <p:spPr>
            <a:xfrm>
              <a:off x="25132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31" name="Google Shape;1431;p40"/>
          <p:cNvGrpSpPr/>
          <p:nvPr/>
        </p:nvGrpSpPr>
        <p:grpSpPr>
          <a:xfrm>
            <a:off x="1360576" y="182228"/>
            <a:ext cx="9504499" cy="6493547"/>
            <a:chOff x="627130" y="128592"/>
            <a:chExt cx="8316852" cy="5682137"/>
          </a:xfrm>
        </p:grpSpPr>
        <p:grpSp>
          <p:nvGrpSpPr>
            <p:cNvPr id="1432" name="Google Shape;1432;p40"/>
            <p:cNvGrpSpPr/>
            <p:nvPr/>
          </p:nvGrpSpPr>
          <p:grpSpPr>
            <a:xfrm>
              <a:off x="627130" y="128592"/>
              <a:ext cx="8316852" cy="5682137"/>
              <a:chOff x="627130" y="428611"/>
              <a:chExt cx="8316852" cy="5637600"/>
            </a:xfrm>
          </p:grpSpPr>
          <p:sp>
            <p:nvSpPr>
              <p:cNvPr id="1433" name="Google Shape;1433;p40"/>
              <p:cNvSpPr/>
              <p:nvPr/>
            </p:nvSpPr>
            <p:spPr>
              <a:xfrm>
                <a:off x="627191" y="428611"/>
                <a:ext cx="8316600" cy="5637600"/>
              </a:xfrm>
              <a:prstGeom prst="roundRect">
                <a:avLst>
                  <a:gd name="adj" fmla="val 4746"/>
                </a:avLst>
              </a:prstGeom>
              <a:solidFill>
                <a:schemeClr val="lt1"/>
              </a:solidFill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grpSp>
            <p:nvGrpSpPr>
              <p:cNvPr id="1434" name="Google Shape;1434;p40"/>
              <p:cNvGrpSpPr/>
              <p:nvPr/>
            </p:nvGrpSpPr>
            <p:grpSpPr>
              <a:xfrm>
                <a:off x="627130" y="428636"/>
                <a:ext cx="8316852" cy="490301"/>
                <a:chOff x="280295" y="238126"/>
                <a:chExt cx="9047924" cy="533400"/>
              </a:xfrm>
            </p:grpSpPr>
            <p:sp>
              <p:nvSpPr>
                <p:cNvPr id="1435" name="Google Shape;1435;p40"/>
                <p:cNvSpPr/>
                <p:nvPr/>
              </p:nvSpPr>
              <p:spPr>
                <a:xfrm>
                  <a:off x="280520" y="238126"/>
                  <a:ext cx="9047700" cy="533400"/>
                </a:xfrm>
                <a:prstGeom prst="round2SameRect">
                  <a:avLst>
                    <a:gd name="adj1" fmla="val 47158"/>
                    <a:gd name="adj2" fmla="val 0"/>
                  </a:avLst>
                </a:prstGeom>
                <a:solidFill>
                  <a:schemeClr val="lt2"/>
                </a:solidFill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40"/>
                <p:cNvSpPr/>
                <p:nvPr/>
              </p:nvSpPr>
              <p:spPr>
                <a:xfrm>
                  <a:off x="280295" y="685650"/>
                  <a:ext cx="9047620" cy="7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72" h="893" extrusionOk="0">
                      <a:moveTo>
                        <a:pt x="0" y="1"/>
                      </a:moveTo>
                      <a:lnTo>
                        <a:pt x="0" y="892"/>
                      </a:lnTo>
                      <a:lnTo>
                        <a:pt x="48372" y="892"/>
                      </a:lnTo>
                      <a:lnTo>
                        <a:pt x="48372" y="1"/>
                      </a:lnTo>
                      <a:close/>
                    </a:path>
                  </a:pathLst>
                </a:custGeom>
                <a:solidFill>
                  <a:srgbClr val="FF89BC">
                    <a:alpha val="303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867" kern="0">
                    <a:solidFill>
                      <a:srgbClr val="000000"/>
                    </a:solidFill>
                    <a:cs typeface="Arial"/>
                    <a:sym typeface="Arial"/>
                  </a:endParaRPr>
                </a:p>
              </p:txBody>
            </p:sp>
            <p:grpSp>
              <p:nvGrpSpPr>
                <p:cNvPr id="1437" name="Google Shape;1437;p40"/>
                <p:cNvGrpSpPr/>
                <p:nvPr/>
              </p:nvGrpSpPr>
              <p:grpSpPr>
                <a:xfrm>
                  <a:off x="8425674" y="386584"/>
                  <a:ext cx="655694" cy="176896"/>
                  <a:chOff x="13400537" y="1039026"/>
                  <a:chExt cx="495013" cy="133547"/>
                </a:xfrm>
              </p:grpSpPr>
              <p:sp>
                <p:nvSpPr>
                  <p:cNvPr id="1438" name="Google Shape;1438;p40"/>
                  <p:cNvSpPr/>
                  <p:nvPr/>
                </p:nvSpPr>
                <p:spPr>
                  <a:xfrm>
                    <a:off x="13408019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2" y="0"/>
                          <a:pt x="842" y="0"/>
                        </a:cubicBezTo>
                        <a:cubicBezTo>
                          <a:pt x="377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3" y="1308"/>
                          <a:pt x="1683" y="842"/>
                        </a:cubicBezTo>
                        <a:cubicBezTo>
                          <a:pt x="1683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39" name="Google Shape;1439;p40"/>
                  <p:cNvSpPr/>
                  <p:nvPr/>
                </p:nvSpPr>
                <p:spPr>
                  <a:xfrm>
                    <a:off x="13400537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4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6" y="1686"/>
                        </a:cubicBezTo>
                        <a:cubicBezTo>
                          <a:pt x="539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9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1" y="425"/>
                          <a:pt x="1" y="946"/>
                        </a:cubicBezTo>
                        <a:cubicBezTo>
                          <a:pt x="1" y="1467"/>
                          <a:pt x="424" y="1892"/>
                          <a:pt x="946" y="1892"/>
                        </a:cubicBezTo>
                        <a:cubicBezTo>
                          <a:pt x="1469" y="1892"/>
                          <a:pt x="1891" y="1467"/>
                          <a:pt x="1891" y="946"/>
                        </a:cubicBezTo>
                        <a:cubicBezTo>
                          <a:pt x="1891" y="425"/>
                          <a:pt x="1466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0" name="Google Shape;1440;p40"/>
                  <p:cNvSpPr/>
                  <p:nvPr/>
                </p:nvSpPr>
                <p:spPr>
                  <a:xfrm>
                    <a:off x="13588857" y="1046367"/>
                    <a:ext cx="118936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5" h="1684" extrusionOk="0">
                        <a:moveTo>
                          <a:pt x="845" y="0"/>
                        </a:moveTo>
                        <a:cubicBezTo>
                          <a:pt x="844" y="0"/>
                          <a:pt x="843" y="0"/>
                          <a:pt x="843" y="0"/>
                        </a:cubicBezTo>
                        <a:cubicBezTo>
                          <a:pt x="379" y="0"/>
                          <a:pt x="1" y="377"/>
                          <a:pt x="1" y="842"/>
                        </a:cubicBezTo>
                        <a:cubicBezTo>
                          <a:pt x="1" y="1306"/>
                          <a:pt x="377" y="1684"/>
                          <a:pt x="843" y="1684"/>
                        </a:cubicBezTo>
                        <a:cubicBezTo>
                          <a:pt x="1307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8" y="0"/>
                          <a:pt x="84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1" name="Google Shape;1441;p40"/>
                  <p:cNvSpPr/>
                  <p:nvPr/>
                </p:nvSpPr>
                <p:spPr>
                  <a:xfrm>
                    <a:off x="13581517" y="1039026"/>
                    <a:ext cx="13361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3" h="1892" extrusionOk="0">
                        <a:moveTo>
                          <a:pt x="947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4" y="1686"/>
                          <a:pt x="947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7" y="207"/>
                        </a:cubicBezTo>
                        <a:close/>
                        <a:moveTo>
                          <a:pt x="947" y="0"/>
                        </a:moveTo>
                        <a:cubicBezTo>
                          <a:pt x="425" y="0"/>
                          <a:pt x="1" y="425"/>
                          <a:pt x="1" y="946"/>
                        </a:cubicBezTo>
                        <a:cubicBezTo>
                          <a:pt x="1" y="1467"/>
                          <a:pt x="426" y="1892"/>
                          <a:pt x="947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7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2" name="Google Shape;1442;p40"/>
                  <p:cNvSpPr/>
                  <p:nvPr/>
                </p:nvSpPr>
                <p:spPr>
                  <a:xfrm>
                    <a:off x="13769343" y="1046367"/>
                    <a:ext cx="118865" cy="118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4" h="1684" extrusionOk="0">
                        <a:moveTo>
                          <a:pt x="844" y="0"/>
                        </a:moveTo>
                        <a:cubicBezTo>
                          <a:pt x="843" y="0"/>
                          <a:pt x="843" y="0"/>
                          <a:pt x="842" y="0"/>
                        </a:cubicBezTo>
                        <a:cubicBezTo>
                          <a:pt x="378" y="0"/>
                          <a:pt x="0" y="377"/>
                          <a:pt x="0" y="842"/>
                        </a:cubicBezTo>
                        <a:cubicBezTo>
                          <a:pt x="0" y="1306"/>
                          <a:pt x="376" y="1684"/>
                          <a:pt x="842" y="1684"/>
                        </a:cubicBezTo>
                        <a:cubicBezTo>
                          <a:pt x="1306" y="1684"/>
                          <a:pt x="1684" y="1308"/>
                          <a:pt x="1684" y="842"/>
                        </a:cubicBezTo>
                        <a:cubicBezTo>
                          <a:pt x="1684" y="378"/>
                          <a:pt x="1307" y="0"/>
                          <a:pt x="8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443" name="Google Shape;1443;p40"/>
                  <p:cNvSpPr/>
                  <p:nvPr/>
                </p:nvSpPr>
                <p:spPr>
                  <a:xfrm>
                    <a:off x="13762002" y="1039026"/>
                    <a:ext cx="133547" cy="1335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92" h="1892" extrusionOk="0">
                        <a:moveTo>
                          <a:pt x="946" y="207"/>
                        </a:moveTo>
                        <a:cubicBezTo>
                          <a:pt x="1353" y="207"/>
                          <a:pt x="1685" y="539"/>
                          <a:pt x="1685" y="946"/>
                        </a:cubicBezTo>
                        <a:cubicBezTo>
                          <a:pt x="1685" y="1354"/>
                          <a:pt x="1353" y="1686"/>
                          <a:pt x="946" y="1686"/>
                        </a:cubicBezTo>
                        <a:cubicBezTo>
                          <a:pt x="538" y="1686"/>
                          <a:pt x="207" y="1354"/>
                          <a:pt x="207" y="946"/>
                        </a:cubicBezTo>
                        <a:cubicBezTo>
                          <a:pt x="207" y="539"/>
                          <a:pt x="538" y="207"/>
                          <a:pt x="946" y="207"/>
                        </a:cubicBezTo>
                        <a:close/>
                        <a:moveTo>
                          <a:pt x="946" y="0"/>
                        </a:moveTo>
                        <a:cubicBezTo>
                          <a:pt x="424" y="0"/>
                          <a:pt x="0" y="425"/>
                          <a:pt x="0" y="946"/>
                        </a:cubicBezTo>
                        <a:cubicBezTo>
                          <a:pt x="0" y="1467"/>
                          <a:pt x="425" y="1892"/>
                          <a:pt x="946" y="1892"/>
                        </a:cubicBezTo>
                        <a:cubicBezTo>
                          <a:pt x="1467" y="1892"/>
                          <a:pt x="1892" y="1467"/>
                          <a:pt x="1892" y="946"/>
                        </a:cubicBezTo>
                        <a:cubicBezTo>
                          <a:pt x="1892" y="425"/>
                          <a:pt x="1467" y="0"/>
                          <a:pt x="946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>
                      <a:buClr>
                        <a:srgbClr val="000000"/>
                      </a:buClr>
                      <a:buFont typeface="Arial"/>
                      <a:buNone/>
                    </a:pPr>
                    <a:endParaRPr sz="1867" kern="0">
                      <a:solidFill>
                        <a:srgbClr val="000000"/>
                      </a:solidFill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sp>
          <p:nvSpPr>
            <p:cNvPr id="1444" name="Google Shape;1444;p40"/>
            <p:cNvSpPr/>
            <p:nvPr/>
          </p:nvSpPr>
          <p:spPr>
            <a:xfrm>
              <a:off x="727576" y="194725"/>
              <a:ext cx="937359" cy="260221"/>
            </a:xfrm>
            <a:custGeom>
              <a:avLst/>
              <a:gdLst/>
              <a:ahLst/>
              <a:cxnLst/>
              <a:rect l="l" t="t" r="r" b="b"/>
              <a:pathLst>
                <a:path w="14668" h="4072" extrusionOk="0">
                  <a:moveTo>
                    <a:pt x="2679" y="0"/>
                  </a:moveTo>
                  <a:cubicBezTo>
                    <a:pt x="1102" y="0"/>
                    <a:pt x="0" y="1069"/>
                    <a:pt x="0" y="2599"/>
                  </a:cubicBezTo>
                  <a:lnTo>
                    <a:pt x="0" y="3771"/>
                  </a:lnTo>
                  <a:cubicBezTo>
                    <a:pt x="0" y="3937"/>
                    <a:pt x="135" y="4072"/>
                    <a:pt x="301" y="4072"/>
                  </a:cubicBezTo>
                  <a:cubicBezTo>
                    <a:pt x="466" y="4072"/>
                    <a:pt x="602" y="3938"/>
                    <a:pt x="601" y="3771"/>
                  </a:cubicBezTo>
                  <a:lnTo>
                    <a:pt x="601" y="2599"/>
                  </a:lnTo>
                  <a:cubicBezTo>
                    <a:pt x="601" y="1405"/>
                    <a:pt x="1436" y="602"/>
                    <a:pt x="2679" y="602"/>
                  </a:cubicBezTo>
                  <a:lnTo>
                    <a:pt x="14366" y="602"/>
                  </a:lnTo>
                  <a:cubicBezTo>
                    <a:pt x="14532" y="602"/>
                    <a:pt x="14667" y="467"/>
                    <a:pt x="14667" y="301"/>
                  </a:cubicBezTo>
                  <a:cubicBezTo>
                    <a:pt x="14667" y="135"/>
                    <a:pt x="14531" y="0"/>
                    <a:pt x="143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45" name="Google Shape;1445;p40"/>
          <p:cNvSpPr/>
          <p:nvPr/>
        </p:nvSpPr>
        <p:spPr>
          <a:xfrm>
            <a:off x="1151402" y="3670302"/>
            <a:ext cx="329265" cy="388836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6" name="Google Shape;1446;p40"/>
          <p:cNvSpPr/>
          <p:nvPr/>
        </p:nvSpPr>
        <p:spPr>
          <a:xfrm>
            <a:off x="2764333" y="60175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7" name="Google Shape;1447;p40"/>
          <p:cNvSpPr/>
          <p:nvPr/>
        </p:nvSpPr>
        <p:spPr>
          <a:xfrm>
            <a:off x="9368333" y="1013734"/>
            <a:ext cx="204064" cy="240965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8931488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06ABD190-56AD-4C55-BBCA-1554B872117B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5888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50336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24/11/2025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9869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739300"/>
            <a:ext cx="10272000" cy="43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●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eZee"/>
              <a:buChar char="○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eZee"/>
              <a:buChar char="■"/>
              <a:defRPr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9512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</p:sldLayoutIdLst>
  <p:transition spd="slow">
    <p:cover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Times New Roman" pitchFamily="18" charset="0"/>
          <a:ea typeface="Times New Roman" pitchFamily="18" charset="0"/>
          <a:cs typeface="Times New Roman" pitchFamily="18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810A8-CA25-028A-D2C0-CEBC0C54A0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084" y="2188329"/>
            <a:ext cx="7614823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2B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>
            <a:extLst>
              <a:ext uri="{FF2B5EF4-FFF2-40B4-BE49-F238E27FC236}">
                <a16:creationId xmlns:a16="http://schemas.microsoft.com/office/drawing/2014/main" id="{8D2B1AFC-1FC9-4562-AA74-C5026D635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445" y="333034"/>
            <a:ext cx="8441242" cy="646331"/>
          </a:xfrm>
          <a:custGeom>
            <a:avLst/>
            <a:gdLst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1290304 w 8441242"/>
              <a:gd name="connsiteY1" fmla="*/ 0 h 646331"/>
              <a:gd name="connsiteX2" fmla="*/ 2242958 w 8441242"/>
              <a:gd name="connsiteY2" fmla="*/ 0 h 646331"/>
              <a:gd name="connsiteX3" fmla="*/ 3448851 w 8441242"/>
              <a:gd name="connsiteY3" fmla="*/ 0 h 646331"/>
              <a:gd name="connsiteX4" fmla="*/ 4823566 w 8441242"/>
              <a:gd name="connsiteY4" fmla="*/ 0 h 646331"/>
              <a:gd name="connsiteX5" fmla="*/ 5945046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235350 w 8441242"/>
              <a:gd name="connsiteY10" fmla="*/ 646331 h 646331"/>
              <a:gd name="connsiteX11" fmla="*/ 6198283 w 8441242"/>
              <a:gd name="connsiteY11" fmla="*/ 646331 h 646331"/>
              <a:gd name="connsiteX12" fmla="*/ 4992390 w 8441242"/>
              <a:gd name="connsiteY12" fmla="*/ 646331 h 646331"/>
              <a:gd name="connsiteX13" fmla="*/ 3786499 w 8441242"/>
              <a:gd name="connsiteY13" fmla="*/ 646331 h 646331"/>
              <a:gd name="connsiteX14" fmla="*/ 2749432 w 8441242"/>
              <a:gd name="connsiteY14" fmla="*/ 646331 h 646331"/>
              <a:gd name="connsiteX15" fmla="*/ 1627954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36092 h 646331"/>
              <a:gd name="connsiteX18" fmla="*/ 0 w 8441242"/>
              <a:gd name="connsiteY18" fmla="*/ 0 h 646331"/>
              <a:gd name="connsiteX0" fmla="*/ 0 w 8441242"/>
              <a:gd name="connsiteY0" fmla="*/ 0 h 646331"/>
              <a:gd name="connsiteX1" fmla="*/ 952653 w 8441242"/>
              <a:gd name="connsiteY1" fmla="*/ 0 h 646331"/>
              <a:gd name="connsiteX2" fmla="*/ 1905309 w 8441242"/>
              <a:gd name="connsiteY2" fmla="*/ 0 h 646331"/>
              <a:gd name="connsiteX3" fmla="*/ 3111200 w 8441242"/>
              <a:gd name="connsiteY3" fmla="*/ 0 h 646331"/>
              <a:gd name="connsiteX4" fmla="*/ 4401505 w 8441242"/>
              <a:gd name="connsiteY4" fmla="*/ 0 h 646331"/>
              <a:gd name="connsiteX5" fmla="*/ 5776220 w 8441242"/>
              <a:gd name="connsiteY5" fmla="*/ 0 h 646331"/>
              <a:gd name="connsiteX6" fmla="*/ 6897700 w 8441242"/>
              <a:gd name="connsiteY6" fmla="*/ 0 h 646331"/>
              <a:gd name="connsiteX7" fmla="*/ 8441242 w 8441242"/>
              <a:gd name="connsiteY7" fmla="*/ 0 h 646331"/>
              <a:gd name="connsiteX8" fmla="*/ 8441242 w 8441242"/>
              <a:gd name="connsiteY8" fmla="*/ 336092 h 646331"/>
              <a:gd name="connsiteX9" fmla="*/ 8441242 w 8441242"/>
              <a:gd name="connsiteY9" fmla="*/ 646331 h 646331"/>
              <a:gd name="connsiteX10" fmla="*/ 7488588 w 8441242"/>
              <a:gd name="connsiteY10" fmla="*/ 646331 h 646331"/>
              <a:gd name="connsiteX11" fmla="*/ 6282694 w 8441242"/>
              <a:gd name="connsiteY11" fmla="*/ 646331 h 646331"/>
              <a:gd name="connsiteX12" fmla="*/ 5245627 w 8441242"/>
              <a:gd name="connsiteY12" fmla="*/ 646331 h 646331"/>
              <a:gd name="connsiteX13" fmla="*/ 4208563 w 8441242"/>
              <a:gd name="connsiteY13" fmla="*/ 646331 h 646331"/>
              <a:gd name="connsiteX14" fmla="*/ 3087082 w 8441242"/>
              <a:gd name="connsiteY14" fmla="*/ 646331 h 646331"/>
              <a:gd name="connsiteX15" fmla="*/ 1796778 w 8441242"/>
              <a:gd name="connsiteY15" fmla="*/ 646331 h 646331"/>
              <a:gd name="connsiteX16" fmla="*/ 0 w 8441242"/>
              <a:gd name="connsiteY16" fmla="*/ 646331 h 646331"/>
              <a:gd name="connsiteX17" fmla="*/ 0 w 8441242"/>
              <a:gd name="connsiteY17" fmla="*/ 316701 h 646331"/>
              <a:gd name="connsiteX18" fmla="*/ 0 w 8441242"/>
              <a:gd name="connsiteY18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441242" h="646331" fill="none" extrusionOk="0">
                <a:moveTo>
                  <a:pt x="0" y="0"/>
                </a:moveTo>
                <a:cubicBezTo>
                  <a:pt x="471945" y="-41078"/>
                  <a:pt x="499193" y="54483"/>
                  <a:pt x="952653" y="0"/>
                </a:cubicBezTo>
                <a:cubicBezTo>
                  <a:pt x="1394843" y="8135"/>
                  <a:pt x="1513036" y="41876"/>
                  <a:pt x="1905309" y="0"/>
                </a:cubicBezTo>
                <a:cubicBezTo>
                  <a:pt x="2123726" y="-64023"/>
                  <a:pt x="2946266" y="-11637"/>
                  <a:pt x="3111200" y="0"/>
                </a:cubicBezTo>
                <a:cubicBezTo>
                  <a:pt x="3175241" y="-165525"/>
                  <a:pt x="3802721" y="115707"/>
                  <a:pt x="4401505" y="0"/>
                </a:cubicBezTo>
                <a:cubicBezTo>
                  <a:pt x="4970818" y="-130196"/>
                  <a:pt x="5406833" y="-30935"/>
                  <a:pt x="5776220" y="0"/>
                </a:cubicBezTo>
                <a:cubicBezTo>
                  <a:pt x="5916483" y="15128"/>
                  <a:pt x="6430964" y="122595"/>
                  <a:pt x="6897700" y="0"/>
                </a:cubicBezTo>
                <a:cubicBezTo>
                  <a:pt x="7490507" y="-92931"/>
                  <a:pt x="8072182" y="85742"/>
                  <a:pt x="8441242" y="0"/>
                </a:cubicBezTo>
                <a:cubicBezTo>
                  <a:pt x="8487005" y="74860"/>
                  <a:pt x="8349004" y="297981"/>
                  <a:pt x="8441242" y="336092"/>
                </a:cubicBezTo>
                <a:cubicBezTo>
                  <a:pt x="8500632" y="412875"/>
                  <a:pt x="8427869" y="589933"/>
                  <a:pt x="8441242" y="646331"/>
                </a:cubicBezTo>
                <a:cubicBezTo>
                  <a:pt x="8203871" y="728616"/>
                  <a:pt x="7688196" y="654407"/>
                  <a:pt x="7488588" y="646331"/>
                </a:cubicBezTo>
                <a:cubicBezTo>
                  <a:pt x="7221389" y="683264"/>
                  <a:pt x="6448405" y="660006"/>
                  <a:pt x="6282694" y="646331"/>
                </a:cubicBezTo>
                <a:cubicBezTo>
                  <a:pt x="6087759" y="616120"/>
                  <a:pt x="5554380" y="588530"/>
                  <a:pt x="5245627" y="646331"/>
                </a:cubicBezTo>
                <a:cubicBezTo>
                  <a:pt x="4864230" y="775409"/>
                  <a:pt x="4566541" y="632624"/>
                  <a:pt x="4208563" y="646331"/>
                </a:cubicBezTo>
                <a:cubicBezTo>
                  <a:pt x="3911323" y="584659"/>
                  <a:pt x="3587156" y="501142"/>
                  <a:pt x="3087082" y="646331"/>
                </a:cubicBezTo>
                <a:cubicBezTo>
                  <a:pt x="2718558" y="843356"/>
                  <a:pt x="2191066" y="616420"/>
                  <a:pt x="1796778" y="646331"/>
                </a:cubicBezTo>
                <a:cubicBezTo>
                  <a:pt x="1280780" y="462492"/>
                  <a:pt x="424737" y="547022"/>
                  <a:pt x="0" y="646331"/>
                </a:cubicBezTo>
                <a:cubicBezTo>
                  <a:pt x="25409" y="559781"/>
                  <a:pt x="59141" y="453352"/>
                  <a:pt x="0" y="316701"/>
                </a:cubicBezTo>
                <a:cubicBezTo>
                  <a:pt x="-81955" y="166265"/>
                  <a:pt x="44081" y="142646"/>
                  <a:pt x="0" y="0"/>
                </a:cubicBezTo>
                <a:close/>
              </a:path>
              <a:path w="8441242" h="646331" stroke="0" extrusionOk="0">
                <a:moveTo>
                  <a:pt x="0" y="0"/>
                </a:moveTo>
                <a:cubicBezTo>
                  <a:pt x="457995" y="21954"/>
                  <a:pt x="761952" y="147813"/>
                  <a:pt x="1290304" y="0"/>
                </a:cubicBezTo>
                <a:cubicBezTo>
                  <a:pt x="1753694" y="-123195"/>
                  <a:pt x="2092220" y="-43693"/>
                  <a:pt x="2242958" y="0"/>
                </a:cubicBezTo>
                <a:cubicBezTo>
                  <a:pt x="2601414" y="75500"/>
                  <a:pt x="3105608" y="-86997"/>
                  <a:pt x="3448851" y="0"/>
                </a:cubicBezTo>
                <a:cubicBezTo>
                  <a:pt x="3778237" y="-9390"/>
                  <a:pt x="4039203" y="69060"/>
                  <a:pt x="4823566" y="0"/>
                </a:cubicBezTo>
                <a:cubicBezTo>
                  <a:pt x="5549258" y="-1516"/>
                  <a:pt x="5721313" y="61934"/>
                  <a:pt x="5945046" y="0"/>
                </a:cubicBezTo>
                <a:cubicBezTo>
                  <a:pt x="6172441" y="41299"/>
                  <a:pt x="6550034" y="-42478"/>
                  <a:pt x="6897700" y="0"/>
                </a:cubicBezTo>
                <a:cubicBezTo>
                  <a:pt x="7031228" y="-179807"/>
                  <a:pt x="7962587" y="-47491"/>
                  <a:pt x="8441242" y="0"/>
                </a:cubicBezTo>
                <a:cubicBezTo>
                  <a:pt x="8465571" y="112574"/>
                  <a:pt x="8365221" y="231621"/>
                  <a:pt x="8441242" y="336092"/>
                </a:cubicBezTo>
                <a:cubicBezTo>
                  <a:pt x="8488792" y="424063"/>
                  <a:pt x="8356006" y="510465"/>
                  <a:pt x="8441242" y="646331"/>
                </a:cubicBezTo>
                <a:cubicBezTo>
                  <a:pt x="7964752" y="663782"/>
                  <a:pt x="7774039" y="598878"/>
                  <a:pt x="7235350" y="646331"/>
                </a:cubicBezTo>
                <a:cubicBezTo>
                  <a:pt x="6699213" y="657337"/>
                  <a:pt x="6389405" y="664191"/>
                  <a:pt x="6198283" y="646331"/>
                </a:cubicBezTo>
                <a:cubicBezTo>
                  <a:pt x="6088774" y="620394"/>
                  <a:pt x="5676865" y="454852"/>
                  <a:pt x="4992390" y="646331"/>
                </a:cubicBezTo>
                <a:cubicBezTo>
                  <a:pt x="4508160" y="642124"/>
                  <a:pt x="4063989" y="703348"/>
                  <a:pt x="3786499" y="646331"/>
                </a:cubicBezTo>
                <a:cubicBezTo>
                  <a:pt x="3532496" y="628799"/>
                  <a:pt x="2973618" y="594180"/>
                  <a:pt x="2749432" y="646331"/>
                </a:cubicBezTo>
                <a:cubicBezTo>
                  <a:pt x="2565526" y="716466"/>
                  <a:pt x="2153839" y="610147"/>
                  <a:pt x="1627954" y="646331"/>
                </a:cubicBezTo>
                <a:cubicBezTo>
                  <a:pt x="1376085" y="692807"/>
                  <a:pt x="529685" y="634566"/>
                  <a:pt x="0" y="646331"/>
                </a:cubicBezTo>
                <a:cubicBezTo>
                  <a:pt x="-38039" y="539585"/>
                  <a:pt x="77052" y="477673"/>
                  <a:pt x="0" y="336092"/>
                </a:cubicBezTo>
                <a:cubicBezTo>
                  <a:pt x="-99215" y="202500"/>
                  <a:pt x="43965" y="103430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80920" y="-35148"/>
                  <a:pt x="530720" y="31494"/>
                  <a:pt x="952653" y="0"/>
                </a:cubicBezTo>
                <a:cubicBezTo>
                  <a:pt x="1393013" y="-7020"/>
                  <a:pt x="1558855" y="-38496"/>
                  <a:pt x="1905309" y="0"/>
                </a:cubicBezTo>
                <a:cubicBezTo>
                  <a:pt x="2222705" y="-32673"/>
                  <a:pt x="2816576" y="-53049"/>
                  <a:pt x="3111200" y="0"/>
                </a:cubicBezTo>
                <a:cubicBezTo>
                  <a:pt x="3406441" y="129101"/>
                  <a:pt x="3759544" y="90690"/>
                  <a:pt x="4401505" y="0"/>
                </a:cubicBezTo>
                <a:cubicBezTo>
                  <a:pt x="4962832" y="-23156"/>
                  <a:pt x="5440572" y="135402"/>
                  <a:pt x="5776220" y="0"/>
                </a:cubicBezTo>
                <a:cubicBezTo>
                  <a:pt x="6050027" y="-98720"/>
                  <a:pt x="6491458" y="-95140"/>
                  <a:pt x="6897700" y="0"/>
                </a:cubicBezTo>
                <a:cubicBezTo>
                  <a:pt x="7395926" y="-16545"/>
                  <a:pt x="7968366" y="104661"/>
                  <a:pt x="8441242" y="0"/>
                </a:cubicBezTo>
                <a:cubicBezTo>
                  <a:pt x="8492503" y="138252"/>
                  <a:pt x="8327901" y="280065"/>
                  <a:pt x="8441242" y="336092"/>
                </a:cubicBezTo>
                <a:cubicBezTo>
                  <a:pt x="8517190" y="419090"/>
                  <a:pt x="8413768" y="599328"/>
                  <a:pt x="8441242" y="646331"/>
                </a:cubicBezTo>
                <a:cubicBezTo>
                  <a:pt x="8100606" y="696270"/>
                  <a:pt x="7719429" y="656229"/>
                  <a:pt x="7488588" y="646331"/>
                </a:cubicBezTo>
                <a:cubicBezTo>
                  <a:pt x="7240092" y="701054"/>
                  <a:pt x="6531464" y="619522"/>
                  <a:pt x="6282694" y="646331"/>
                </a:cubicBezTo>
                <a:cubicBezTo>
                  <a:pt x="6109081" y="684357"/>
                  <a:pt x="5407979" y="622857"/>
                  <a:pt x="5245627" y="646331"/>
                </a:cubicBezTo>
                <a:cubicBezTo>
                  <a:pt x="5092129" y="757105"/>
                  <a:pt x="4597423" y="698595"/>
                  <a:pt x="4208563" y="646331"/>
                </a:cubicBezTo>
                <a:cubicBezTo>
                  <a:pt x="3782968" y="638427"/>
                  <a:pt x="3612459" y="587497"/>
                  <a:pt x="3087082" y="646331"/>
                </a:cubicBezTo>
                <a:cubicBezTo>
                  <a:pt x="2660823" y="556801"/>
                  <a:pt x="2290170" y="574781"/>
                  <a:pt x="1796778" y="646331"/>
                </a:cubicBezTo>
                <a:cubicBezTo>
                  <a:pt x="1269357" y="784572"/>
                  <a:pt x="846719" y="758500"/>
                  <a:pt x="0" y="646331"/>
                </a:cubicBezTo>
                <a:cubicBezTo>
                  <a:pt x="-55067" y="567764"/>
                  <a:pt x="84651" y="449579"/>
                  <a:pt x="0" y="316701"/>
                </a:cubicBezTo>
                <a:cubicBezTo>
                  <a:pt x="-85667" y="216021"/>
                  <a:pt x="-12513" y="123406"/>
                  <a:pt x="0" y="0"/>
                </a:cubicBezTo>
                <a:close/>
              </a:path>
              <a:path w="8441242" h="646331" fill="none" stroke="0" extrusionOk="0">
                <a:moveTo>
                  <a:pt x="0" y="0"/>
                </a:moveTo>
                <a:cubicBezTo>
                  <a:pt x="459928" y="-41312"/>
                  <a:pt x="507806" y="55437"/>
                  <a:pt x="952653" y="0"/>
                </a:cubicBezTo>
                <a:cubicBezTo>
                  <a:pt x="1413270" y="17725"/>
                  <a:pt x="1524494" y="3154"/>
                  <a:pt x="1905309" y="0"/>
                </a:cubicBezTo>
                <a:cubicBezTo>
                  <a:pt x="2166481" y="-58410"/>
                  <a:pt x="2915375" y="-15506"/>
                  <a:pt x="3111200" y="0"/>
                </a:cubicBezTo>
                <a:cubicBezTo>
                  <a:pt x="3304266" y="-84762"/>
                  <a:pt x="3874248" y="165073"/>
                  <a:pt x="4401505" y="0"/>
                </a:cubicBezTo>
                <a:cubicBezTo>
                  <a:pt x="4968093" y="-55883"/>
                  <a:pt x="5417538" y="55781"/>
                  <a:pt x="5776220" y="0"/>
                </a:cubicBezTo>
                <a:cubicBezTo>
                  <a:pt x="6035260" y="-105115"/>
                  <a:pt x="6440983" y="-103795"/>
                  <a:pt x="6897700" y="0"/>
                </a:cubicBezTo>
                <a:cubicBezTo>
                  <a:pt x="7423299" y="-124038"/>
                  <a:pt x="8026501" y="191126"/>
                  <a:pt x="8441242" y="0"/>
                </a:cubicBezTo>
                <a:cubicBezTo>
                  <a:pt x="8493685" y="99565"/>
                  <a:pt x="8346847" y="287510"/>
                  <a:pt x="8441242" y="336092"/>
                </a:cubicBezTo>
                <a:cubicBezTo>
                  <a:pt x="8505091" y="424100"/>
                  <a:pt x="8418894" y="597478"/>
                  <a:pt x="8441242" y="646331"/>
                </a:cubicBezTo>
                <a:cubicBezTo>
                  <a:pt x="8181411" y="694679"/>
                  <a:pt x="7699861" y="654496"/>
                  <a:pt x="7488588" y="646331"/>
                </a:cubicBezTo>
                <a:cubicBezTo>
                  <a:pt x="7261010" y="724118"/>
                  <a:pt x="6503786" y="707781"/>
                  <a:pt x="6282694" y="646331"/>
                </a:cubicBezTo>
                <a:cubicBezTo>
                  <a:pt x="6110931" y="645814"/>
                  <a:pt x="5439184" y="591078"/>
                  <a:pt x="5245627" y="646331"/>
                </a:cubicBezTo>
                <a:cubicBezTo>
                  <a:pt x="4965217" y="810264"/>
                  <a:pt x="4609136" y="684623"/>
                  <a:pt x="4208563" y="646331"/>
                </a:cubicBezTo>
                <a:cubicBezTo>
                  <a:pt x="3850913" y="605156"/>
                  <a:pt x="3596724" y="550252"/>
                  <a:pt x="3087082" y="646331"/>
                </a:cubicBezTo>
                <a:cubicBezTo>
                  <a:pt x="2670790" y="699544"/>
                  <a:pt x="2307316" y="553311"/>
                  <a:pt x="1796778" y="646331"/>
                </a:cubicBezTo>
                <a:cubicBezTo>
                  <a:pt x="1304100" y="607117"/>
                  <a:pt x="531014" y="699616"/>
                  <a:pt x="0" y="646331"/>
                </a:cubicBezTo>
                <a:cubicBezTo>
                  <a:pt x="9729" y="581678"/>
                  <a:pt x="63780" y="482538"/>
                  <a:pt x="0" y="316701"/>
                </a:cubicBezTo>
                <a:cubicBezTo>
                  <a:pt x="-100954" y="166854"/>
                  <a:pt x="8960" y="130579"/>
                  <a:pt x="0" y="0"/>
                </a:cubicBezTo>
                <a:close/>
              </a:path>
            </a:pathLst>
          </a:custGeom>
          <a:solidFill>
            <a:srgbClr val="FFFFCC"/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208641978">
                  <a:custGeom>
                    <a:avLst/>
                    <a:gdLst>
                      <a:gd name="connsiteX0" fmla="*/ 0 w 8441242"/>
                      <a:gd name="connsiteY0" fmla="*/ 0 h 646331"/>
                      <a:gd name="connsiteX1" fmla="*/ 952653 w 8441242"/>
                      <a:gd name="connsiteY1" fmla="*/ 0 h 646331"/>
                      <a:gd name="connsiteX2" fmla="*/ 1905309 w 8441242"/>
                      <a:gd name="connsiteY2" fmla="*/ 0 h 646331"/>
                      <a:gd name="connsiteX3" fmla="*/ 3111200 w 8441242"/>
                      <a:gd name="connsiteY3" fmla="*/ 0 h 646331"/>
                      <a:gd name="connsiteX4" fmla="*/ 4401505 w 8441242"/>
                      <a:gd name="connsiteY4" fmla="*/ 0 h 646331"/>
                      <a:gd name="connsiteX5" fmla="*/ 5776220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488588 w 8441242"/>
                      <a:gd name="connsiteY10" fmla="*/ 646331 h 646331"/>
                      <a:gd name="connsiteX11" fmla="*/ 6282694 w 8441242"/>
                      <a:gd name="connsiteY11" fmla="*/ 646331 h 646331"/>
                      <a:gd name="connsiteX12" fmla="*/ 5245627 w 8441242"/>
                      <a:gd name="connsiteY12" fmla="*/ 646331 h 646331"/>
                      <a:gd name="connsiteX13" fmla="*/ 4208563 w 8441242"/>
                      <a:gd name="connsiteY13" fmla="*/ 646331 h 646331"/>
                      <a:gd name="connsiteX14" fmla="*/ 3087082 w 8441242"/>
                      <a:gd name="connsiteY14" fmla="*/ 646331 h 646331"/>
                      <a:gd name="connsiteX15" fmla="*/ 1796778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16701 h 646331"/>
                      <a:gd name="connsiteX18" fmla="*/ 0 w 8441242"/>
                      <a:gd name="connsiteY18" fmla="*/ 0 h 646331"/>
                      <a:gd name="connsiteX0" fmla="*/ 0 w 8441242"/>
                      <a:gd name="connsiteY0" fmla="*/ 0 h 646331"/>
                      <a:gd name="connsiteX1" fmla="*/ 1290304 w 8441242"/>
                      <a:gd name="connsiteY1" fmla="*/ 0 h 646331"/>
                      <a:gd name="connsiteX2" fmla="*/ 2242958 w 8441242"/>
                      <a:gd name="connsiteY2" fmla="*/ 0 h 646331"/>
                      <a:gd name="connsiteX3" fmla="*/ 3448851 w 8441242"/>
                      <a:gd name="connsiteY3" fmla="*/ 0 h 646331"/>
                      <a:gd name="connsiteX4" fmla="*/ 4823566 w 8441242"/>
                      <a:gd name="connsiteY4" fmla="*/ 0 h 646331"/>
                      <a:gd name="connsiteX5" fmla="*/ 5945046 w 8441242"/>
                      <a:gd name="connsiteY5" fmla="*/ 0 h 646331"/>
                      <a:gd name="connsiteX6" fmla="*/ 6897700 w 8441242"/>
                      <a:gd name="connsiteY6" fmla="*/ 0 h 646331"/>
                      <a:gd name="connsiteX7" fmla="*/ 8441242 w 8441242"/>
                      <a:gd name="connsiteY7" fmla="*/ 0 h 646331"/>
                      <a:gd name="connsiteX8" fmla="*/ 8441242 w 8441242"/>
                      <a:gd name="connsiteY8" fmla="*/ 336092 h 646331"/>
                      <a:gd name="connsiteX9" fmla="*/ 8441242 w 8441242"/>
                      <a:gd name="connsiteY9" fmla="*/ 646331 h 646331"/>
                      <a:gd name="connsiteX10" fmla="*/ 7235350 w 8441242"/>
                      <a:gd name="connsiteY10" fmla="*/ 646331 h 646331"/>
                      <a:gd name="connsiteX11" fmla="*/ 6198283 w 8441242"/>
                      <a:gd name="connsiteY11" fmla="*/ 646331 h 646331"/>
                      <a:gd name="connsiteX12" fmla="*/ 4992390 w 8441242"/>
                      <a:gd name="connsiteY12" fmla="*/ 646331 h 646331"/>
                      <a:gd name="connsiteX13" fmla="*/ 3786499 w 8441242"/>
                      <a:gd name="connsiteY13" fmla="*/ 646331 h 646331"/>
                      <a:gd name="connsiteX14" fmla="*/ 2749432 w 8441242"/>
                      <a:gd name="connsiteY14" fmla="*/ 646331 h 646331"/>
                      <a:gd name="connsiteX15" fmla="*/ 1627954 w 8441242"/>
                      <a:gd name="connsiteY15" fmla="*/ 646331 h 646331"/>
                      <a:gd name="connsiteX16" fmla="*/ 0 w 8441242"/>
                      <a:gd name="connsiteY16" fmla="*/ 646331 h 646331"/>
                      <a:gd name="connsiteX17" fmla="*/ 0 w 8441242"/>
                      <a:gd name="connsiteY17" fmla="*/ 336092 h 646331"/>
                      <a:gd name="connsiteX18" fmla="*/ 0 w 8441242"/>
                      <a:gd name="connsiteY18" fmla="*/ 0 h 6463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8441242" h="646331" fill="none" extrusionOk="0">
                        <a:moveTo>
                          <a:pt x="0" y="0"/>
                        </a:moveTo>
                        <a:cubicBezTo>
                          <a:pt x="473786" y="-36786"/>
                          <a:pt x="511324" y="52611"/>
                          <a:pt x="952653" y="0"/>
                        </a:cubicBezTo>
                        <a:cubicBezTo>
                          <a:pt x="1387042" y="-10667"/>
                          <a:pt x="1529282" y="34864"/>
                          <a:pt x="1905309" y="0"/>
                        </a:cubicBezTo>
                        <a:cubicBezTo>
                          <a:pt x="2173992" y="-41770"/>
                          <a:pt x="2913256" y="12943"/>
                          <a:pt x="3111200" y="0"/>
                        </a:cubicBezTo>
                        <a:cubicBezTo>
                          <a:pt x="3289199" y="-99764"/>
                          <a:pt x="3819163" y="41052"/>
                          <a:pt x="4401505" y="0"/>
                        </a:cubicBezTo>
                        <a:cubicBezTo>
                          <a:pt x="4978333" y="-45551"/>
                          <a:pt x="5446029" y="18863"/>
                          <a:pt x="5776220" y="0"/>
                        </a:cubicBezTo>
                        <a:cubicBezTo>
                          <a:pt x="5989777" y="-20719"/>
                          <a:pt x="6421379" y="10823"/>
                          <a:pt x="6897700" y="0"/>
                        </a:cubicBezTo>
                        <a:cubicBezTo>
                          <a:pt x="7466219" y="-73861"/>
                          <a:pt x="8047680" y="81530"/>
                          <a:pt x="8441242" y="0"/>
                        </a:cubicBezTo>
                        <a:cubicBezTo>
                          <a:pt x="8496949" y="78921"/>
                          <a:pt x="8357689" y="282198"/>
                          <a:pt x="8441242" y="336092"/>
                        </a:cubicBezTo>
                        <a:cubicBezTo>
                          <a:pt x="8508075" y="413082"/>
                          <a:pt x="8423557" y="581425"/>
                          <a:pt x="8441242" y="646331"/>
                        </a:cubicBezTo>
                        <a:cubicBezTo>
                          <a:pt x="8167256" y="701515"/>
                          <a:pt x="7709525" y="627878"/>
                          <a:pt x="7488588" y="646331"/>
                        </a:cubicBezTo>
                        <a:cubicBezTo>
                          <a:pt x="7228991" y="684548"/>
                          <a:pt x="6498719" y="645892"/>
                          <a:pt x="6282694" y="646331"/>
                        </a:cubicBezTo>
                        <a:cubicBezTo>
                          <a:pt x="6060842" y="635315"/>
                          <a:pt x="5522790" y="595377"/>
                          <a:pt x="5245627" y="646331"/>
                        </a:cubicBezTo>
                        <a:cubicBezTo>
                          <a:pt x="4930222" y="736515"/>
                          <a:pt x="4558909" y="630899"/>
                          <a:pt x="4208563" y="646331"/>
                        </a:cubicBezTo>
                        <a:cubicBezTo>
                          <a:pt x="3876613" y="652823"/>
                          <a:pt x="3589140" y="578525"/>
                          <a:pt x="3087082" y="646331"/>
                        </a:cubicBezTo>
                        <a:cubicBezTo>
                          <a:pt x="2644307" y="749187"/>
                          <a:pt x="2228769" y="633666"/>
                          <a:pt x="1796778" y="646331"/>
                        </a:cubicBezTo>
                        <a:cubicBezTo>
                          <a:pt x="1319757" y="585945"/>
                          <a:pt x="535536" y="560472"/>
                          <a:pt x="0" y="646331"/>
                        </a:cubicBezTo>
                        <a:cubicBezTo>
                          <a:pt x="20552" y="562071"/>
                          <a:pt x="64912" y="448380"/>
                          <a:pt x="0" y="316701"/>
                        </a:cubicBezTo>
                        <a:cubicBezTo>
                          <a:pt x="-79800" y="181236"/>
                          <a:pt x="35862" y="140746"/>
                          <a:pt x="0" y="0"/>
                        </a:cubicBezTo>
                        <a:close/>
                      </a:path>
                      <a:path w="8441242" h="646331" stroke="0" extrusionOk="0">
                        <a:moveTo>
                          <a:pt x="0" y="0"/>
                        </a:moveTo>
                        <a:cubicBezTo>
                          <a:pt x="514274" y="4319"/>
                          <a:pt x="803378" y="118105"/>
                          <a:pt x="1290304" y="0"/>
                        </a:cubicBezTo>
                        <a:cubicBezTo>
                          <a:pt x="1736376" y="-104486"/>
                          <a:pt x="2049391" y="-15894"/>
                          <a:pt x="2242958" y="0"/>
                        </a:cubicBezTo>
                        <a:cubicBezTo>
                          <a:pt x="2540011" y="15823"/>
                          <a:pt x="3093257" y="-70312"/>
                          <a:pt x="3448851" y="0"/>
                        </a:cubicBezTo>
                        <a:cubicBezTo>
                          <a:pt x="3807092" y="-10608"/>
                          <a:pt x="4099828" y="58068"/>
                          <a:pt x="4823566" y="0"/>
                        </a:cubicBezTo>
                        <a:cubicBezTo>
                          <a:pt x="5537043" y="-15498"/>
                          <a:pt x="5700345" y="34556"/>
                          <a:pt x="5945046" y="0"/>
                        </a:cubicBezTo>
                        <a:cubicBezTo>
                          <a:pt x="6184579" y="101"/>
                          <a:pt x="6586941" y="-10059"/>
                          <a:pt x="6897700" y="0"/>
                        </a:cubicBezTo>
                        <a:cubicBezTo>
                          <a:pt x="7083292" y="-119809"/>
                          <a:pt x="7900057" y="-7621"/>
                          <a:pt x="8441242" y="0"/>
                        </a:cubicBezTo>
                        <a:cubicBezTo>
                          <a:pt x="8469327" y="123979"/>
                          <a:pt x="8399714" y="226864"/>
                          <a:pt x="8441242" y="336092"/>
                        </a:cubicBezTo>
                        <a:cubicBezTo>
                          <a:pt x="8466023" y="440586"/>
                          <a:pt x="8381375" y="505238"/>
                          <a:pt x="8441242" y="646331"/>
                        </a:cubicBezTo>
                        <a:cubicBezTo>
                          <a:pt x="7974117" y="670680"/>
                          <a:pt x="7784287" y="598651"/>
                          <a:pt x="7235350" y="646331"/>
                        </a:cubicBezTo>
                        <a:cubicBezTo>
                          <a:pt x="6695186" y="663897"/>
                          <a:pt x="6416192" y="645330"/>
                          <a:pt x="6198283" y="646331"/>
                        </a:cubicBezTo>
                        <a:cubicBezTo>
                          <a:pt x="5999619" y="653199"/>
                          <a:pt x="5609841" y="546485"/>
                          <a:pt x="4992390" y="646331"/>
                        </a:cubicBezTo>
                        <a:cubicBezTo>
                          <a:pt x="4482503" y="654367"/>
                          <a:pt x="4065064" y="684127"/>
                          <a:pt x="3786499" y="646331"/>
                        </a:cubicBezTo>
                        <a:cubicBezTo>
                          <a:pt x="3519194" y="654000"/>
                          <a:pt x="2998905" y="604850"/>
                          <a:pt x="2749432" y="646331"/>
                        </a:cubicBezTo>
                        <a:cubicBezTo>
                          <a:pt x="2500658" y="688335"/>
                          <a:pt x="2139594" y="598114"/>
                          <a:pt x="1627954" y="646331"/>
                        </a:cubicBezTo>
                        <a:cubicBezTo>
                          <a:pt x="1243336" y="703768"/>
                          <a:pt x="682600" y="596920"/>
                          <a:pt x="0" y="646331"/>
                        </a:cubicBezTo>
                        <a:cubicBezTo>
                          <a:pt x="-23317" y="546153"/>
                          <a:pt x="74708" y="468210"/>
                          <a:pt x="0" y="336092"/>
                        </a:cubicBezTo>
                        <a:cubicBezTo>
                          <a:pt x="-80446" y="205494"/>
                          <a:pt x="30554" y="95154"/>
                          <a:pt x="0" y="0"/>
                        </a:cubicBezTo>
                        <a:close/>
                      </a:path>
                      <a:path w="8441242" h="646331" fill="none" stroke="0" extrusionOk="0">
                        <a:moveTo>
                          <a:pt x="0" y="0"/>
                        </a:moveTo>
                        <a:cubicBezTo>
                          <a:pt x="468730" y="-35439"/>
                          <a:pt x="528152" y="53943"/>
                          <a:pt x="952653" y="0"/>
                        </a:cubicBezTo>
                        <a:cubicBezTo>
                          <a:pt x="1405816" y="-11505"/>
                          <a:pt x="1568852" y="-30778"/>
                          <a:pt x="1905309" y="0"/>
                        </a:cubicBezTo>
                        <a:cubicBezTo>
                          <a:pt x="2216338" y="-55896"/>
                          <a:pt x="2862050" y="-22119"/>
                          <a:pt x="3111200" y="0"/>
                        </a:cubicBezTo>
                        <a:cubicBezTo>
                          <a:pt x="3446521" y="24674"/>
                          <a:pt x="3831271" y="43558"/>
                          <a:pt x="4401505" y="0"/>
                        </a:cubicBezTo>
                        <a:cubicBezTo>
                          <a:pt x="4969493" y="-35309"/>
                          <a:pt x="5434700" y="119444"/>
                          <a:pt x="5776220" y="0"/>
                        </a:cubicBezTo>
                        <a:cubicBezTo>
                          <a:pt x="6103888" y="-118823"/>
                          <a:pt x="6431117" y="-59262"/>
                          <a:pt x="6897700" y="0"/>
                        </a:cubicBezTo>
                        <a:cubicBezTo>
                          <a:pt x="7344940" y="-36939"/>
                          <a:pt x="7977134" y="94042"/>
                          <a:pt x="8441242" y="0"/>
                        </a:cubicBezTo>
                        <a:cubicBezTo>
                          <a:pt x="8510442" y="112219"/>
                          <a:pt x="8354767" y="266680"/>
                          <a:pt x="8441242" y="336092"/>
                        </a:cubicBezTo>
                        <a:cubicBezTo>
                          <a:pt x="8509190" y="423657"/>
                          <a:pt x="8404252" y="585152"/>
                          <a:pt x="8441242" y="646331"/>
                        </a:cubicBezTo>
                        <a:cubicBezTo>
                          <a:pt x="8153639" y="685026"/>
                          <a:pt x="7704009" y="671183"/>
                          <a:pt x="7488588" y="646331"/>
                        </a:cubicBezTo>
                        <a:cubicBezTo>
                          <a:pt x="7258097" y="699127"/>
                          <a:pt x="6535430" y="643446"/>
                          <a:pt x="6282694" y="646331"/>
                        </a:cubicBezTo>
                        <a:cubicBezTo>
                          <a:pt x="6069430" y="665033"/>
                          <a:pt x="5424735" y="602347"/>
                          <a:pt x="5245627" y="646331"/>
                        </a:cubicBezTo>
                        <a:cubicBezTo>
                          <a:pt x="5037730" y="739148"/>
                          <a:pt x="4585726" y="670058"/>
                          <a:pt x="4208563" y="646331"/>
                        </a:cubicBezTo>
                        <a:cubicBezTo>
                          <a:pt x="3833658" y="595992"/>
                          <a:pt x="3597839" y="591540"/>
                          <a:pt x="3087082" y="646331"/>
                        </a:cubicBezTo>
                        <a:cubicBezTo>
                          <a:pt x="2624098" y="597420"/>
                          <a:pt x="2322489" y="575799"/>
                          <a:pt x="1796778" y="646331"/>
                        </a:cubicBezTo>
                        <a:cubicBezTo>
                          <a:pt x="1257213" y="757999"/>
                          <a:pt x="671564" y="749591"/>
                          <a:pt x="0" y="646331"/>
                        </a:cubicBezTo>
                        <a:cubicBezTo>
                          <a:pt x="-28238" y="607605"/>
                          <a:pt x="76895" y="460825"/>
                          <a:pt x="0" y="316701"/>
                        </a:cubicBezTo>
                        <a:cubicBezTo>
                          <a:pt x="-81101" y="193686"/>
                          <a:pt x="-12067" y="12644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1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b) Đáy và đường cao của hình tam giác</a:t>
            </a:r>
            <a:endParaRPr kumimoji="0" lang="vi-VN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63" name="Group 7">
            <a:extLst>
              <a:ext uri="{FF2B5EF4-FFF2-40B4-BE49-F238E27FC236}">
                <a16:creationId xmlns:a16="http://schemas.microsoft.com/office/drawing/2014/main" id="{85A20282-3190-4450-B4C6-5346BFD23AF3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205038"/>
            <a:ext cx="4572000" cy="3281362"/>
            <a:chOff x="96" y="1200"/>
            <a:chExt cx="2880" cy="1785"/>
          </a:xfrm>
        </p:grpSpPr>
        <p:sp>
          <p:nvSpPr>
            <p:cNvPr id="23576" name="AutoShape 8">
              <a:extLst>
                <a:ext uri="{FF2B5EF4-FFF2-40B4-BE49-F238E27FC236}">
                  <a16:creationId xmlns:a16="http://schemas.microsoft.com/office/drawing/2014/main" id="{0AE61535-477F-492E-9D8C-9DFB7ADD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1536"/>
              <a:ext cx="2112" cy="1248"/>
            </a:xfrm>
            <a:prstGeom prst="triangle">
              <a:avLst>
                <a:gd name="adj" fmla="val 25282"/>
              </a:avLst>
            </a:prstGeom>
            <a:noFill/>
            <a:ln w="57150">
              <a:solidFill>
                <a:srgbClr val="29292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77" name="Text Box 9">
              <a:extLst>
                <a:ext uri="{FF2B5EF4-FFF2-40B4-BE49-F238E27FC236}">
                  <a16:creationId xmlns:a16="http://schemas.microsoft.com/office/drawing/2014/main" id="{B0BFB746-BC36-4F9C-8CFC-2C6E1E7CA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200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3578" name="Text Box 10">
              <a:extLst>
                <a:ext uri="{FF2B5EF4-FFF2-40B4-BE49-F238E27FC236}">
                  <a16:creationId xmlns:a16="http://schemas.microsoft.com/office/drawing/2014/main" id="{DF8EA32C-E523-4D80-9249-3B79AD6EC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688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3579" name="Text Box 11">
              <a:extLst>
                <a:ext uri="{FF2B5EF4-FFF2-40B4-BE49-F238E27FC236}">
                  <a16:creationId xmlns:a16="http://schemas.microsoft.com/office/drawing/2014/main" id="{43CCC70D-F117-4333-9F5E-F920963D4F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" y="2736"/>
              <a:ext cx="480" cy="249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</p:grpSp>
      <p:sp>
        <p:nvSpPr>
          <p:cNvPr id="70670" name="Line 14">
            <a:extLst>
              <a:ext uri="{FF2B5EF4-FFF2-40B4-BE49-F238E27FC236}">
                <a16:creationId xmlns:a16="http://schemas.microsoft.com/office/drawing/2014/main" id="{3740B0C3-CBC7-4FC3-9433-556579BD44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1" y="5105401"/>
            <a:ext cx="3382963" cy="3175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0671" name="Text Box 15">
            <a:extLst>
              <a:ext uri="{FF2B5EF4-FFF2-40B4-BE49-F238E27FC236}">
                <a16:creationId xmlns:a16="http://schemas.microsoft.com/office/drawing/2014/main" id="{86104225-7F7F-4EF5-B716-4B5ED73CD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2786063"/>
            <a:ext cx="182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BC là đáy,</a:t>
            </a:r>
          </a:p>
        </p:txBody>
      </p:sp>
      <p:sp>
        <p:nvSpPr>
          <p:cNvPr id="70672" name="Line 16">
            <a:extLst>
              <a:ext uri="{FF2B5EF4-FFF2-40B4-BE49-F238E27FC236}">
                <a16:creationId xmlns:a16="http://schemas.microsoft.com/office/drawing/2014/main" id="{A14B7B3F-A8F0-439A-9D91-C2DAEA03F0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348289" y="2862263"/>
            <a:ext cx="14287" cy="2239962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0673" name="Group 17">
            <a:extLst>
              <a:ext uri="{FF2B5EF4-FFF2-40B4-BE49-F238E27FC236}">
                <a16:creationId xmlns:a16="http://schemas.microsoft.com/office/drawing/2014/main" id="{EC47DF1C-0FCF-4899-9BAE-3930A716D35A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5391151" y="1338263"/>
            <a:ext cx="804863" cy="1522412"/>
            <a:chOff x="1968" y="2304"/>
            <a:chExt cx="507" cy="959"/>
          </a:xfrm>
        </p:grpSpPr>
        <p:grpSp>
          <p:nvGrpSpPr>
            <p:cNvPr id="23568" name="Group 18">
              <a:extLst>
                <a:ext uri="{FF2B5EF4-FFF2-40B4-BE49-F238E27FC236}">
                  <a16:creationId xmlns:a16="http://schemas.microsoft.com/office/drawing/2014/main" id="{1CCA02CB-EC70-486C-A8BC-36C6D1156F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23" y="2410"/>
              <a:ext cx="276" cy="576"/>
              <a:chOff x="1604" y="1695"/>
              <a:chExt cx="397" cy="752"/>
            </a:xfrm>
          </p:grpSpPr>
          <p:sp>
            <p:nvSpPr>
              <p:cNvPr id="23573" name="Line 19">
                <a:extLst>
                  <a:ext uri="{FF2B5EF4-FFF2-40B4-BE49-F238E27FC236}">
                    <a16:creationId xmlns:a16="http://schemas.microsoft.com/office/drawing/2014/main" id="{E8F56234-EDD5-4723-AAEA-0D7F9B541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04" y="1728"/>
                <a:ext cx="397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4" name="Line 20">
                <a:extLst>
                  <a:ext uri="{FF2B5EF4-FFF2-40B4-BE49-F238E27FC236}">
                    <a16:creationId xmlns:a16="http://schemas.microsoft.com/office/drawing/2014/main" id="{1A146DD9-E8DE-4F07-90C4-178293B28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58" y="2071"/>
                <a:ext cx="679" cy="0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5" name="Line 21">
                <a:extLst>
                  <a:ext uri="{FF2B5EF4-FFF2-40B4-BE49-F238E27FC236}">
                    <a16:creationId xmlns:a16="http://schemas.microsoft.com/office/drawing/2014/main" id="{09F47554-D754-4BBB-B21C-33D55522B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427" y="1952"/>
                <a:ext cx="752" cy="238"/>
              </a:xfrm>
              <a:prstGeom prst="line">
                <a:avLst/>
              </a:prstGeom>
              <a:noFill/>
              <a:ln w="222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23569" name="Group 22">
              <a:extLst>
                <a:ext uri="{FF2B5EF4-FFF2-40B4-BE49-F238E27FC236}">
                  <a16:creationId xmlns:a16="http://schemas.microsoft.com/office/drawing/2014/main" id="{5AE2BD1A-7B73-4411-A9ED-48E8E03C05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304"/>
              <a:ext cx="507" cy="959"/>
              <a:chOff x="1624" y="1670"/>
              <a:chExt cx="507" cy="959"/>
            </a:xfrm>
          </p:grpSpPr>
          <p:sp>
            <p:nvSpPr>
              <p:cNvPr id="23570" name="Line 23">
                <a:extLst>
                  <a:ext uri="{FF2B5EF4-FFF2-40B4-BE49-F238E27FC236}">
                    <a16:creationId xmlns:a16="http://schemas.microsoft.com/office/drawing/2014/main" id="{44372636-DAE1-4E38-83FE-C8C13FDC0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24" y="1713"/>
                <a:ext cx="507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1" name="Line 24">
                <a:extLst>
                  <a:ext uri="{FF2B5EF4-FFF2-40B4-BE49-F238E27FC236}">
                    <a16:creationId xmlns:a16="http://schemas.microsoft.com/office/drawing/2014/main" id="{A22AEACE-47C4-477A-A3B2-7DD9FA5B17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5400000">
                <a:off x="1694" y="2149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3572" name="Line 25">
                <a:extLst>
                  <a:ext uri="{FF2B5EF4-FFF2-40B4-BE49-F238E27FC236}">
                    <a16:creationId xmlns:a16="http://schemas.microsoft.com/office/drawing/2014/main" id="{EE5801D7-8FD1-4EDD-9256-B75031D451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4620000" flipH="1">
                <a:off x="1398" y="2002"/>
                <a:ext cx="959" cy="296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0C0C0">
                          <a:alpha val="79999"/>
                        </a:srgbClr>
                      </a:outerShdw>
                    </a:effectLst>
                  </a14:hiddenEffects>
                </a:ext>
              </a:extLst>
            </p:spPr>
            <p:txBody>
              <a:bodyPr bIns="13716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70682" name="Group 26">
            <a:extLst>
              <a:ext uri="{FF2B5EF4-FFF2-40B4-BE49-F238E27FC236}">
                <a16:creationId xmlns:a16="http://schemas.microsoft.com/office/drawing/2014/main" id="{8BAE2808-6096-4141-BC48-25B7A4BF6AF0}"/>
              </a:ext>
            </a:extLst>
          </p:cNvPr>
          <p:cNvGrpSpPr>
            <a:grpSpLocks/>
          </p:cNvGrpSpPr>
          <p:nvPr/>
        </p:nvGrpSpPr>
        <p:grpSpPr bwMode="auto">
          <a:xfrm>
            <a:off x="5395913" y="4843463"/>
            <a:ext cx="228600" cy="228600"/>
            <a:chOff x="4128" y="2841"/>
            <a:chExt cx="144" cy="144"/>
          </a:xfrm>
        </p:grpSpPr>
        <p:sp>
          <p:nvSpPr>
            <p:cNvPr id="23566" name="Line 27">
              <a:extLst>
                <a:ext uri="{FF2B5EF4-FFF2-40B4-BE49-F238E27FC236}">
                  <a16:creationId xmlns:a16="http://schemas.microsoft.com/office/drawing/2014/main" id="{7CE0C9F9-34FE-4931-A648-7A549C6EFC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28" y="2841"/>
              <a:ext cx="1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567" name="Line 28">
              <a:extLst>
                <a:ext uri="{FF2B5EF4-FFF2-40B4-BE49-F238E27FC236}">
                  <a16:creationId xmlns:a16="http://schemas.microsoft.com/office/drawing/2014/main" id="{BBB9B77B-CB12-4377-9812-2A0FC62A2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41"/>
              <a:ext cx="0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70685" name="Rectangle 29">
            <a:extLst>
              <a:ext uri="{FF2B5EF4-FFF2-40B4-BE49-F238E27FC236}">
                <a16:creationId xmlns:a16="http://schemas.microsoft.com/office/drawing/2014/main" id="{C9336EB8-E511-4637-8AFD-64512B8C9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25" y="5105400"/>
            <a:ext cx="423514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wrap="none" bIns="137160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</a:t>
            </a:r>
          </a:p>
        </p:txBody>
      </p:sp>
      <p:sp>
        <p:nvSpPr>
          <p:cNvPr id="70686" name="Text Box 30">
            <a:extLst>
              <a:ext uri="{FF2B5EF4-FFF2-40B4-BE49-F238E27FC236}">
                <a16:creationId xmlns:a16="http://schemas.microsoft.com/office/drawing/2014/main" id="{FD1CCE89-14D5-42DA-B8B7-0EF2CE48F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756" y="5492750"/>
            <a:ext cx="4967287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AH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cao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nó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hạ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đáy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BC.</a:t>
            </a:r>
          </a:p>
        </p:txBody>
      </p:sp>
      <p:sp>
        <p:nvSpPr>
          <p:cNvPr id="70687" name="Text Box 31">
            <a:extLst>
              <a:ext uri="{FF2B5EF4-FFF2-40B4-BE49-F238E27FC236}">
                <a16:creationId xmlns:a16="http://schemas.microsoft.com/office/drawing/2014/main" id="{2E2606CC-54EC-4C6C-93E7-DF076D6C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4" y="3429000"/>
            <a:ext cx="449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 dài AH là chiều cao.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8DD7F194-9F58-4A76-9EFD-92866650D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2558" y="1265412"/>
            <a:ext cx="4137441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hạ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 Box 26">
            <a:extLst>
              <a:ext uri="{FF2B5EF4-FFF2-40B4-BE49-F238E27FC236}">
                <a16:creationId xmlns:a16="http://schemas.microsoft.com/office/drawing/2014/main" id="{BF726042-ECCC-48B7-9066-60404975A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0067" y="2905073"/>
            <a:ext cx="3692734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Chiều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cao</a:t>
            </a:r>
            <a:r>
              <a:rPr kumimoji="0" lang="en-US" altLang="en-US" sz="3000" b="1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dài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AH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đo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1" u="none" strike="noStrike" kern="1200" cap="none" spc="0" normalizeH="0" baseline="0" noProof="0" dirty="0" err="1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71" grpId="0"/>
      <p:bldP spid="70685" grpId="0"/>
      <p:bldP spid="70686" grpId="0"/>
      <p:bldP spid="70687" grpId="0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Box 5">
            <a:extLst>
              <a:ext uri="{FF2B5EF4-FFF2-40B4-BE49-F238E27FC236}">
                <a16:creationId xmlns:a16="http://schemas.microsoft.com/office/drawing/2014/main" id="{282063A5-751F-DAFD-9685-16ACC0ACE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838" y="66675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2060"/>
                </a:solidFill>
              </a:rPr>
              <a:t>Chỉ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ra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đường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cao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của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các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hình</a:t>
            </a:r>
            <a:r>
              <a:rPr lang="en-US" altLang="en-US" sz="3200" b="1" i="1" dirty="0">
                <a:solidFill>
                  <a:srgbClr val="002060"/>
                </a:solidFill>
              </a:rPr>
              <a:t> tam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giác</a:t>
            </a:r>
            <a:r>
              <a:rPr lang="en-US" altLang="en-US" sz="3200" b="1" i="1" dirty="0">
                <a:solidFill>
                  <a:srgbClr val="002060"/>
                </a:solidFill>
              </a:rPr>
              <a:t> </a:t>
            </a:r>
            <a:r>
              <a:rPr lang="en-US" altLang="en-US" sz="3200" b="1" i="1" dirty="0" err="1">
                <a:solidFill>
                  <a:srgbClr val="002060"/>
                </a:solidFill>
              </a:rPr>
              <a:t>sau</a:t>
            </a:r>
            <a:r>
              <a:rPr lang="en-US" altLang="en-US" sz="3200" b="1" i="1" dirty="0">
                <a:solidFill>
                  <a:srgbClr val="002060"/>
                </a:solidFill>
              </a:rPr>
              <a:t>:</a:t>
            </a:r>
          </a:p>
        </p:txBody>
      </p:sp>
      <p:grpSp>
        <p:nvGrpSpPr>
          <p:cNvPr id="35" name="Group 69">
            <a:extLst>
              <a:ext uri="{FF2B5EF4-FFF2-40B4-BE49-F238E27FC236}">
                <a16:creationId xmlns:a16="http://schemas.microsoft.com/office/drawing/2014/main" id="{B21E7097-D03B-25FA-B8E1-005624ECA695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524000"/>
            <a:ext cx="3200400" cy="2819400"/>
            <a:chOff x="0" y="960"/>
            <a:chExt cx="2016" cy="1776"/>
          </a:xfrm>
        </p:grpSpPr>
        <p:sp>
          <p:nvSpPr>
            <p:cNvPr id="36" name="Text Box 33">
              <a:extLst>
                <a:ext uri="{FF2B5EF4-FFF2-40B4-BE49-F238E27FC236}">
                  <a16:creationId xmlns:a16="http://schemas.microsoft.com/office/drawing/2014/main" id="{142FCE5D-9FBB-B532-2B7B-805A48E160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4" y="96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37" name="Text Box 34">
              <a:extLst>
                <a:ext uri="{FF2B5EF4-FFF2-40B4-BE49-F238E27FC236}">
                  <a16:creationId xmlns:a16="http://schemas.microsoft.com/office/drawing/2014/main" id="{12618C2C-2F7A-3AE4-16FE-87135AE736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  <p:sp>
          <p:nvSpPr>
            <p:cNvPr id="38" name="Text Box 35">
              <a:extLst>
                <a:ext uri="{FF2B5EF4-FFF2-40B4-BE49-F238E27FC236}">
                  <a16:creationId xmlns:a16="http://schemas.microsoft.com/office/drawing/2014/main" id="{7F32DC79-8C04-DC6B-A677-4CA6A1349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448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2CA1C58D-A46B-0613-A835-B9CD18FC2F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1270"/>
              <a:ext cx="1514" cy="1226"/>
            </a:xfrm>
            <a:prstGeom prst="triangle">
              <a:avLst>
                <a:gd name="adj" fmla="val 50000"/>
              </a:avLst>
            </a:prstGeom>
            <a:noFill/>
            <a:ln w="38100" algn="ctr">
              <a:solidFill>
                <a:srgbClr val="6633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C0C0C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</a:ex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40" name="Text Box 47">
            <a:extLst>
              <a:ext uri="{FF2B5EF4-FFF2-40B4-BE49-F238E27FC236}">
                <a16:creationId xmlns:a16="http://schemas.microsoft.com/office/drawing/2014/main" id="{ED29CB2D-B7D9-E09A-C3C4-34A7DE2A56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4038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41" name="Text Box 49">
            <a:extLst>
              <a:ext uri="{FF2B5EF4-FFF2-40B4-BE49-F238E27FC236}">
                <a16:creationId xmlns:a16="http://schemas.microsoft.com/office/drawing/2014/main" id="{ED956E97-90BC-8EBE-049F-6623F24E8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C</a:t>
            </a:r>
          </a:p>
        </p:txBody>
      </p:sp>
      <p:sp>
        <p:nvSpPr>
          <p:cNvPr id="42" name="AutoShape 50">
            <a:extLst>
              <a:ext uri="{FF2B5EF4-FFF2-40B4-BE49-F238E27FC236}">
                <a16:creationId xmlns:a16="http://schemas.microsoft.com/office/drawing/2014/main" id="{780F451F-4319-2C99-35F2-416587BB4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057400"/>
            <a:ext cx="2209800" cy="1905000"/>
          </a:xfrm>
          <a:prstGeom prst="rtTriangle">
            <a:avLst/>
          </a:prstGeom>
          <a:noFill/>
          <a:ln w="38100" algn="ctr">
            <a:solidFill>
              <a:srgbClr val="663300"/>
            </a:solidFill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bIns="137160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43" name="Text Box 62">
            <a:extLst>
              <a:ext uri="{FF2B5EF4-FFF2-40B4-BE49-F238E27FC236}">
                <a16:creationId xmlns:a16="http://schemas.microsoft.com/office/drawing/2014/main" id="{23E2BAA0-3BBF-7AC0-6057-F7C49664E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25" y="157638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A</a:t>
            </a:r>
          </a:p>
        </p:txBody>
      </p:sp>
      <p:grpSp>
        <p:nvGrpSpPr>
          <p:cNvPr id="44" name="Group 92">
            <a:extLst>
              <a:ext uri="{FF2B5EF4-FFF2-40B4-BE49-F238E27FC236}">
                <a16:creationId xmlns:a16="http://schemas.microsoft.com/office/drawing/2014/main" id="{452A7113-6F68-65AC-28A7-7EFF8835219E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438276"/>
            <a:ext cx="3276600" cy="3006725"/>
            <a:chOff x="1920" y="906"/>
            <a:chExt cx="2064" cy="1894"/>
          </a:xfrm>
        </p:grpSpPr>
        <p:sp>
          <p:nvSpPr>
            <p:cNvPr id="45" name="Text Box 48">
              <a:extLst>
                <a:ext uri="{FF2B5EF4-FFF2-40B4-BE49-F238E27FC236}">
                  <a16:creationId xmlns:a16="http://schemas.microsoft.com/office/drawing/2014/main" id="{E9BB4CA8-78D1-09C0-0635-8126CAC0B5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90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A</a:t>
              </a:r>
            </a:p>
          </p:txBody>
        </p:sp>
        <p:sp>
          <p:nvSpPr>
            <p:cNvPr id="46" name="Text Box 61">
              <a:extLst>
                <a:ext uri="{FF2B5EF4-FFF2-40B4-BE49-F238E27FC236}">
                  <a16:creationId xmlns:a16="http://schemas.microsoft.com/office/drawing/2014/main" id="{FA52567A-320F-74AC-B112-48EC982A7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6" y="2496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B</a:t>
              </a:r>
            </a:p>
          </p:txBody>
        </p:sp>
        <p:grpSp>
          <p:nvGrpSpPr>
            <p:cNvPr id="47" name="Group 63">
              <a:extLst>
                <a:ext uri="{FF2B5EF4-FFF2-40B4-BE49-F238E27FC236}">
                  <a16:creationId xmlns:a16="http://schemas.microsoft.com/office/drawing/2014/main" id="{67E29E66-7E5A-2117-5640-6E98F55309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32" y="1248"/>
              <a:ext cx="1728" cy="1264"/>
              <a:chOff x="1672" y="1824"/>
              <a:chExt cx="2160" cy="1240"/>
            </a:xfrm>
          </p:grpSpPr>
          <p:sp>
            <p:nvSpPr>
              <p:cNvPr id="49" name="Line 64">
                <a:extLst>
                  <a:ext uri="{FF2B5EF4-FFF2-40B4-BE49-F238E27FC236}">
                    <a16:creationId xmlns:a16="http://schemas.microsoft.com/office/drawing/2014/main" id="{ECB08361-6570-8DDE-F9A9-9FD52BA053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624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5">
                <a:extLst>
                  <a:ext uri="{FF2B5EF4-FFF2-40B4-BE49-F238E27FC236}">
                    <a16:creationId xmlns:a16="http://schemas.microsoft.com/office/drawing/2014/main" id="{84775547-A3AF-BE40-3369-F765E90CBD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72" y="1825"/>
                <a:ext cx="2160" cy="1239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6">
                <a:extLst>
                  <a:ext uri="{FF2B5EF4-FFF2-40B4-BE49-F238E27FC236}">
                    <a16:creationId xmlns:a16="http://schemas.microsoft.com/office/drawing/2014/main" id="{76447562-64A3-A110-7CFC-D15227504A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96" y="3063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66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" name="Text Box 67">
              <a:extLst>
                <a:ext uri="{FF2B5EF4-FFF2-40B4-BE49-F238E27FC236}">
                  <a16:creationId xmlns:a16="http://schemas.microsoft.com/office/drawing/2014/main" id="{E2A3BF75-5522-7794-CE96-A5BF198340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4" y="2512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400" b="1">
                  <a:solidFill>
                    <a:srgbClr val="663300"/>
                  </a:solidFill>
                  <a:latin typeface=".VnTime" pitchFamily="34" charset="0"/>
                </a:rPr>
                <a:t>C</a:t>
              </a:r>
            </a:p>
          </p:txBody>
        </p:sp>
      </p:grpSp>
      <p:sp>
        <p:nvSpPr>
          <p:cNvPr id="52" name="Text Box 71">
            <a:extLst>
              <a:ext uri="{FF2B5EF4-FFF2-40B4-BE49-F238E27FC236}">
                <a16:creationId xmlns:a16="http://schemas.microsoft.com/office/drawing/2014/main" id="{4DBD8FD7-E42E-15B2-60CA-2AF123F970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53" name="Line 82">
            <a:extLst>
              <a:ext uri="{FF2B5EF4-FFF2-40B4-BE49-F238E27FC236}">
                <a16:creationId xmlns:a16="http://schemas.microsoft.com/office/drawing/2014/main" id="{C02969EB-8DB7-B925-FADB-3CDFF84DF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09914" y="2043114"/>
            <a:ext cx="14287" cy="1919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4" name="Line 93">
            <a:extLst>
              <a:ext uri="{FF2B5EF4-FFF2-40B4-BE49-F238E27FC236}">
                <a16:creationId xmlns:a16="http://schemas.microsoft.com/office/drawing/2014/main" id="{C621D25E-529E-864F-AA42-A86C369D9B2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9664" y="1995488"/>
            <a:ext cx="14287" cy="2011362"/>
          </a:xfrm>
          <a:prstGeom prst="line">
            <a:avLst/>
          </a:prstGeom>
          <a:noFill/>
          <a:ln w="635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5" name="Line 94">
            <a:extLst>
              <a:ext uri="{FF2B5EF4-FFF2-40B4-BE49-F238E27FC236}">
                <a16:creationId xmlns:a16="http://schemas.microsoft.com/office/drawing/2014/main" id="{1F0D1C39-9CA8-678C-8B37-1DD8CC08BB8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91138" y="3632201"/>
            <a:ext cx="14288" cy="731837"/>
          </a:xfrm>
          <a:prstGeom prst="line">
            <a:avLst/>
          </a:prstGeom>
          <a:noFill/>
          <a:ln w="25400">
            <a:solidFill>
              <a:srgbClr val="66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sp>
        <p:nvSpPr>
          <p:cNvPr id="56" name="Text Box 95">
            <a:extLst>
              <a:ext uri="{FF2B5EF4-FFF2-40B4-BE49-F238E27FC236}">
                <a16:creationId xmlns:a16="http://schemas.microsoft.com/office/drawing/2014/main" id="{D0A411B6-6BC2-3C11-E90D-948EDCB37D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962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663300"/>
                </a:solidFill>
                <a:latin typeface=".VnTime" pitchFamily="34" charset="0"/>
              </a:rPr>
              <a:t>H</a:t>
            </a:r>
          </a:p>
        </p:txBody>
      </p:sp>
      <p:sp>
        <p:nvSpPr>
          <p:cNvPr id="57" name="Text Box 96">
            <a:extLst>
              <a:ext uri="{FF2B5EF4-FFF2-40B4-BE49-F238E27FC236}">
                <a16:creationId xmlns:a16="http://schemas.microsoft.com/office/drawing/2014/main" id="{A708499C-DBF5-1F04-5F6B-713C2D791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601073"/>
            <a:ext cx="26670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8" name="Text Box 97">
            <a:extLst>
              <a:ext uri="{FF2B5EF4-FFF2-40B4-BE49-F238E27FC236}">
                <a16:creationId xmlns:a16="http://schemas.microsoft.com/office/drawing/2014/main" id="{D20D2085-783D-3C0A-4FC2-B4BFC6DA4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4532842"/>
            <a:ext cx="28575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2400" i="1"/>
              <a:t>AH là đường cao ứng với đáy BC</a:t>
            </a:r>
          </a:p>
        </p:txBody>
      </p:sp>
      <p:sp>
        <p:nvSpPr>
          <p:cNvPr id="59" name="Text Box 98">
            <a:extLst>
              <a:ext uri="{FF2B5EF4-FFF2-40B4-BE49-F238E27FC236}">
                <a16:creationId xmlns:a16="http://schemas.microsoft.com/office/drawing/2014/main" id="{42528002-1695-A3F0-5D5F-28DE6DB1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7739" y="4495800"/>
            <a:ext cx="2590800" cy="830997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i="1"/>
              <a:t>AB là đường cao ứng với đáy BC</a:t>
            </a:r>
          </a:p>
        </p:txBody>
      </p:sp>
      <p:sp>
        <p:nvSpPr>
          <p:cNvPr id="60" name="Line 99">
            <a:extLst>
              <a:ext uri="{FF2B5EF4-FFF2-40B4-BE49-F238E27FC236}">
                <a16:creationId xmlns:a16="http://schemas.microsoft.com/office/drawing/2014/main" id="{5918B694-8978-30B0-2327-5FD4EABEC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2913" y="2009776"/>
            <a:ext cx="14287" cy="1919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</a14:hiddenEffects>
            </a:ext>
          </a:extLst>
        </p:spPr>
        <p:txBody>
          <a:bodyPr bIns="137160" anchor="ctr"/>
          <a:lstStyle/>
          <a:p>
            <a:endParaRPr lang="en-US"/>
          </a:p>
        </p:txBody>
      </p:sp>
      <p:grpSp>
        <p:nvGrpSpPr>
          <p:cNvPr id="61" name="Group 103">
            <a:extLst>
              <a:ext uri="{FF2B5EF4-FFF2-40B4-BE49-F238E27FC236}">
                <a16:creationId xmlns:a16="http://schemas.microsoft.com/office/drawing/2014/main" id="{D5A5A7A6-87F4-0821-A24F-431E6F3E5D50}"/>
              </a:ext>
            </a:extLst>
          </p:cNvPr>
          <p:cNvGrpSpPr>
            <a:grpSpLocks/>
          </p:cNvGrpSpPr>
          <p:nvPr/>
        </p:nvGrpSpPr>
        <p:grpSpPr bwMode="auto">
          <a:xfrm>
            <a:off x="8139113" y="2862263"/>
            <a:ext cx="609600" cy="1066800"/>
            <a:chOff x="3792" y="3264"/>
            <a:chExt cx="384" cy="672"/>
          </a:xfrm>
        </p:grpSpPr>
        <p:sp>
          <p:nvSpPr>
            <p:cNvPr id="62" name="AutoShape 101">
              <a:extLst>
                <a:ext uri="{FF2B5EF4-FFF2-40B4-BE49-F238E27FC236}">
                  <a16:creationId xmlns:a16="http://schemas.microsoft.com/office/drawing/2014/main" id="{348B3AD6-AF6B-8410-656C-454084D43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3" name="AutoShape 102">
              <a:extLst>
                <a:ext uri="{FF2B5EF4-FFF2-40B4-BE49-F238E27FC236}">
                  <a16:creationId xmlns:a16="http://schemas.microsoft.com/office/drawing/2014/main" id="{E6675C98-24AC-67EE-215C-F5B2C47555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4" name="Group 104">
            <a:extLst>
              <a:ext uri="{FF2B5EF4-FFF2-40B4-BE49-F238E27FC236}">
                <a16:creationId xmlns:a16="http://schemas.microsoft.com/office/drawing/2014/main" id="{2F2069BD-2319-8A40-D963-4E0404110F7E}"/>
              </a:ext>
            </a:extLst>
          </p:cNvPr>
          <p:cNvGrpSpPr>
            <a:grpSpLocks/>
          </p:cNvGrpSpPr>
          <p:nvPr/>
        </p:nvGrpSpPr>
        <p:grpSpPr bwMode="auto">
          <a:xfrm>
            <a:off x="4957763" y="2895600"/>
            <a:ext cx="609600" cy="1066800"/>
            <a:chOff x="3792" y="3264"/>
            <a:chExt cx="384" cy="672"/>
          </a:xfrm>
        </p:grpSpPr>
        <p:sp>
          <p:nvSpPr>
            <p:cNvPr id="65" name="AutoShape 105">
              <a:extLst>
                <a:ext uri="{FF2B5EF4-FFF2-40B4-BE49-F238E27FC236}">
                  <a16:creationId xmlns:a16="http://schemas.microsoft.com/office/drawing/2014/main" id="{C15F1341-C126-C59F-5837-672297E1C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6" name="AutoShape 106">
              <a:extLst>
                <a:ext uri="{FF2B5EF4-FFF2-40B4-BE49-F238E27FC236}">
                  <a16:creationId xmlns:a16="http://schemas.microsoft.com/office/drawing/2014/main" id="{F95E7D15-1E00-A2BB-677E-690F51ABCA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grpSp>
        <p:nvGrpSpPr>
          <p:cNvPr id="67" name="Group 107">
            <a:extLst>
              <a:ext uri="{FF2B5EF4-FFF2-40B4-BE49-F238E27FC236}">
                <a16:creationId xmlns:a16="http://schemas.microsoft.com/office/drawing/2014/main" id="{886F1FAD-D0B2-6580-9D57-8A1A0D891B3D}"/>
              </a:ext>
            </a:extLst>
          </p:cNvPr>
          <p:cNvGrpSpPr>
            <a:grpSpLocks/>
          </p:cNvGrpSpPr>
          <p:nvPr/>
        </p:nvGrpSpPr>
        <p:grpSpPr bwMode="auto">
          <a:xfrm>
            <a:off x="3157538" y="2862263"/>
            <a:ext cx="609600" cy="1066800"/>
            <a:chOff x="3792" y="3264"/>
            <a:chExt cx="384" cy="672"/>
          </a:xfrm>
        </p:grpSpPr>
        <p:sp>
          <p:nvSpPr>
            <p:cNvPr id="68" name="AutoShape 108">
              <a:extLst>
                <a:ext uri="{FF2B5EF4-FFF2-40B4-BE49-F238E27FC236}">
                  <a16:creationId xmlns:a16="http://schemas.microsoft.com/office/drawing/2014/main" id="{D7FFC4E0-4326-2738-EAA0-DF31041713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264"/>
              <a:ext cx="384" cy="672"/>
            </a:xfrm>
            <a:prstGeom prst="rtTriangle">
              <a:avLst/>
            </a:prstGeom>
            <a:solidFill>
              <a:srgbClr val="FF99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69" name="AutoShape 109">
              <a:extLst>
                <a:ext uri="{FF2B5EF4-FFF2-40B4-BE49-F238E27FC236}">
                  <a16:creationId xmlns:a16="http://schemas.microsoft.com/office/drawing/2014/main" id="{4CFE8516-DC44-86F3-6F93-2A48A5641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9" y="3465"/>
              <a:ext cx="213" cy="405"/>
            </a:xfrm>
            <a:prstGeom prst="rtTriangl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79999"/>
                </a:schemeClr>
              </a:outerShdw>
            </a:effectLst>
          </p:spPr>
          <p:txBody>
            <a:bodyPr wrap="none" bIns="137160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</p:grpSp>
      <p:sp>
        <p:nvSpPr>
          <p:cNvPr id="70" name="TextBox 1">
            <a:extLst>
              <a:ext uri="{FF2B5EF4-FFF2-40B4-BE49-F238E27FC236}">
                <a16:creationId xmlns:a16="http://schemas.microsoft.com/office/drawing/2014/main" id="{35BFA68C-7658-9E2C-0288-03D80C978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1014413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altLang="en-US" sz="3200" b="1">
                <a:solidFill>
                  <a:srgbClr val="7030A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1" name="TextBox 1">
            <a:extLst>
              <a:ext uri="{FF2B5EF4-FFF2-40B4-BE49-F238E27FC236}">
                <a16:creationId xmlns:a16="http://schemas.microsoft.com/office/drawing/2014/main" id="{CA1D10E5-7B75-778A-1174-08E48D043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8" y="3127375"/>
            <a:ext cx="406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00FF"/>
                </a:solidFill>
                <a:cs typeface="Times New Roman" panose="02020603050405020304" pitchFamily="18" charset="0"/>
              </a:rPr>
              <a:t>2</a:t>
            </a:r>
            <a:endParaRPr lang="vi-VN" altLang="en-US" sz="3200" b="1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72" name="TextBox 1">
            <a:extLst>
              <a:ext uri="{FF2B5EF4-FFF2-40B4-BE49-F238E27FC236}">
                <a16:creationId xmlns:a16="http://schemas.microsoft.com/office/drawing/2014/main" id="{95E629CE-2751-B87C-A852-391E26479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3136900"/>
            <a:ext cx="40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C00000"/>
                </a:solidFill>
                <a:cs typeface="Times New Roman" panose="02020603050405020304" pitchFamily="18" charset="0"/>
              </a:rPr>
              <a:t>3</a:t>
            </a:r>
            <a:endParaRPr lang="vi-VN" altLang="en-US" sz="3200" b="1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1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1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  <p:bldP spid="54" grpId="0" animBg="1"/>
      <p:bldP spid="54" grpId="1" animBg="1"/>
      <p:bldP spid="60" grpId="0" animBg="1"/>
      <p:bldP spid="60" grpId="1" animBg="1"/>
      <p:bldP spid="60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Speech Bubble: Rectangle with Corners Rounded 7">
            <a:extLst>
              <a:ext uri="{FF2B5EF4-FFF2-40B4-BE49-F238E27FC236}">
                <a16:creationId xmlns:a16="http://schemas.microsoft.com/office/drawing/2014/main" id="{E825296A-65D0-6675-E303-83F0542AAEF1}"/>
              </a:ext>
            </a:extLst>
          </p:cNvPr>
          <p:cNvSpPr/>
          <p:nvPr/>
        </p:nvSpPr>
        <p:spPr>
          <a:xfrm>
            <a:off x="1927965" y="0"/>
            <a:ext cx="7936992" cy="1861457"/>
          </a:xfrm>
          <a:custGeom>
            <a:avLst/>
            <a:gdLst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  <a:gd name="connsiteX0" fmla="*/ 0 w 7936992"/>
              <a:gd name="connsiteY0" fmla="*/ 310249 h 1861457"/>
              <a:gd name="connsiteX1" fmla="*/ 310249 w 7936992"/>
              <a:gd name="connsiteY1" fmla="*/ 0 h 1861457"/>
              <a:gd name="connsiteX2" fmla="*/ 4629912 w 7936992"/>
              <a:gd name="connsiteY2" fmla="*/ 0 h 1861457"/>
              <a:gd name="connsiteX3" fmla="*/ 4629912 w 7936992"/>
              <a:gd name="connsiteY3" fmla="*/ 0 h 1861457"/>
              <a:gd name="connsiteX4" fmla="*/ 6614160 w 7936992"/>
              <a:gd name="connsiteY4" fmla="*/ 0 h 1861457"/>
              <a:gd name="connsiteX5" fmla="*/ 7626743 w 7936992"/>
              <a:gd name="connsiteY5" fmla="*/ 0 h 1861457"/>
              <a:gd name="connsiteX6" fmla="*/ 7936992 w 7936992"/>
              <a:gd name="connsiteY6" fmla="*/ 310249 h 1861457"/>
              <a:gd name="connsiteX7" fmla="*/ 7936992 w 7936992"/>
              <a:gd name="connsiteY7" fmla="*/ 1085850 h 1861457"/>
              <a:gd name="connsiteX8" fmla="*/ 8468929 w 7936992"/>
              <a:gd name="connsiteY8" fmla="*/ 1106431 h 1861457"/>
              <a:gd name="connsiteX9" fmla="*/ 7936992 w 7936992"/>
              <a:gd name="connsiteY9" fmla="*/ 1551214 h 1861457"/>
              <a:gd name="connsiteX10" fmla="*/ 7936992 w 7936992"/>
              <a:gd name="connsiteY10" fmla="*/ 1551208 h 1861457"/>
              <a:gd name="connsiteX11" fmla="*/ 7626743 w 7936992"/>
              <a:gd name="connsiteY11" fmla="*/ 1861457 h 1861457"/>
              <a:gd name="connsiteX12" fmla="*/ 6614160 w 7936992"/>
              <a:gd name="connsiteY12" fmla="*/ 1861457 h 1861457"/>
              <a:gd name="connsiteX13" fmla="*/ 4629912 w 7936992"/>
              <a:gd name="connsiteY13" fmla="*/ 1861457 h 1861457"/>
              <a:gd name="connsiteX14" fmla="*/ 4629912 w 7936992"/>
              <a:gd name="connsiteY14" fmla="*/ 1861457 h 1861457"/>
              <a:gd name="connsiteX15" fmla="*/ 310249 w 7936992"/>
              <a:gd name="connsiteY15" fmla="*/ 1861457 h 1861457"/>
              <a:gd name="connsiteX16" fmla="*/ 0 w 7936992"/>
              <a:gd name="connsiteY16" fmla="*/ 1551208 h 1861457"/>
              <a:gd name="connsiteX17" fmla="*/ 0 w 7936992"/>
              <a:gd name="connsiteY17" fmla="*/ 1551214 h 1861457"/>
              <a:gd name="connsiteX18" fmla="*/ 0 w 7936992"/>
              <a:gd name="connsiteY18" fmla="*/ 1085850 h 1861457"/>
              <a:gd name="connsiteX19" fmla="*/ 0 w 7936992"/>
              <a:gd name="connsiteY19" fmla="*/ 1085850 h 1861457"/>
              <a:gd name="connsiteX20" fmla="*/ 0 w 7936992"/>
              <a:gd name="connsiteY20" fmla="*/ 310249 h 1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36992" h="1861457" fill="none" extrusionOk="0">
                <a:moveTo>
                  <a:pt x="0" y="310249"/>
                </a:moveTo>
                <a:cubicBezTo>
                  <a:pt x="-1560" y="161640"/>
                  <a:pt x="133553" y="-34829"/>
                  <a:pt x="310249" y="0"/>
                </a:cubicBezTo>
                <a:cubicBezTo>
                  <a:pt x="1030050" y="-110251"/>
                  <a:pt x="3296405" y="-187466"/>
                  <a:pt x="4629912" y="0"/>
                </a:cubicBezTo>
                <a:lnTo>
                  <a:pt x="4629912" y="0"/>
                </a:lnTo>
                <a:cubicBezTo>
                  <a:pt x="4931158" y="-102323"/>
                  <a:pt x="5685918" y="174180"/>
                  <a:pt x="6614160" y="0"/>
                </a:cubicBezTo>
                <a:cubicBezTo>
                  <a:pt x="6800134" y="14914"/>
                  <a:pt x="7352409" y="-80226"/>
                  <a:pt x="7626743" y="0"/>
                </a:cubicBezTo>
                <a:cubicBezTo>
                  <a:pt x="7817019" y="28283"/>
                  <a:pt x="7901011" y="130431"/>
                  <a:pt x="7936992" y="310249"/>
                </a:cubicBezTo>
                <a:cubicBezTo>
                  <a:pt x="8012160" y="559435"/>
                  <a:pt x="7997795" y="908868"/>
                  <a:pt x="7936992" y="1085850"/>
                </a:cubicBezTo>
                <a:cubicBezTo>
                  <a:pt x="8042827" y="1088149"/>
                  <a:pt x="8221217" y="1112514"/>
                  <a:pt x="8468929" y="1106431"/>
                </a:cubicBezTo>
                <a:cubicBezTo>
                  <a:pt x="8206211" y="1331290"/>
                  <a:pt x="8065616" y="1471636"/>
                  <a:pt x="7936992" y="1551214"/>
                </a:cubicBezTo>
                <a:lnTo>
                  <a:pt x="7936992" y="1551208"/>
                </a:lnTo>
                <a:cubicBezTo>
                  <a:pt x="7909777" y="1714362"/>
                  <a:pt x="7784983" y="1851664"/>
                  <a:pt x="7626743" y="1861457"/>
                </a:cubicBezTo>
                <a:cubicBezTo>
                  <a:pt x="7456960" y="1899508"/>
                  <a:pt x="7115523" y="1924755"/>
                  <a:pt x="6614160" y="1861457"/>
                </a:cubicBezTo>
                <a:cubicBezTo>
                  <a:pt x="5988491" y="1754209"/>
                  <a:pt x="5123820" y="1999443"/>
                  <a:pt x="4629912" y="1861457"/>
                </a:cubicBezTo>
                <a:lnTo>
                  <a:pt x="4629912" y="1861457"/>
                </a:lnTo>
                <a:cubicBezTo>
                  <a:pt x="3020974" y="1964358"/>
                  <a:pt x="2425173" y="1710935"/>
                  <a:pt x="310249" y="1861457"/>
                </a:cubicBezTo>
                <a:cubicBezTo>
                  <a:pt x="165451" y="1904964"/>
                  <a:pt x="30622" y="1680254"/>
                  <a:pt x="0" y="1551208"/>
                </a:cubicBezTo>
                <a:lnTo>
                  <a:pt x="0" y="1551214"/>
                </a:lnTo>
                <a:cubicBezTo>
                  <a:pt x="-23608" y="1333216"/>
                  <a:pt x="-43425" y="1291698"/>
                  <a:pt x="0" y="1085850"/>
                </a:cubicBezTo>
                <a:lnTo>
                  <a:pt x="0" y="1085850"/>
                </a:lnTo>
                <a:cubicBezTo>
                  <a:pt x="16917" y="895855"/>
                  <a:pt x="-111362" y="631217"/>
                  <a:pt x="0" y="310249"/>
                </a:cubicBezTo>
                <a:close/>
              </a:path>
              <a:path w="7936992" h="1861457" stroke="0" extrusionOk="0">
                <a:moveTo>
                  <a:pt x="0" y="310249"/>
                </a:moveTo>
                <a:cubicBezTo>
                  <a:pt x="9644" y="114393"/>
                  <a:pt x="104357" y="-1412"/>
                  <a:pt x="310249" y="0"/>
                </a:cubicBezTo>
                <a:cubicBezTo>
                  <a:pt x="1491449" y="12932"/>
                  <a:pt x="3113645" y="169047"/>
                  <a:pt x="4629912" y="0"/>
                </a:cubicBezTo>
                <a:lnTo>
                  <a:pt x="4629912" y="0"/>
                </a:lnTo>
                <a:cubicBezTo>
                  <a:pt x="5383854" y="-8519"/>
                  <a:pt x="5965988" y="102010"/>
                  <a:pt x="6614160" y="0"/>
                </a:cubicBezTo>
                <a:cubicBezTo>
                  <a:pt x="7057742" y="-5398"/>
                  <a:pt x="7205878" y="-37941"/>
                  <a:pt x="7626743" y="0"/>
                </a:cubicBezTo>
                <a:cubicBezTo>
                  <a:pt x="7778121" y="12170"/>
                  <a:pt x="7917407" y="130276"/>
                  <a:pt x="7936992" y="310249"/>
                </a:cubicBezTo>
                <a:cubicBezTo>
                  <a:pt x="7930618" y="632332"/>
                  <a:pt x="7875295" y="890268"/>
                  <a:pt x="7936992" y="1085850"/>
                </a:cubicBezTo>
                <a:cubicBezTo>
                  <a:pt x="8080375" y="1097841"/>
                  <a:pt x="8361286" y="1103066"/>
                  <a:pt x="8468929" y="1106431"/>
                </a:cubicBezTo>
                <a:cubicBezTo>
                  <a:pt x="8333393" y="1244004"/>
                  <a:pt x="8071102" y="1439946"/>
                  <a:pt x="7936992" y="1551214"/>
                </a:cubicBezTo>
                <a:lnTo>
                  <a:pt x="7936992" y="1551208"/>
                </a:lnTo>
                <a:cubicBezTo>
                  <a:pt x="7955772" y="1744818"/>
                  <a:pt x="7768696" y="1880469"/>
                  <a:pt x="7626743" y="1861457"/>
                </a:cubicBezTo>
                <a:cubicBezTo>
                  <a:pt x="7136762" y="1842609"/>
                  <a:pt x="6819542" y="1875331"/>
                  <a:pt x="6614160" y="1861457"/>
                </a:cubicBezTo>
                <a:cubicBezTo>
                  <a:pt x="6160378" y="1695353"/>
                  <a:pt x="5154206" y="1803889"/>
                  <a:pt x="4629912" y="1861457"/>
                </a:cubicBezTo>
                <a:lnTo>
                  <a:pt x="4629912" y="1861457"/>
                </a:lnTo>
                <a:cubicBezTo>
                  <a:pt x="2918296" y="1869406"/>
                  <a:pt x="2106563" y="2071262"/>
                  <a:pt x="310249" y="1861457"/>
                </a:cubicBezTo>
                <a:cubicBezTo>
                  <a:pt x="128573" y="1853756"/>
                  <a:pt x="-12517" y="1712347"/>
                  <a:pt x="0" y="1551208"/>
                </a:cubicBezTo>
                <a:lnTo>
                  <a:pt x="0" y="1551214"/>
                </a:lnTo>
                <a:cubicBezTo>
                  <a:pt x="-12448" y="1429156"/>
                  <a:pt x="-39888" y="1258127"/>
                  <a:pt x="0" y="1085850"/>
                </a:cubicBezTo>
                <a:lnTo>
                  <a:pt x="0" y="1085850"/>
                </a:lnTo>
                <a:cubicBezTo>
                  <a:pt x="-34591" y="901942"/>
                  <a:pt x="-61318" y="647723"/>
                  <a:pt x="0" y="310249"/>
                </a:cubicBezTo>
                <a:close/>
              </a:path>
              <a:path w="7936992" h="1861457" fill="none" stroke="0" extrusionOk="0">
                <a:moveTo>
                  <a:pt x="0" y="310249"/>
                </a:moveTo>
                <a:cubicBezTo>
                  <a:pt x="-13863" y="145836"/>
                  <a:pt x="131208" y="-19437"/>
                  <a:pt x="310249" y="0"/>
                </a:cubicBezTo>
                <a:cubicBezTo>
                  <a:pt x="1227882" y="-158909"/>
                  <a:pt x="2918888" y="37210"/>
                  <a:pt x="4629912" y="0"/>
                </a:cubicBezTo>
                <a:lnTo>
                  <a:pt x="4629912" y="0"/>
                </a:lnTo>
                <a:cubicBezTo>
                  <a:pt x="4869794" y="-66135"/>
                  <a:pt x="5765347" y="276026"/>
                  <a:pt x="6614160" y="0"/>
                </a:cubicBezTo>
                <a:cubicBezTo>
                  <a:pt x="6713859" y="29499"/>
                  <a:pt x="7372485" y="-79907"/>
                  <a:pt x="7626743" y="0"/>
                </a:cubicBezTo>
                <a:cubicBezTo>
                  <a:pt x="7796668" y="-1779"/>
                  <a:pt x="7893419" y="139540"/>
                  <a:pt x="7936992" y="310249"/>
                </a:cubicBezTo>
                <a:cubicBezTo>
                  <a:pt x="8019067" y="597574"/>
                  <a:pt x="8005392" y="927837"/>
                  <a:pt x="7936992" y="1085850"/>
                </a:cubicBezTo>
                <a:cubicBezTo>
                  <a:pt x="8034863" y="1092504"/>
                  <a:pt x="8216474" y="1093797"/>
                  <a:pt x="8468929" y="1106431"/>
                </a:cubicBezTo>
                <a:cubicBezTo>
                  <a:pt x="8182324" y="1319752"/>
                  <a:pt x="8042255" y="1492327"/>
                  <a:pt x="7936992" y="1551214"/>
                </a:cubicBezTo>
                <a:lnTo>
                  <a:pt x="7936992" y="1551208"/>
                </a:lnTo>
                <a:cubicBezTo>
                  <a:pt x="7930080" y="1722938"/>
                  <a:pt x="7786487" y="1865352"/>
                  <a:pt x="7626743" y="1861457"/>
                </a:cubicBezTo>
                <a:cubicBezTo>
                  <a:pt x="7423546" y="1827794"/>
                  <a:pt x="7032607" y="1918166"/>
                  <a:pt x="6614160" y="1861457"/>
                </a:cubicBezTo>
                <a:cubicBezTo>
                  <a:pt x="5948509" y="1770649"/>
                  <a:pt x="5021550" y="2032976"/>
                  <a:pt x="4629912" y="1861457"/>
                </a:cubicBezTo>
                <a:lnTo>
                  <a:pt x="4629912" y="1861457"/>
                </a:lnTo>
                <a:cubicBezTo>
                  <a:pt x="2982597" y="1891920"/>
                  <a:pt x="2408602" y="1742966"/>
                  <a:pt x="310249" y="1861457"/>
                </a:cubicBezTo>
                <a:cubicBezTo>
                  <a:pt x="145568" y="1878359"/>
                  <a:pt x="2864" y="1694136"/>
                  <a:pt x="0" y="1551208"/>
                </a:cubicBezTo>
                <a:lnTo>
                  <a:pt x="0" y="1551214"/>
                </a:lnTo>
                <a:cubicBezTo>
                  <a:pt x="-28930" y="1338820"/>
                  <a:pt x="-46545" y="1293042"/>
                  <a:pt x="0" y="1085850"/>
                </a:cubicBezTo>
                <a:lnTo>
                  <a:pt x="0" y="1085850"/>
                </a:lnTo>
                <a:cubicBezTo>
                  <a:pt x="35741" y="859815"/>
                  <a:pt x="-58235" y="619290"/>
                  <a:pt x="0" y="310249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3399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482237522">
                  <a:custGeom>
                    <a:avLst/>
                    <a:gdLst>
                      <a:gd name="connsiteX0" fmla="*/ 0 w 7936992"/>
                      <a:gd name="connsiteY0" fmla="*/ 310249 h 1861457"/>
                      <a:gd name="connsiteX1" fmla="*/ 310249 w 7936992"/>
                      <a:gd name="connsiteY1" fmla="*/ 0 h 1861457"/>
                      <a:gd name="connsiteX2" fmla="*/ 4629912 w 7936992"/>
                      <a:gd name="connsiteY2" fmla="*/ 0 h 1861457"/>
                      <a:gd name="connsiteX3" fmla="*/ 4629912 w 7936992"/>
                      <a:gd name="connsiteY3" fmla="*/ 0 h 1861457"/>
                      <a:gd name="connsiteX4" fmla="*/ 6614160 w 7936992"/>
                      <a:gd name="connsiteY4" fmla="*/ 0 h 1861457"/>
                      <a:gd name="connsiteX5" fmla="*/ 7626743 w 7936992"/>
                      <a:gd name="connsiteY5" fmla="*/ 0 h 1861457"/>
                      <a:gd name="connsiteX6" fmla="*/ 7936992 w 7936992"/>
                      <a:gd name="connsiteY6" fmla="*/ 310249 h 1861457"/>
                      <a:gd name="connsiteX7" fmla="*/ 7936992 w 7936992"/>
                      <a:gd name="connsiteY7" fmla="*/ 1085850 h 1861457"/>
                      <a:gd name="connsiteX8" fmla="*/ 8468929 w 7936992"/>
                      <a:gd name="connsiteY8" fmla="*/ 1106431 h 1861457"/>
                      <a:gd name="connsiteX9" fmla="*/ 7936992 w 7936992"/>
                      <a:gd name="connsiteY9" fmla="*/ 1551214 h 1861457"/>
                      <a:gd name="connsiteX10" fmla="*/ 7936992 w 7936992"/>
                      <a:gd name="connsiteY10" fmla="*/ 1551208 h 1861457"/>
                      <a:gd name="connsiteX11" fmla="*/ 7626743 w 7936992"/>
                      <a:gd name="connsiteY11" fmla="*/ 1861457 h 1861457"/>
                      <a:gd name="connsiteX12" fmla="*/ 6614160 w 7936992"/>
                      <a:gd name="connsiteY12" fmla="*/ 1861457 h 1861457"/>
                      <a:gd name="connsiteX13" fmla="*/ 4629912 w 7936992"/>
                      <a:gd name="connsiteY13" fmla="*/ 1861457 h 1861457"/>
                      <a:gd name="connsiteX14" fmla="*/ 4629912 w 7936992"/>
                      <a:gd name="connsiteY14" fmla="*/ 1861457 h 1861457"/>
                      <a:gd name="connsiteX15" fmla="*/ 310249 w 7936992"/>
                      <a:gd name="connsiteY15" fmla="*/ 1861457 h 1861457"/>
                      <a:gd name="connsiteX16" fmla="*/ 0 w 7936992"/>
                      <a:gd name="connsiteY16" fmla="*/ 1551208 h 1861457"/>
                      <a:gd name="connsiteX17" fmla="*/ 0 w 7936992"/>
                      <a:gd name="connsiteY17" fmla="*/ 1551214 h 1861457"/>
                      <a:gd name="connsiteX18" fmla="*/ 0 w 7936992"/>
                      <a:gd name="connsiteY18" fmla="*/ 1085850 h 1861457"/>
                      <a:gd name="connsiteX19" fmla="*/ 0 w 7936992"/>
                      <a:gd name="connsiteY19" fmla="*/ 1085850 h 1861457"/>
                      <a:gd name="connsiteX20" fmla="*/ 0 w 7936992"/>
                      <a:gd name="connsiteY20" fmla="*/ 310249 h 18614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7936992" h="1861457" fill="none" extrusionOk="0">
                        <a:moveTo>
                          <a:pt x="0" y="310249"/>
                        </a:moveTo>
                        <a:cubicBezTo>
                          <a:pt x="-1342" y="158462"/>
                          <a:pt x="137544" y="-8845"/>
                          <a:pt x="310249" y="0"/>
                        </a:cubicBezTo>
                        <a:cubicBezTo>
                          <a:pt x="1131923" y="-81168"/>
                          <a:pt x="3087724" y="-77428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4930792" y="-87360"/>
                          <a:pt x="5697351" y="141828"/>
                          <a:pt x="6614160" y="0"/>
                        </a:cubicBezTo>
                        <a:cubicBezTo>
                          <a:pt x="6771864" y="23836"/>
                          <a:pt x="7339566" y="-73719"/>
                          <a:pt x="7626743" y="0"/>
                        </a:cubicBezTo>
                        <a:cubicBezTo>
                          <a:pt x="7806396" y="12412"/>
                          <a:pt x="7909088" y="132333"/>
                          <a:pt x="7936992" y="310249"/>
                        </a:cubicBezTo>
                        <a:cubicBezTo>
                          <a:pt x="7996673" y="588853"/>
                          <a:pt x="7991038" y="893456"/>
                          <a:pt x="7936992" y="1085850"/>
                        </a:cubicBezTo>
                        <a:cubicBezTo>
                          <a:pt x="8038734" y="1109347"/>
                          <a:pt x="8216637" y="1090754"/>
                          <a:pt x="8468929" y="1106431"/>
                        </a:cubicBezTo>
                        <a:cubicBezTo>
                          <a:pt x="8202806" y="1326408"/>
                          <a:pt x="8051797" y="1491266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26432" y="1719375"/>
                          <a:pt x="7794714" y="1858935"/>
                          <a:pt x="7626743" y="1861457"/>
                        </a:cubicBezTo>
                        <a:cubicBezTo>
                          <a:pt x="7420863" y="1898544"/>
                          <a:pt x="7046603" y="1942202"/>
                          <a:pt x="6614160" y="1861457"/>
                        </a:cubicBezTo>
                        <a:cubicBezTo>
                          <a:pt x="5955803" y="1765517"/>
                          <a:pt x="5101780" y="1980360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3022720" y="1880050"/>
                          <a:pt x="2435470" y="1746068"/>
                          <a:pt x="310249" y="1861457"/>
                        </a:cubicBezTo>
                        <a:cubicBezTo>
                          <a:pt x="153870" y="1885985"/>
                          <a:pt x="17981" y="1697716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9160" y="1337481"/>
                          <a:pt x="-40581" y="1290722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9921" y="885023"/>
                          <a:pt x="-61968" y="621349"/>
                          <a:pt x="0" y="310249"/>
                        </a:cubicBezTo>
                        <a:close/>
                      </a:path>
                      <a:path w="7936992" h="1861457" stroke="0" extrusionOk="0">
                        <a:moveTo>
                          <a:pt x="0" y="310249"/>
                        </a:moveTo>
                        <a:cubicBezTo>
                          <a:pt x="-12763" y="126033"/>
                          <a:pt x="122262" y="-27821"/>
                          <a:pt x="310249" y="0"/>
                        </a:cubicBezTo>
                        <a:cubicBezTo>
                          <a:pt x="1308634" y="-3784"/>
                          <a:pt x="2916664" y="21896"/>
                          <a:pt x="4629912" y="0"/>
                        </a:cubicBezTo>
                        <a:lnTo>
                          <a:pt x="4629912" y="0"/>
                        </a:lnTo>
                        <a:cubicBezTo>
                          <a:pt x="5353104" y="-108395"/>
                          <a:pt x="5952112" y="124120"/>
                          <a:pt x="6614160" y="0"/>
                        </a:cubicBezTo>
                        <a:cubicBezTo>
                          <a:pt x="7037586" y="-18421"/>
                          <a:pt x="7199064" y="-28649"/>
                          <a:pt x="7626743" y="0"/>
                        </a:cubicBezTo>
                        <a:cubicBezTo>
                          <a:pt x="7796855" y="-1800"/>
                          <a:pt x="7930740" y="141779"/>
                          <a:pt x="7936992" y="310249"/>
                        </a:cubicBezTo>
                        <a:cubicBezTo>
                          <a:pt x="7933243" y="631527"/>
                          <a:pt x="7880168" y="885704"/>
                          <a:pt x="7936992" y="1085850"/>
                        </a:cubicBezTo>
                        <a:cubicBezTo>
                          <a:pt x="8095169" y="1093370"/>
                          <a:pt x="8360403" y="1097855"/>
                          <a:pt x="8468929" y="1106431"/>
                        </a:cubicBezTo>
                        <a:cubicBezTo>
                          <a:pt x="8318938" y="1251892"/>
                          <a:pt x="8089610" y="1406740"/>
                          <a:pt x="7936992" y="1551214"/>
                        </a:cubicBezTo>
                        <a:lnTo>
                          <a:pt x="7936992" y="1551208"/>
                        </a:lnTo>
                        <a:cubicBezTo>
                          <a:pt x="7954497" y="1739653"/>
                          <a:pt x="7771295" y="1882354"/>
                          <a:pt x="7626743" y="1861457"/>
                        </a:cubicBezTo>
                        <a:cubicBezTo>
                          <a:pt x="7146530" y="1826166"/>
                          <a:pt x="6829895" y="1884756"/>
                          <a:pt x="6614160" y="1861457"/>
                        </a:cubicBezTo>
                        <a:cubicBezTo>
                          <a:pt x="6199176" y="1737745"/>
                          <a:pt x="5234981" y="1850237"/>
                          <a:pt x="4629912" y="1861457"/>
                        </a:cubicBezTo>
                        <a:lnTo>
                          <a:pt x="4629912" y="1861457"/>
                        </a:lnTo>
                        <a:cubicBezTo>
                          <a:pt x="2947464" y="1865777"/>
                          <a:pt x="2169221" y="2023182"/>
                          <a:pt x="310249" y="1861457"/>
                        </a:cubicBezTo>
                        <a:cubicBezTo>
                          <a:pt x="130887" y="1854094"/>
                          <a:pt x="-18167" y="1718252"/>
                          <a:pt x="0" y="1551208"/>
                        </a:cubicBezTo>
                        <a:lnTo>
                          <a:pt x="0" y="1551214"/>
                        </a:lnTo>
                        <a:cubicBezTo>
                          <a:pt x="-13190" y="1432139"/>
                          <a:pt x="-26005" y="1284191"/>
                          <a:pt x="0" y="1085850"/>
                        </a:cubicBezTo>
                        <a:lnTo>
                          <a:pt x="0" y="1085850"/>
                        </a:lnTo>
                        <a:cubicBezTo>
                          <a:pt x="-8969" y="891534"/>
                          <a:pt x="-53428" y="631024"/>
                          <a:pt x="0" y="310249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 sự cân đối, hài hoà nên hình tam giác đều thường được ứng dụng trong cuộc sống, là hoạ tiết, hoa văn trang trí,...</a:t>
            </a:r>
          </a:p>
        </p:txBody>
      </p:sp>
      <p:pic>
        <p:nvPicPr>
          <p:cNvPr id="2052" name="Picture 4" descr="Kệ gỗ treo tường hình tam giác đơn giản, công dụng đa năng KG73">
            <a:extLst>
              <a:ext uri="{FF2B5EF4-FFF2-40B4-BE49-F238E27FC236}">
                <a16:creationId xmlns:a16="http://schemas.microsoft.com/office/drawing/2014/main" id="{69C29C22-9578-0CAD-4962-DBCE933D4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57" y="2587188"/>
            <a:ext cx="5253038" cy="358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a văn trên gốm thời Trần trong BTTT">
            <a:extLst>
              <a:ext uri="{FF2B5EF4-FFF2-40B4-BE49-F238E27FC236}">
                <a16:creationId xmlns:a16="http://schemas.microsoft.com/office/drawing/2014/main" id="{1AA80EFC-A041-9CCA-F913-1986CD7E3C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03" y="2786743"/>
            <a:ext cx="4214681" cy="3245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3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8CFAF80-6EDD-39F3-125B-0476A4B37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29" y="1917757"/>
            <a:ext cx="7837714" cy="273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1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51689" y="693759"/>
            <a:ext cx="94708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Mỗi đồ vật dưới đây có dạng hình tam giác gì?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DB60A0-4B60-E35D-4542-3991F44E0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02" y="1346634"/>
            <a:ext cx="10772566" cy="33591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2A2131-ED08-024C-FDF1-4721F14C0B4A}"/>
              </a:ext>
            </a:extLst>
          </p:cNvPr>
          <p:cNvSpPr/>
          <p:nvPr/>
        </p:nvSpPr>
        <p:spPr>
          <a:xfrm>
            <a:off x="1011501" y="4778393"/>
            <a:ext cx="227598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đều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56814E0-3B62-B45B-3254-CD6BAC849115}"/>
              </a:ext>
            </a:extLst>
          </p:cNvPr>
          <p:cNvSpPr/>
          <p:nvPr/>
        </p:nvSpPr>
        <p:spPr>
          <a:xfrm>
            <a:off x="3678502" y="4821936"/>
            <a:ext cx="1611956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nhọn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134859B-767E-39ED-9B5B-CFA3E64AD8D1}"/>
              </a:ext>
            </a:extLst>
          </p:cNvPr>
          <p:cNvSpPr/>
          <p:nvPr/>
        </p:nvSpPr>
        <p:spPr>
          <a:xfrm>
            <a:off x="6694714" y="4789278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tù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D5FB23-A271-E533-C836-57A930EFCEDF}"/>
              </a:ext>
            </a:extLst>
          </p:cNvPr>
          <p:cNvSpPr/>
          <p:nvPr/>
        </p:nvSpPr>
        <p:spPr>
          <a:xfrm>
            <a:off x="9688285" y="4811049"/>
            <a:ext cx="1850573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Tam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vuông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898398" y="612648"/>
            <a:ext cx="731520" cy="658368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1629918" y="563130"/>
            <a:ext cx="94708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i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bốn năm, một cửa hàng bán được số sản phẩm và đã thống kê như bảng số liệu dưới đây.</a:t>
            </a:r>
            <a:endParaRPr lang="vi-VN" sz="3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0CF6481-239D-366B-1543-E0864200D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637206"/>
              </p:ext>
            </p:extLst>
          </p:nvPr>
        </p:nvGraphicFramePr>
        <p:xfrm>
          <a:off x="605537" y="2057907"/>
          <a:ext cx="10778744" cy="120032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91513">
                  <a:extLst>
                    <a:ext uri="{9D8B030D-6E8A-4147-A177-3AD203B41FA5}">
                      <a16:colId xmlns:a16="http://schemas.microsoft.com/office/drawing/2014/main" val="45196812"/>
                    </a:ext>
                  </a:extLst>
                </a:gridCol>
                <a:gridCol w="1765502">
                  <a:extLst>
                    <a:ext uri="{9D8B030D-6E8A-4147-A177-3AD203B41FA5}">
                      <a16:colId xmlns:a16="http://schemas.microsoft.com/office/drawing/2014/main" val="2239852521"/>
                    </a:ext>
                  </a:extLst>
                </a:gridCol>
                <a:gridCol w="1774893">
                  <a:extLst>
                    <a:ext uri="{9D8B030D-6E8A-4147-A177-3AD203B41FA5}">
                      <a16:colId xmlns:a16="http://schemas.microsoft.com/office/drawing/2014/main" val="2972994656"/>
                    </a:ext>
                  </a:extLst>
                </a:gridCol>
                <a:gridCol w="1530728">
                  <a:extLst>
                    <a:ext uri="{9D8B030D-6E8A-4147-A177-3AD203B41FA5}">
                      <a16:colId xmlns:a16="http://schemas.microsoft.com/office/drawing/2014/main" val="257048923"/>
                    </a:ext>
                  </a:extLst>
                </a:gridCol>
                <a:gridCol w="1816108">
                  <a:extLst>
                    <a:ext uri="{9D8B030D-6E8A-4147-A177-3AD203B41FA5}">
                      <a16:colId xmlns:a16="http://schemas.microsoft.com/office/drawing/2014/main" val="1762862488"/>
                    </a:ext>
                  </a:extLst>
                </a:gridCol>
              </a:tblGrid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Năm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901250"/>
                  </a:ext>
                </a:extLst>
              </a:tr>
              <a:tr h="600164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sản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phẩm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2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2 873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2 837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3 293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3 018</a:t>
                      </a:r>
                      <a:endParaRPr lang="vi-VN" sz="2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4915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88355B7-BCB2-0015-F319-235FB6415BD9}"/>
              </a:ext>
            </a:extLst>
          </p:cNvPr>
          <p:cNvSpPr txBox="1"/>
          <p:nvPr/>
        </p:nvSpPr>
        <p:spPr>
          <a:xfrm>
            <a:off x="519176" y="3599766"/>
            <a:ext cx="10951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Nêu số sản phẩm cửa hàng bán được mỗi năm.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384DC9-5D22-585E-AA50-C4B6436E9D84}"/>
              </a:ext>
            </a:extLst>
          </p:cNvPr>
          <p:cNvSpPr txBox="1"/>
          <p:nvPr/>
        </p:nvSpPr>
        <p:spPr>
          <a:xfrm>
            <a:off x="1072134" y="4380399"/>
            <a:ext cx="60944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2020: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2 873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2021: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2 837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2022: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3 293 sản phẩm.</a:t>
            </a:r>
          </a:p>
          <a:p>
            <a:pPr algn="just"/>
            <a:r>
              <a:rPr lang="vi-VN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Năm 2023: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3 018 sản phẩm.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2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1F9908-4652-90DE-39BA-5BA6F717F4D9}"/>
              </a:ext>
            </a:extLst>
          </p:cNvPr>
          <p:cNvSpPr txBox="1"/>
          <p:nvPr/>
        </p:nvSpPr>
        <p:spPr>
          <a:xfrm>
            <a:off x="1492214" y="489857"/>
            <a:ext cx="98480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Hãy chỉ ra đáy và đường cao tương ứng được vẽ trong mỗi hình tam giác dưới đây.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ACBAE-D6C3-DF22-C1FA-F0BEA9E61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676" y="1834923"/>
            <a:ext cx="9933895" cy="215742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F3C03E-D831-06EC-2189-B4D87A0D3731}"/>
              </a:ext>
            </a:extLst>
          </p:cNvPr>
          <p:cNvSpPr/>
          <p:nvPr/>
        </p:nvSpPr>
        <p:spPr>
          <a:xfrm>
            <a:off x="1250987" y="4190564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4314693-6D03-FABC-DABF-31D4EA7FF444}"/>
              </a:ext>
            </a:extLst>
          </p:cNvPr>
          <p:cNvSpPr/>
          <p:nvPr/>
        </p:nvSpPr>
        <p:spPr>
          <a:xfrm>
            <a:off x="4995673" y="4244993"/>
            <a:ext cx="2874699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DH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EG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76CF254-794C-A6D3-DFE5-663F110504FB}"/>
              </a:ext>
            </a:extLst>
          </p:cNvPr>
          <p:cNvSpPr/>
          <p:nvPr/>
        </p:nvSpPr>
        <p:spPr>
          <a:xfrm>
            <a:off x="8511759" y="4353850"/>
            <a:ext cx="2602555" cy="7188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MP</a:t>
            </a:r>
          </a:p>
          <a:p>
            <a:pPr algn="ctr"/>
            <a:r>
              <a:rPr lang="en-US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Đáy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NP</a:t>
            </a:r>
            <a:endParaRPr lang="vi-VN" sz="2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655B541-C3FB-6739-D531-9DC67560CFB5}"/>
              </a:ext>
            </a:extLst>
          </p:cNvPr>
          <p:cNvSpPr/>
          <p:nvPr/>
        </p:nvSpPr>
        <p:spPr>
          <a:xfrm>
            <a:off x="797814" y="603504"/>
            <a:ext cx="683514" cy="740664"/>
          </a:xfrm>
          <a:prstGeom prst="ellipse">
            <a:avLst/>
          </a:prstGeom>
          <a:solidFill>
            <a:srgbClr val="FF7C8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>
                <a:latin typeface="#9Slide07 IcielBaliho Script" pitchFamily="2" charset="-93"/>
              </a:rPr>
              <a:t>3</a:t>
            </a:r>
            <a:endParaRPr lang="vi-VN" sz="4800" dirty="0">
              <a:latin typeface="#9Slide07 IcielBaliho Script" pitchFamily="2" charset="-93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E646CB-AADA-2A67-CCA7-3E6456EB7F5C}"/>
              </a:ext>
            </a:extLst>
          </p:cNvPr>
          <p:cNvSpPr txBox="1"/>
          <p:nvPr/>
        </p:nvSpPr>
        <p:spPr>
          <a:xfrm>
            <a:off x="1501031" y="474617"/>
            <a:ext cx="959151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bức tranh bên, em hãy tìm các hình tam giác và cho biết mỗi hình tam giác đó có dạng hình tam giác gì.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19A8-DF51-36F0-4911-4732C842F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9426" y="1578428"/>
            <a:ext cx="4678839" cy="343580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F56BCCB-1579-8FD0-0C81-5DC9D7478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953208"/>
              </p:ext>
            </p:extLst>
          </p:nvPr>
        </p:nvGraphicFramePr>
        <p:xfrm>
          <a:off x="718457" y="1898174"/>
          <a:ext cx="6307818" cy="4053840"/>
        </p:xfrm>
        <a:graphic>
          <a:graphicData uri="http://schemas.openxmlformats.org/drawingml/2006/table">
            <a:tbl>
              <a:tblPr/>
              <a:tblGrid>
                <a:gridCol w="1636157">
                  <a:extLst>
                    <a:ext uri="{9D8B030D-6E8A-4147-A177-3AD203B41FA5}">
                      <a16:colId xmlns:a16="http://schemas.microsoft.com/office/drawing/2014/main" val="1925561056"/>
                    </a:ext>
                  </a:extLst>
                </a:gridCol>
                <a:gridCol w="4671661">
                  <a:extLst>
                    <a:ext uri="{9D8B030D-6E8A-4147-A177-3AD203B41FA5}">
                      <a16:colId xmlns:a16="http://schemas.microsoft.com/office/drawing/2014/main" val="35553604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234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93741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nhọn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382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đều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58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tù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72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giác vuông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7237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Tam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giác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nhọn</a:t>
                      </a:r>
                      <a:endParaRPr lang="en-US" sz="3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1229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56B68D9-BC5B-4B3B-2102-41517BDD0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727" y="1645783"/>
            <a:ext cx="4462261" cy="332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3C16D2D-07FA-489A-AD57-C52DD859CF7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9413" y="2295525"/>
            <a:ext cx="2554453" cy="25826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ACB146-EE79-48CE-A2A7-7D8E3B04D32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280304" y="2295525"/>
            <a:ext cx="2554453" cy="2582627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16A5A77-F962-4D6F-9226-E0547CA41D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91195" y="2295525"/>
            <a:ext cx="2554453" cy="258262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EEF984-76A8-4D16-BF2E-31A186D627C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02086" y="2295525"/>
            <a:ext cx="2554453" cy="25826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A9F9D00-1B9E-4C36-BB6D-FD1BCD87AF3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2977" y="2295525"/>
            <a:ext cx="2554453" cy="2582627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32EBBEBE-90FC-425D-9AFB-B3F0B4A185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3866" y="2286000"/>
            <a:ext cx="2554453" cy="258262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1159813" y="3333750"/>
            <a:ext cx="5850587" cy="2582627"/>
          </a:xfrm>
          <a:custGeom>
            <a:avLst/>
            <a:gdLst>
              <a:gd name="connsiteX0" fmla="*/ 528177 w 5850587"/>
              <a:gd name="connsiteY0" fmla="*/ 859082 h 2582627"/>
              <a:gd name="connsiteX1" fmla="*/ 761524 w 5850587"/>
              <a:gd name="connsiteY1" fmla="*/ 412921 h 2582627"/>
              <a:gd name="connsiteX2" fmla="*/ 1896700 w 5850587"/>
              <a:gd name="connsiteY2" fmla="*/ 310991 h 2582627"/>
              <a:gd name="connsiteX3" fmla="*/ 3041221 w 5850587"/>
              <a:gd name="connsiteY3" fmla="*/ 205175 h 2582627"/>
              <a:gd name="connsiteX4" fmla="*/ 3487193 w 5850587"/>
              <a:gd name="connsiteY4" fmla="*/ 11956 h 2582627"/>
              <a:gd name="connsiteX5" fmla="*/ 4040290 w 5850587"/>
              <a:gd name="connsiteY5" fmla="*/ 148321 h 2582627"/>
              <a:gd name="connsiteX6" fmla="*/ 4802763 w 5850587"/>
              <a:gd name="connsiteY6" fmla="*/ 41250 h 2582627"/>
              <a:gd name="connsiteX7" fmla="*/ 5189416 w 5850587"/>
              <a:gd name="connsiteY7" fmla="*/ 333350 h 2582627"/>
              <a:gd name="connsiteX8" fmla="*/ 5685632 w 5850587"/>
              <a:gd name="connsiteY8" fmla="*/ 616841 h 2582627"/>
              <a:gd name="connsiteX9" fmla="*/ 5663422 w 5850587"/>
              <a:gd name="connsiteY9" fmla="*/ 924245 h 2582627"/>
              <a:gd name="connsiteX10" fmla="*/ 5825667 w 5850587"/>
              <a:gd name="connsiteY10" fmla="*/ 1394259 h 2582627"/>
              <a:gd name="connsiteX11" fmla="*/ 5065633 w 5850587"/>
              <a:gd name="connsiteY11" fmla="*/ 1805686 h 2582627"/>
              <a:gd name="connsiteX12" fmla="*/ 4793553 w 5850587"/>
              <a:gd name="connsiteY12" fmla="*/ 2158227 h 2582627"/>
              <a:gd name="connsiteX13" fmla="*/ 3867210 w 5850587"/>
              <a:gd name="connsiteY13" fmla="*/ 2200912 h 2582627"/>
              <a:gd name="connsiteX14" fmla="*/ 3205227 w 5850587"/>
              <a:gd name="connsiteY14" fmla="*/ 2577007 h 2582627"/>
              <a:gd name="connsiteX15" fmla="*/ 2231890 w 5850587"/>
              <a:gd name="connsiteY15" fmla="*/ 2347440 h 2582627"/>
              <a:gd name="connsiteX16" fmla="*/ 786037 w 5850587"/>
              <a:gd name="connsiteY16" fmla="*/ 2120623 h 2582627"/>
              <a:gd name="connsiteX17" fmla="*/ 150327 w 5850587"/>
              <a:gd name="connsiteY17" fmla="*/ 1868219 h 2582627"/>
              <a:gd name="connsiteX18" fmla="*/ 286164 w 5850587"/>
              <a:gd name="connsiteY18" fmla="*/ 1527516 h 2582627"/>
              <a:gd name="connsiteX19" fmla="*/ -678 w 5850587"/>
              <a:gd name="connsiteY19" fmla="*/ 1177964 h 2582627"/>
              <a:gd name="connsiteX20" fmla="*/ 523167 w 5850587"/>
              <a:gd name="connsiteY20" fmla="*/ 867272 h 2582627"/>
              <a:gd name="connsiteX21" fmla="*/ 528177 w 5850587"/>
              <a:gd name="connsiteY21" fmla="*/ 859082 h 2582627"/>
              <a:gd name="connsiteX0" fmla="*/ 7247953 w 5850587"/>
              <a:gd name="connsiteY0" fmla="*/ 860893 h 2582627"/>
              <a:gd name="connsiteX1" fmla="*/ 7176213 w 5850587"/>
              <a:gd name="connsiteY1" fmla="*/ 932633 h 2582627"/>
              <a:gd name="connsiteX2" fmla="*/ 7104473 w 5850587"/>
              <a:gd name="connsiteY2" fmla="*/ 860893 h 2582627"/>
              <a:gd name="connsiteX3" fmla="*/ 7176213 w 5850587"/>
              <a:gd name="connsiteY3" fmla="*/ 789153 h 2582627"/>
              <a:gd name="connsiteX4" fmla="*/ 7247953 w 5850587"/>
              <a:gd name="connsiteY4" fmla="*/ 860893 h 2582627"/>
              <a:gd name="connsiteX0" fmla="*/ 6900718 w 5850587"/>
              <a:gd name="connsiteY0" fmla="*/ 903315 h 2582627"/>
              <a:gd name="connsiteX1" fmla="*/ 6757239 w 5850587"/>
              <a:gd name="connsiteY1" fmla="*/ 1046794 h 2582627"/>
              <a:gd name="connsiteX2" fmla="*/ 6613760 w 5850587"/>
              <a:gd name="connsiteY2" fmla="*/ 903315 h 2582627"/>
              <a:gd name="connsiteX3" fmla="*/ 6757239 w 5850587"/>
              <a:gd name="connsiteY3" fmla="*/ 759836 h 2582627"/>
              <a:gd name="connsiteX4" fmla="*/ 6900718 w 5850587"/>
              <a:gd name="connsiteY4" fmla="*/ 903315 h 2582627"/>
              <a:gd name="connsiteX0" fmla="*/ 6410735 w 5850587"/>
              <a:gd name="connsiteY0" fmla="*/ 960192 h 2582627"/>
              <a:gd name="connsiteX1" fmla="*/ 6195516 w 5850587"/>
              <a:gd name="connsiteY1" fmla="*/ 1175411 h 2582627"/>
              <a:gd name="connsiteX2" fmla="*/ 5980297 w 5850587"/>
              <a:gd name="connsiteY2" fmla="*/ 960192 h 2582627"/>
              <a:gd name="connsiteX3" fmla="*/ 6195516 w 5850587"/>
              <a:gd name="connsiteY3" fmla="*/ 744973 h 2582627"/>
              <a:gd name="connsiteX4" fmla="*/ 6410735 w 5850587"/>
              <a:gd name="connsiteY4" fmla="*/ 960192 h 2582627"/>
              <a:gd name="connsiteX0" fmla="*/ 635574 w 5850587"/>
              <a:gd name="connsiteY0" fmla="*/ 1564940 h 2582627"/>
              <a:gd name="connsiteX1" fmla="*/ 292529 w 5850587"/>
              <a:gd name="connsiteY1" fmla="*/ 1517293 h 2582627"/>
              <a:gd name="connsiteX2" fmla="*/ 938260 w 5850587"/>
              <a:gd name="connsiteY2" fmla="*/ 2086368 h 2582627"/>
              <a:gd name="connsiteX3" fmla="*/ 788204 w 5850587"/>
              <a:gd name="connsiteY3" fmla="*/ 2109145 h 2582627"/>
              <a:gd name="connsiteX4" fmla="*/ 2231619 w 5850587"/>
              <a:gd name="connsiteY4" fmla="*/ 2336918 h 2582627"/>
              <a:gd name="connsiteX5" fmla="*/ 2141152 w 5850587"/>
              <a:gd name="connsiteY5" fmla="*/ 2232896 h 2582627"/>
              <a:gd name="connsiteX6" fmla="*/ 3904047 w 5850587"/>
              <a:gd name="connsiteY6" fmla="*/ 2077520 h 2582627"/>
              <a:gd name="connsiteX7" fmla="*/ 3867888 w 5850587"/>
              <a:gd name="connsiteY7" fmla="*/ 2191645 h 2582627"/>
              <a:gd name="connsiteX8" fmla="*/ 4622099 w 5850587"/>
              <a:gd name="connsiteY8" fmla="*/ 1372259 h 2582627"/>
              <a:gd name="connsiteX9" fmla="*/ 5062382 w 5850587"/>
              <a:gd name="connsiteY9" fmla="*/ 1798871 h 2582627"/>
              <a:gd name="connsiteX10" fmla="*/ 5660713 w 5850587"/>
              <a:gd name="connsiteY10" fmla="*/ 917908 h 2582627"/>
              <a:gd name="connsiteX11" fmla="*/ 5464610 w 5850587"/>
              <a:gd name="connsiteY11" fmla="*/ 1077888 h 2582627"/>
              <a:gd name="connsiteX12" fmla="*/ 5190229 w 5850587"/>
              <a:gd name="connsiteY12" fmla="*/ 324382 h 2582627"/>
              <a:gd name="connsiteX13" fmla="*/ 5200521 w 5850587"/>
              <a:gd name="connsiteY13" fmla="*/ 399948 h 2582627"/>
              <a:gd name="connsiteX14" fmla="*/ 3938040 w 5850587"/>
              <a:gd name="connsiteY14" fmla="*/ 236262 h 2582627"/>
              <a:gd name="connsiteX15" fmla="*/ 4038530 w 5850587"/>
              <a:gd name="connsiteY15" fmla="*/ 139892 h 2582627"/>
              <a:gd name="connsiteX16" fmla="*/ 2998561 w 5850587"/>
              <a:gd name="connsiteY16" fmla="*/ 282175 h 2582627"/>
              <a:gd name="connsiteX17" fmla="*/ 3047180 w 5850587"/>
              <a:gd name="connsiteY17" fmla="*/ 199077 h 2582627"/>
              <a:gd name="connsiteX18" fmla="*/ 1896023 w 5850587"/>
              <a:gd name="connsiteY18" fmla="*/ 310393 h 2582627"/>
              <a:gd name="connsiteX19" fmla="*/ 2072082 w 5850587"/>
              <a:gd name="connsiteY19" fmla="*/ 390981 h 2582627"/>
              <a:gd name="connsiteX20" fmla="*/ 558920 w 5850587"/>
              <a:gd name="connsiteY20" fmla="*/ 943914 h 2582627"/>
              <a:gd name="connsiteX21" fmla="*/ 528177 w 5850587"/>
              <a:gd name="connsiteY21" fmla="*/ 859082 h 2582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82627" fill="none" extrusionOk="0">
                <a:moveTo>
                  <a:pt x="528177" y="859082"/>
                </a:moveTo>
                <a:cubicBezTo>
                  <a:pt x="485790" y="697690"/>
                  <a:pt x="560305" y="532919"/>
                  <a:pt x="761524" y="412921"/>
                </a:cubicBezTo>
                <a:cubicBezTo>
                  <a:pt x="1057121" y="206195"/>
                  <a:pt x="1636925" y="152699"/>
                  <a:pt x="1896700" y="310991"/>
                </a:cubicBezTo>
                <a:cubicBezTo>
                  <a:pt x="2194055" y="110308"/>
                  <a:pt x="2652335" y="68231"/>
                  <a:pt x="3041221" y="205175"/>
                </a:cubicBezTo>
                <a:cubicBezTo>
                  <a:pt x="3100895" y="101771"/>
                  <a:pt x="3293262" y="41510"/>
                  <a:pt x="3487193" y="11956"/>
                </a:cubicBezTo>
                <a:cubicBezTo>
                  <a:pt x="3676894" y="14633"/>
                  <a:pt x="3916077" y="45646"/>
                  <a:pt x="4040290" y="148321"/>
                </a:cubicBezTo>
                <a:cubicBezTo>
                  <a:pt x="4287969" y="59651"/>
                  <a:pt x="4530979" y="-39859"/>
                  <a:pt x="4802763" y="41250"/>
                </a:cubicBezTo>
                <a:cubicBezTo>
                  <a:pt x="4986049" y="102133"/>
                  <a:pt x="5148971" y="168427"/>
                  <a:pt x="5189416" y="333350"/>
                </a:cubicBezTo>
                <a:cubicBezTo>
                  <a:pt x="5443797" y="395429"/>
                  <a:pt x="5647011" y="498037"/>
                  <a:pt x="5685632" y="616841"/>
                </a:cubicBezTo>
                <a:cubicBezTo>
                  <a:pt x="5751022" y="702289"/>
                  <a:pt x="5709407" y="825051"/>
                  <a:pt x="5663422" y="924245"/>
                </a:cubicBezTo>
                <a:cubicBezTo>
                  <a:pt x="5828525" y="1055743"/>
                  <a:pt x="5925220" y="1235736"/>
                  <a:pt x="5825667" y="1394259"/>
                </a:cubicBezTo>
                <a:cubicBezTo>
                  <a:pt x="5710908" y="1545210"/>
                  <a:pt x="5451712" y="1749049"/>
                  <a:pt x="5065633" y="1805686"/>
                </a:cubicBezTo>
                <a:cubicBezTo>
                  <a:pt x="5074627" y="1952817"/>
                  <a:pt x="4971519" y="2078718"/>
                  <a:pt x="4793553" y="2158227"/>
                </a:cubicBezTo>
                <a:cubicBezTo>
                  <a:pt x="4558265" y="2254035"/>
                  <a:pt x="4211831" y="2360394"/>
                  <a:pt x="3867210" y="2200912"/>
                </a:cubicBezTo>
                <a:cubicBezTo>
                  <a:pt x="3750464" y="2376415"/>
                  <a:pt x="3570633" y="2510246"/>
                  <a:pt x="3205227" y="2577007"/>
                </a:cubicBezTo>
                <a:cubicBezTo>
                  <a:pt x="2849434" y="2602533"/>
                  <a:pt x="2443136" y="2518761"/>
                  <a:pt x="2231890" y="2347440"/>
                </a:cubicBezTo>
                <a:cubicBezTo>
                  <a:pt x="1781319" y="2475919"/>
                  <a:pt x="1119068" y="2512308"/>
                  <a:pt x="786037" y="2120623"/>
                </a:cubicBezTo>
                <a:cubicBezTo>
                  <a:pt x="472020" y="2141571"/>
                  <a:pt x="260704" y="2057478"/>
                  <a:pt x="150327" y="1868219"/>
                </a:cubicBezTo>
                <a:cubicBezTo>
                  <a:pt x="87513" y="1754055"/>
                  <a:pt x="119796" y="1618965"/>
                  <a:pt x="286164" y="1527516"/>
                </a:cubicBezTo>
                <a:cubicBezTo>
                  <a:pt x="59398" y="1470532"/>
                  <a:pt x="-19722" y="1338550"/>
                  <a:pt x="-678" y="1177964"/>
                </a:cubicBezTo>
                <a:cubicBezTo>
                  <a:pt x="26120" y="1027246"/>
                  <a:pt x="289359" y="941949"/>
                  <a:pt x="523167" y="867272"/>
                </a:cubicBezTo>
                <a:cubicBezTo>
                  <a:pt x="524778" y="865255"/>
                  <a:pt x="526889" y="861272"/>
                  <a:pt x="528177" y="859082"/>
                </a:cubicBezTo>
                <a:close/>
              </a:path>
              <a:path w="5850587" h="2582627" fill="none" extrusionOk="0">
                <a:moveTo>
                  <a:pt x="7247953" y="860893"/>
                </a:moveTo>
                <a:cubicBezTo>
                  <a:pt x="7238928" y="898515"/>
                  <a:pt x="7219451" y="932792"/>
                  <a:pt x="7176213" y="932633"/>
                </a:cubicBezTo>
                <a:cubicBezTo>
                  <a:pt x="7132583" y="921756"/>
                  <a:pt x="7093108" y="902014"/>
                  <a:pt x="7104473" y="860893"/>
                </a:cubicBezTo>
                <a:cubicBezTo>
                  <a:pt x="7100867" y="812507"/>
                  <a:pt x="7139112" y="784445"/>
                  <a:pt x="7176213" y="789153"/>
                </a:cubicBezTo>
                <a:cubicBezTo>
                  <a:pt x="7214205" y="788257"/>
                  <a:pt x="7251529" y="822241"/>
                  <a:pt x="7247953" y="860893"/>
                </a:cubicBezTo>
                <a:close/>
              </a:path>
              <a:path w="5850587" h="2582627" fill="none" extrusionOk="0">
                <a:moveTo>
                  <a:pt x="6900718" y="903315"/>
                </a:moveTo>
                <a:cubicBezTo>
                  <a:pt x="6893070" y="993191"/>
                  <a:pt x="6839313" y="1042583"/>
                  <a:pt x="6757239" y="1046794"/>
                </a:cubicBezTo>
                <a:cubicBezTo>
                  <a:pt x="6692796" y="1050901"/>
                  <a:pt x="6606181" y="985805"/>
                  <a:pt x="6613760" y="903315"/>
                </a:cubicBezTo>
                <a:cubicBezTo>
                  <a:pt x="6619409" y="828093"/>
                  <a:pt x="6674457" y="743699"/>
                  <a:pt x="6757239" y="759836"/>
                </a:cubicBezTo>
                <a:cubicBezTo>
                  <a:pt x="6830937" y="748218"/>
                  <a:pt x="6893291" y="823333"/>
                  <a:pt x="6900718" y="903315"/>
                </a:cubicBezTo>
                <a:close/>
              </a:path>
              <a:path w="5850587" h="2582627" fill="none" extrusionOk="0">
                <a:moveTo>
                  <a:pt x="6410735" y="960192"/>
                </a:moveTo>
                <a:cubicBezTo>
                  <a:pt x="6423756" y="1052566"/>
                  <a:pt x="6349756" y="1171355"/>
                  <a:pt x="6195516" y="1175411"/>
                </a:cubicBezTo>
                <a:cubicBezTo>
                  <a:pt x="6075099" y="1163185"/>
                  <a:pt x="5981266" y="1085310"/>
                  <a:pt x="5980297" y="960192"/>
                </a:cubicBezTo>
                <a:cubicBezTo>
                  <a:pt x="5982650" y="827826"/>
                  <a:pt x="6078051" y="747094"/>
                  <a:pt x="6195516" y="744973"/>
                </a:cubicBezTo>
                <a:cubicBezTo>
                  <a:pt x="6284625" y="758563"/>
                  <a:pt x="6397969" y="819413"/>
                  <a:pt x="6410735" y="960192"/>
                </a:cubicBezTo>
                <a:close/>
              </a:path>
              <a:path w="5850587" h="2582627" fill="none" extrusionOk="0">
                <a:moveTo>
                  <a:pt x="635574" y="1564940"/>
                </a:moveTo>
                <a:cubicBezTo>
                  <a:pt x="500753" y="1580819"/>
                  <a:pt x="384296" y="1544430"/>
                  <a:pt x="292529" y="1517293"/>
                </a:cubicBezTo>
                <a:moveTo>
                  <a:pt x="938260" y="2086368"/>
                </a:moveTo>
                <a:cubicBezTo>
                  <a:pt x="877762" y="2097912"/>
                  <a:pt x="854458" y="2104555"/>
                  <a:pt x="788204" y="2109145"/>
                </a:cubicBezTo>
                <a:moveTo>
                  <a:pt x="2231619" y="2336918"/>
                </a:moveTo>
                <a:cubicBezTo>
                  <a:pt x="2208042" y="2303265"/>
                  <a:pt x="2162972" y="2272637"/>
                  <a:pt x="2141152" y="2232896"/>
                </a:cubicBezTo>
                <a:moveTo>
                  <a:pt x="3904047" y="2077520"/>
                </a:moveTo>
                <a:cubicBezTo>
                  <a:pt x="3900495" y="2114770"/>
                  <a:pt x="3898392" y="2156261"/>
                  <a:pt x="3867888" y="2191645"/>
                </a:cubicBezTo>
                <a:moveTo>
                  <a:pt x="4622099" y="1372259"/>
                </a:moveTo>
                <a:cubicBezTo>
                  <a:pt x="4869918" y="1459557"/>
                  <a:pt x="5079476" y="1606011"/>
                  <a:pt x="5062382" y="1798871"/>
                </a:cubicBezTo>
                <a:moveTo>
                  <a:pt x="5660713" y="917908"/>
                </a:moveTo>
                <a:cubicBezTo>
                  <a:pt x="5620668" y="979813"/>
                  <a:pt x="5531370" y="1036101"/>
                  <a:pt x="5464610" y="1077888"/>
                </a:cubicBezTo>
                <a:moveTo>
                  <a:pt x="5190229" y="324382"/>
                </a:moveTo>
                <a:cubicBezTo>
                  <a:pt x="5199091" y="345173"/>
                  <a:pt x="5195111" y="376222"/>
                  <a:pt x="5200521" y="399948"/>
                </a:cubicBezTo>
                <a:moveTo>
                  <a:pt x="3938040" y="236262"/>
                </a:moveTo>
                <a:cubicBezTo>
                  <a:pt x="3957842" y="199061"/>
                  <a:pt x="3998775" y="171093"/>
                  <a:pt x="4038530" y="139892"/>
                </a:cubicBezTo>
                <a:moveTo>
                  <a:pt x="2998561" y="282175"/>
                </a:moveTo>
                <a:cubicBezTo>
                  <a:pt x="3006517" y="252053"/>
                  <a:pt x="3024085" y="216029"/>
                  <a:pt x="3047180" y="199077"/>
                </a:cubicBezTo>
                <a:moveTo>
                  <a:pt x="1896023" y="310393"/>
                </a:moveTo>
                <a:cubicBezTo>
                  <a:pt x="1971428" y="344944"/>
                  <a:pt x="2008702" y="372829"/>
                  <a:pt x="2072082" y="390981"/>
                </a:cubicBezTo>
                <a:moveTo>
                  <a:pt x="558920" y="943914"/>
                </a:moveTo>
                <a:cubicBezTo>
                  <a:pt x="543764" y="915755"/>
                  <a:pt x="536016" y="889868"/>
                  <a:pt x="528177" y="859082"/>
                </a:cubicBezTo>
              </a:path>
              <a:path w="5850587" h="2582627" stroke="0" extrusionOk="0">
                <a:moveTo>
                  <a:pt x="528177" y="859082"/>
                </a:moveTo>
                <a:cubicBezTo>
                  <a:pt x="461888" y="673315"/>
                  <a:pt x="587188" y="523672"/>
                  <a:pt x="761524" y="412921"/>
                </a:cubicBezTo>
                <a:cubicBezTo>
                  <a:pt x="1058966" y="231689"/>
                  <a:pt x="1584298" y="196034"/>
                  <a:pt x="1896700" y="310991"/>
                </a:cubicBezTo>
                <a:cubicBezTo>
                  <a:pt x="2075973" y="78052"/>
                  <a:pt x="2747058" y="-8941"/>
                  <a:pt x="3041221" y="205175"/>
                </a:cubicBezTo>
                <a:cubicBezTo>
                  <a:pt x="3120815" y="101408"/>
                  <a:pt x="3305670" y="16405"/>
                  <a:pt x="3487193" y="11956"/>
                </a:cubicBezTo>
                <a:cubicBezTo>
                  <a:pt x="3687489" y="-32151"/>
                  <a:pt x="3927969" y="11927"/>
                  <a:pt x="4040290" y="148321"/>
                </a:cubicBezTo>
                <a:cubicBezTo>
                  <a:pt x="4171343" y="-40264"/>
                  <a:pt x="4533545" y="-40772"/>
                  <a:pt x="4802763" y="41250"/>
                </a:cubicBezTo>
                <a:cubicBezTo>
                  <a:pt x="5023500" y="64993"/>
                  <a:pt x="5119685" y="187575"/>
                  <a:pt x="5189416" y="333350"/>
                </a:cubicBezTo>
                <a:cubicBezTo>
                  <a:pt x="5426835" y="369981"/>
                  <a:pt x="5597578" y="471410"/>
                  <a:pt x="5685632" y="616841"/>
                </a:cubicBezTo>
                <a:cubicBezTo>
                  <a:pt x="5771205" y="715813"/>
                  <a:pt x="5723089" y="846789"/>
                  <a:pt x="5663422" y="924245"/>
                </a:cubicBezTo>
                <a:cubicBezTo>
                  <a:pt x="5868934" y="1096389"/>
                  <a:pt x="5881796" y="1201533"/>
                  <a:pt x="5825667" y="1394259"/>
                </a:cubicBezTo>
                <a:cubicBezTo>
                  <a:pt x="5751426" y="1642308"/>
                  <a:pt x="5471371" y="1775411"/>
                  <a:pt x="5065633" y="1805686"/>
                </a:cubicBezTo>
                <a:cubicBezTo>
                  <a:pt x="5068963" y="1934398"/>
                  <a:pt x="5001042" y="2061553"/>
                  <a:pt x="4793553" y="2158227"/>
                </a:cubicBezTo>
                <a:cubicBezTo>
                  <a:pt x="4550464" y="2227491"/>
                  <a:pt x="4151909" y="2315897"/>
                  <a:pt x="3867210" y="2200912"/>
                </a:cubicBezTo>
                <a:cubicBezTo>
                  <a:pt x="3826205" y="2362606"/>
                  <a:pt x="3522271" y="2520520"/>
                  <a:pt x="3205227" y="2577007"/>
                </a:cubicBezTo>
                <a:cubicBezTo>
                  <a:pt x="2854671" y="2640182"/>
                  <a:pt x="2443126" y="2527612"/>
                  <a:pt x="2231890" y="2347440"/>
                </a:cubicBezTo>
                <a:cubicBezTo>
                  <a:pt x="1651491" y="2542064"/>
                  <a:pt x="1035754" y="2511519"/>
                  <a:pt x="786037" y="2120623"/>
                </a:cubicBezTo>
                <a:cubicBezTo>
                  <a:pt x="471952" y="2147647"/>
                  <a:pt x="233363" y="2009910"/>
                  <a:pt x="150327" y="1868219"/>
                </a:cubicBezTo>
                <a:cubicBezTo>
                  <a:pt x="117563" y="1739843"/>
                  <a:pt x="123453" y="1652272"/>
                  <a:pt x="286164" y="1527516"/>
                </a:cubicBezTo>
                <a:cubicBezTo>
                  <a:pt x="71241" y="1416811"/>
                  <a:pt x="2715" y="1316006"/>
                  <a:pt x="-678" y="1177964"/>
                </a:cubicBezTo>
                <a:cubicBezTo>
                  <a:pt x="-2581" y="948068"/>
                  <a:pt x="291343" y="882896"/>
                  <a:pt x="523167" y="867272"/>
                </a:cubicBezTo>
                <a:cubicBezTo>
                  <a:pt x="524810" y="864001"/>
                  <a:pt x="527219" y="862082"/>
                  <a:pt x="528177" y="859082"/>
                </a:cubicBezTo>
                <a:close/>
              </a:path>
              <a:path w="5850587" h="2582627" stroke="0" extrusionOk="0">
                <a:moveTo>
                  <a:pt x="7247953" y="860893"/>
                </a:moveTo>
                <a:cubicBezTo>
                  <a:pt x="7240088" y="902202"/>
                  <a:pt x="7220639" y="942220"/>
                  <a:pt x="7176213" y="932633"/>
                </a:cubicBezTo>
                <a:cubicBezTo>
                  <a:pt x="7127395" y="925493"/>
                  <a:pt x="7113493" y="899314"/>
                  <a:pt x="7104473" y="860893"/>
                </a:cubicBezTo>
                <a:cubicBezTo>
                  <a:pt x="7095655" y="826128"/>
                  <a:pt x="7133916" y="788219"/>
                  <a:pt x="7176213" y="789153"/>
                </a:cubicBezTo>
                <a:cubicBezTo>
                  <a:pt x="7221458" y="795388"/>
                  <a:pt x="7252505" y="822345"/>
                  <a:pt x="7247953" y="860893"/>
                </a:cubicBezTo>
                <a:close/>
              </a:path>
              <a:path w="5850587" h="2582627" stroke="0" extrusionOk="0">
                <a:moveTo>
                  <a:pt x="6900718" y="903315"/>
                </a:moveTo>
                <a:cubicBezTo>
                  <a:pt x="6890432" y="992286"/>
                  <a:pt x="6832044" y="1057958"/>
                  <a:pt x="6757239" y="1046794"/>
                </a:cubicBezTo>
                <a:cubicBezTo>
                  <a:pt x="6678331" y="1041254"/>
                  <a:pt x="6618735" y="964843"/>
                  <a:pt x="6613760" y="903315"/>
                </a:cubicBezTo>
                <a:cubicBezTo>
                  <a:pt x="6612812" y="826652"/>
                  <a:pt x="6661930" y="753144"/>
                  <a:pt x="6757239" y="759836"/>
                </a:cubicBezTo>
                <a:cubicBezTo>
                  <a:pt x="6838435" y="759323"/>
                  <a:pt x="6898945" y="825466"/>
                  <a:pt x="6900718" y="903315"/>
                </a:cubicBezTo>
                <a:close/>
              </a:path>
              <a:path w="5850587" h="2582627" stroke="0" extrusionOk="0">
                <a:moveTo>
                  <a:pt x="6410735" y="960192"/>
                </a:moveTo>
                <a:cubicBezTo>
                  <a:pt x="6420022" y="1086450"/>
                  <a:pt x="6316607" y="1184178"/>
                  <a:pt x="6195516" y="1175411"/>
                </a:cubicBezTo>
                <a:cubicBezTo>
                  <a:pt x="6081912" y="1172269"/>
                  <a:pt x="5963099" y="1080265"/>
                  <a:pt x="5980297" y="960192"/>
                </a:cubicBezTo>
                <a:cubicBezTo>
                  <a:pt x="6002596" y="859611"/>
                  <a:pt x="6089160" y="765692"/>
                  <a:pt x="6195516" y="744973"/>
                </a:cubicBezTo>
                <a:cubicBezTo>
                  <a:pt x="6279913" y="737631"/>
                  <a:pt x="6399475" y="820262"/>
                  <a:pt x="6410735" y="960192"/>
                </a:cubicBezTo>
                <a:close/>
              </a:path>
              <a:path w="5850587" h="2582627" fill="none" stroke="0" extrusionOk="0">
                <a:moveTo>
                  <a:pt x="635574" y="1564940"/>
                </a:moveTo>
                <a:cubicBezTo>
                  <a:pt x="529587" y="1593666"/>
                  <a:pt x="401804" y="1534215"/>
                  <a:pt x="292529" y="1517293"/>
                </a:cubicBezTo>
                <a:moveTo>
                  <a:pt x="938260" y="2086368"/>
                </a:moveTo>
                <a:cubicBezTo>
                  <a:pt x="891915" y="2098776"/>
                  <a:pt x="828797" y="2098525"/>
                  <a:pt x="788204" y="2109145"/>
                </a:cubicBezTo>
                <a:moveTo>
                  <a:pt x="2231619" y="2336918"/>
                </a:moveTo>
                <a:cubicBezTo>
                  <a:pt x="2193939" y="2307574"/>
                  <a:pt x="2160992" y="2263799"/>
                  <a:pt x="2141152" y="2232896"/>
                </a:cubicBezTo>
                <a:moveTo>
                  <a:pt x="3904047" y="2077520"/>
                </a:moveTo>
                <a:cubicBezTo>
                  <a:pt x="3895948" y="2123071"/>
                  <a:pt x="3878063" y="2157533"/>
                  <a:pt x="3867888" y="2191645"/>
                </a:cubicBezTo>
                <a:moveTo>
                  <a:pt x="4622099" y="1372259"/>
                </a:moveTo>
                <a:cubicBezTo>
                  <a:pt x="4891696" y="1443596"/>
                  <a:pt x="5020776" y="1599319"/>
                  <a:pt x="5062382" y="1798871"/>
                </a:cubicBezTo>
                <a:moveTo>
                  <a:pt x="5660713" y="917908"/>
                </a:moveTo>
                <a:cubicBezTo>
                  <a:pt x="5634595" y="962315"/>
                  <a:pt x="5533464" y="1016214"/>
                  <a:pt x="5464610" y="1077888"/>
                </a:cubicBezTo>
                <a:moveTo>
                  <a:pt x="5190229" y="324382"/>
                </a:moveTo>
                <a:cubicBezTo>
                  <a:pt x="5202515" y="349116"/>
                  <a:pt x="5195105" y="378035"/>
                  <a:pt x="5200521" y="399948"/>
                </a:cubicBezTo>
                <a:moveTo>
                  <a:pt x="3938040" y="236262"/>
                </a:moveTo>
                <a:cubicBezTo>
                  <a:pt x="3965055" y="189934"/>
                  <a:pt x="4000355" y="169543"/>
                  <a:pt x="4038530" y="139892"/>
                </a:cubicBezTo>
                <a:moveTo>
                  <a:pt x="2998561" y="282175"/>
                </a:moveTo>
                <a:cubicBezTo>
                  <a:pt x="3004682" y="248907"/>
                  <a:pt x="3026439" y="221436"/>
                  <a:pt x="3047180" y="199077"/>
                </a:cubicBezTo>
                <a:moveTo>
                  <a:pt x="1896023" y="310393"/>
                </a:moveTo>
                <a:cubicBezTo>
                  <a:pt x="1969726" y="335513"/>
                  <a:pt x="2005313" y="371755"/>
                  <a:pt x="2072082" y="390981"/>
                </a:cubicBezTo>
                <a:moveTo>
                  <a:pt x="558920" y="943914"/>
                </a:moveTo>
                <a:cubicBezTo>
                  <a:pt x="538861" y="911597"/>
                  <a:pt x="533115" y="890875"/>
                  <a:pt x="528177" y="859082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62865412">
                  <a:prstGeom prst="cloudCallout">
                    <a:avLst>
                      <a:gd name="adj1" fmla="val 72658"/>
                      <a:gd name="adj2" fmla="val -16666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Làm sao để xếp 6 que tính thành 1 hình tam giác, 2 hình tam giác?</a:t>
            </a:r>
            <a:endParaRPr kumimoji="0" lang="en-US" sz="28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BF96DAB-A247-BB23-420F-C48CD8BD44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3229" y="2166580"/>
            <a:ext cx="10112449" cy="2343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1C8858B-34AF-3DA8-BA77-13400A94C4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5101" y="118756"/>
            <a:ext cx="7407282" cy="2658086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4B3E3D30-4314-DDC8-C762-28FF7C50E21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198427" y="3987793"/>
            <a:ext cx="3081411" cy="2665420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1669FCFC-429A-60B8-9EE4-18EB0138C279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-190501" y="3726281"/>
            <a:ext cx="3620485" cy="313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FDE3A878-7CD1-4430-9A61-6B4BA5F6820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4049026" y="1833753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88B6AE82-6CCA-469E-BDA6-093D75BD8B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2344227" y="4400063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8A6FD974-3A59-476C-97A1-170FACC46C6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5016" y="4350838"/>
            <a:ext cx="1524414" cy="1541227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15E99F08-B756-44B4-8AEF-C0CFA154A35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801079" y="3560041"/>
            <a:ext cx="1524414" cy="1541227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38BAE6E8-03E0-4404-887C-3CD358C4CD1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140028" y="3588827"/>
            <a:ext cx="1524414" cy="1541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EF4EB27-060F-4CE6-98A5-0C450A498FE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2977654" y="1812572"/>
            <a:ext cx="1524414" cy="1541227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87AB7AC2-3F2F-498A-B825-424543180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198B39D-A91F-437C-B1A2-3DA63AC70777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1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4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E73E0AAC-63B1-438C-B2CB-810A04A4F48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2523318" y="2432429"/>
            <a:ext cx="1524414" cy="1541227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9268E0A-DA40-4220-A807-20E55B85F7C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1919959" y="3307109"/>
            <a:ext cx="1524414" cy="1541227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9360D0DD-9937-4523-ADA3-49CE3134A41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1451946" y="2411248"/>
            <a:ext cx="1524414" cy="1541227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67469BF6-CB7C-4907-966D-C0EDFBF550B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186066">
            <a:off x="5046468" y="2390068"/>
            <a:ext cx="1524414" cy="1541227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B87B0D8A-7381-4677-A67C-91DD84A513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651240">
            <a:off x="4443109" y="3264748"/>
            <a:ext cx="1524414" cy="1541227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6A3E0F7-F1A8-456D-9001-B728E372519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74224">
            <a:off x="3975096" y="2368887"/>
            <a:ext cx="1524414" cy="1541227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407CB7CB-A38C-4E27-AFDE-C3871673A5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383784" y="1148202"/>
            <a:ext cx="4151683" cy="51428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C00D5E-28E3-49B9-B5BF-684F01012ED2}"/>
              </a:ext>
            </a:extLst>
          </p:cNvPr>
          <p:cNvSpPr txBox="1"/>
          <p:nvPr/>
        </p:nvSpPr>
        <p:spPr>
          <a:xfrm>
            <a:off x="1121869" y="940292"/>
            <a:ext cx="64411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Xếp 6 que tính thành 2 hình tam giác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2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0EA0364D-521D-4385-9F86-CCCEC0321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29000" y="19050"/>
            <a:ext cx="8534400" cy="62278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08D0D7-B942-46C3-8262-FDAF0B506559}"/>
              </a:ext>
            </a:extLst>
          </p:cNvPr>
          <p:cNvSpPr txBox="1"/>
          <p:nvPr/>
        </p:nvSpPr>
        <p:spPr>
          <a:xfrm rot="21356560">
            <a:off x="4449120" y="2516880"/>
            <a:ext cx="71733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Đặc điểm của hình tam giác có: ba cạnh, ba đỉnh, ba góc.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4113F1-002F-4131-8EE6-6E9C1CCA41DF}"/>
              </a:ext>
            </a:extLst>
          </p:cNvPr>
          <p:cNvSpPr txBox="1"/>
          <p:nvPr/>
        </p:nvSpPr>
        <p:spPr>
          <a:xfrm rot="21356560">
            <a:off x="4777673" y="3443612"/>
            <a:ext cx="71273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Phân biệt 3 dạng hình tam giác (phân loại theo góc)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55B4FD-354A-4EFA-B956-55A29FC564FF}"/>
              </a:ext>
            </a:extLst>
          </p:cNvPr>
          <p:cNvSpPr txBox="1"/>
          <p:nvPr/>
        </p:nvSpPr>
        <p:spPr>
          <a:xfrm rot="21356560">
            <a:off x="4958463" y="4477391"/>
            <a:ext cx="64856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0360" algn="l"/>
              </a:tabLst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Nhận biết đáy và đường cao (tương ứng) của hình tam giác.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>
            <a:extLst>
              <a:ext uri="{FF2B5EF4-FFF2-40B4-BE49-F238E27FC236}">
                <a16:creationId xmlns:a16="http://schemas.microsoft.com/office/drawing/2014/main" id="{65E87601-A949-42F0-9F19-F29CCE84114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4440" y="3030252"/>
            <a:ext cx="725759" cy="59330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05B8EE0B-9253-406F-9E1D-0F71B3DDC1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110119" y="4028746"/>
            <a:ext cx="725759" cy="593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F8B19-6A76-4E77-B79A-D9D3276E063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131773">
            <a:off x="262519" y="4999525"/>
            <a:ext cx="725759" cy="593308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1136001C-3B2C-4060-A0B7-6DD19379C6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64052" y="1700284"/>
            <a:ext cx="3678468" cy="49386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7B0B5F-2B68-4735-A961-62A3F0D15A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4154" y="788024"/>
            <a:ext cx="3846909" cy="1518036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D85856B8-65C8-96B4-D6E3-CCE456BA01A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14" y="5377543"/>
            <a:ext cx="1034143" cy="1034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2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33242 -0.05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3362 -0.04792 " pathEditMode="relative" rAng="0" ptsTypes="AA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22222E-6 L 0.3362 -0.05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10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CBA947-B24E-44FF-85E1-A2DC116B1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19">
            <a:extLst>
              <a:ext uri="{FF2B5EF4-FFF2-40B4-BE49-F238E27FC236}">
                <a16:creationId xmlns:a16="http://schemas.microsoft.com/office/drawing/2014/main" id="{67909CFC-8688-46A0-B7B2-3AC942EC705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724400" y="1981200"/>
            <a:ext cx="2262688" cy="185823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981181-97FE-4FED-89E3-20806774907D}"/>
              </a:ext>
            </a:extLst>
          </p:cNvPr>
          <p:cNvGrpSpPr/>
          <p:nvPr/>
        </p:nvGrpSpPr>
        <p:grpSpPr>
          <a:xfrm>
            <a:off x="5257800" y="4802424"/>
            <a:ext cx="4267200" cy="762000"/>
            <a:chOff x="5257800" y="4802424"/>
            <a:chExt cx="4267200" cy="7620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BBFCC33-F3E4-4F6B-BE4B-CC67D598CF91}"/>
                </a:ext>
              </a:extLst>
            </p:cNvPr>
            <p:cNvSpPr/>
            <p:nvPr/>
          </p:nvSpPr>
          <p:spPr>
            <a:xfrm>
              <a:off x="5257800" y="4802424"/>
              <a:ext cx="4267200" cy="762000"/>
            </a:xfrm>
            <a:custGeom>
              <a:avLst/>
              <a:gdLst>
                <a:gd name="connsiteX0" fmla="*/ 0 w 4267200"/>
                <a:gd name="connsiteY0" fmla="*/ 127003 h 762000"/>
                <a:gd name="connsiteX1" fmla="*/ 127003 w 4267200"/>
                <a:gd name="connsiteY1" fmla="*/ 0 h 762000"/>
                <a:gd name="connsiteX2" fmla="*/ 740448 w 4267200"/>
                <a:gd name="connsiteY2" fmla="*/ 0 h 762000"/>
                <a:gd name="connsiteX3" fmla="*/ 1233498 w 4267200"/>
                <a:gd name="connsiteY3" fmla="*/ 0 h 762000"/>
                <a:gd name="connsiteX4" fmla="*/ 1846943 w 4267200"/>
                <a:gd name="connsiteY4" fmla="*/ 0 h 762000"/>
                <a:gd name="connsiteX5" fmla="*/ 2420257 w 4267200"/>
                <a:gd name="connsiteY5" fmla="*/ 0 h 762000"/>
                <a:gd name="connsiteX6" fmla="*/ 2993570 w 4267200"/>
                <a:gd name="connsiteY6" fmla="*/ 0 h 762000"/>
                <a:gd name="connsiteX7" fmla="*/ 3486620 w 4267200"/>
                <a:gd name="connsiteY7" fmla="*/ 0 h 762000"/>
                <a:gd name="connsiteX8" fmla="*/ 4140197 w 4267200"/>
                <a:gd name="connsiteY8" fmla="*/ 0 h 762000"/>
                <a:gd name="connsiteX9" fmla="*/ 4267200 w 4267200"/>
                <a:gd name="connsiteY9" fmla="*/ 127003 h 762000"/>
                <a:gd name="connsiteX10" fmla="*/ 4267200 w 4267200"/>
                <a:gd name="connsiteY10" fmla="*/ 634997 h 762000"/>
                <a:gd name="connsiteX11" fmla="*/ 4140197 w 4267200"/>
                <a:gd name="connsiteY11" fmla="*/ 762000 h 762000"/>
                <a:gd name="connsiteX12" fmla="*/ 3687279 w 4267200"/>
                <a:gd name="connsiteY12" fmla="*/ 762000 h 762000"/>
                <a:gd name="connsiteX13" fmla="*/ 3033702 w 4267200"/>
                <a:gd name="connsiteY13" fmla="*/ 762000 h 762000"/>
                <a:gd name="connsiteX14" fmla="*/ 2500521 w 4267200"/>
                <a:gd name="connsiteY14" fmla="*/ 762000 h 762000"/>
                <a:gd name="connsiteX15" fmla="*/ 1927207 w 4267200"/>
                <a:gd name="connsiteY15" fmla="*/ 762000 h 762000"/>
                <a:gd name="connsiteX16" fmla="*/ 1394026 w 4267200"/>
                <a:gd name="connsiteY16" fmla="*/ 762000 h 762000"/>
                <a:gd name="connsiteX17" fmla="*/ 860844 w 4267200"/>
                <a:gd name="connsiteY17" fmla="*/ 762000 h 762000"/>
                <a:gd name="connsiteX18" fmla="*/ 127003 w 4267200"/>
                <a:gd name="connsiteY18" fmla="*/ 762000 h 762000"/>
                <a:gd name="connsiteX19" fmla="*/ 0 w 4267200"/>
                <a:gd name="connsiteY19" fmla="*/ 634997 h 762000"/>
                <a:gd name="connsiteX20" fmla="*/ 0 w 4267200"/>
                <a:gd name="connsiteY20" fmla="*/ 127003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267200" h="762000" fill="none" extrusionOk="0">
                  <a:moveTo>
                    <a:pt x="0" y="127003"/>
                  </a:moveTo>
                  <a:cubicBezTo>
                    <a:pt x="-8802" y="55240"/>
                    <a:pt x="54290" y="4976"/>
                    <a:pt x="127003" y="0"/>
                  </a:cubicBezTo>
                  <a:cubicBezTo>
                    <a:pt x="376208" y="-12461"/>
                    <a:pt x="529707" y="61396"/>
                    <a:pt x="740448" y="0"/>
                  </a:cubicBezTo>
                  <a:cubicBezTo>
                    <a:pt x="951190" y="-61396"/>
                    <a:pt x="1038068" y="49273"/>
                    <a:pt x="1233498" y="0"/>
                  </a:cubicBezTo>
                  <a:cubicBezTo>
                    <a:pt x="1428928" y="-49273"/>
                    <a:pt x="1697996" y="71544"/>
                    <a:pt x="1846943" y="0"/>
                  </a:cubicBezTo>
                  <a:cubicBezTo>
                    <a:pt x="1995891" y="-71544"/>
                    <a:pt x="2268453" y="65810"/>
                    <a:pt x="2420257" y="0"/>
                  </a:cubicBezTo>
                  <a:cubicBezTo>
                    <a:pt x="2572061" y="-65810"/>
                    <a:pt x="2792679" y="65073"/>
                    <a:pt x="2993570" y="0"/>
                  </a:cubicBezTo>
                  <a:cubicBezTo>
                    <a:pt x="3194461" y="-65073"/>
                    <a:pt x="3293148" y="6836"/>
                    <a:pt x="3486620" y="0"/>
                  </a:cubicBezTo>
                  <a:cubicBezTo>
                    <a:pt x="3680092" y="-6836"/>
                    <a:pt x="3831697" y="37773"/>
                    <a:pt x="4140197" y="0"/>
                  </a:cubicBezTo>
                  <a:cubicBezTo>
                    <a:pt x="4217247" y="10531"/>
                    <a:pt x="4268487" y="63270"/>
                    <a:pt x="4267200" y="127003"/>
                  </a:cubicBezTo>
                  <a:cubicBezTo>
                    <a:pt x="4288586" y="275329"/>
                    <a:pt x="4237023" y="485028"/>
                    <a:pt x="4267200" y="634997"/>
                  </a:cubicBezTo>
                  <a:cubicBezTo>
                    <a:pt x="4261792" y="715512"/>
                    <a:pt x="4224656" y="757694"/>
                    <a:pt x="4140197" y="762000"/>
                  </a:cubicBezTo>
                  <a:cubicBezTo>
                    <a:pt x="3952068" y="776856"/>
                    <a:pt x="3889374" y="743213"/>
                    <a:pt x="3687279" y="762000"/>
                  </a:cubicBezTo>
                  <a:cubicBezTo>
                    <a:pt x="3485184" y="780787"/>
                    <a:pt x="3268109" y="719727"/>
                    <a:pt x="3033702" y="762000"/>
                  </a:cubicBezTo>
                  <a:cubicBezTo>
                    <a:pt x="2799295" y="804273"/>
                    <a:pt x="2647407" y="719201"/>
                    <a:pt x="2500521" y="762000"/>
                  </a:cubicBezTo>
                  <a:cubicBezTo>
                    <a:pt x="2353635" y="804799"/>
                    <a:pt x="2139261" y="737418"/>
                    <a:pt x="1927207" y="762000"/>
                  </a:cubicBezTo>
                  <a:cubicBezTo>
                    <a:pt x="1715153" y="786582"/>
                    <a:pt x="1552418" y="699884"/>
                    <a:pt x="1394026" y="762000"/>
                  </a:cubicBezTo>
                  <a:cubicBezTo>
                    <a:pt x="1235634" y="824116"/>
                    <a:pt x="1072009" y="747568"/>
                    <a:pt x="860844" y="762000"/>
                  </a:cubicBezTo>
                  <a:cubicBezTo>
                    <a:pt x="649679" y="776432"/>
                    <a:pt x="380959" y="692593"/>
                    <a:pt x="127003" y="762000"/>
                  </a:cubicBezTo>
                  <a:cubicBezTo>
                    <a:pt x="53238" y="762116"/>
                    <a:pt x="9471" y="710061"/>
                    <a:pt x="0" y="634997"/>
                  </a:cubicBezTo>
                  <a:cubicBezTo>
                    <a:pt x="-57032" y="411449"/>
                    <a:pt x="40501" y="309778"/>
                    <a:pt x="0" y="127003"/>
                  </a:cubicBezTo>
                  <a:close/>
                </a:path>
                <a:path w="4267200" h="762000" stroke="0" extrusionOk="0">
                  <a:moveTo>
                    <a:pt x="0" y="127003"/>
                  </a:moveTo>
                  <a:cubicBezTo>
                    <a:pt x="-12421" y="41367"/>
                    <a:pt x="61259" y="-2497"/>
                    <a:pt x="127003" y="0"/>
                  </a:cubicBezTo>
                  <a:cubicBezTo>
                    <a:pt x="295578" y="-54171"/>
                    <a:pt x="395645" y="51314"/>
                    <a:pt x="579921" y="0"/>
                  </a:cubicBezTo>
                  <a:cubicBezTo>
                    <a:pt x="764197" y="-51314"/>
                    <a:pt x="909051" y="3069"/>
                    <a:pt x="1032838" y="0"/>
                  </a:cubicBezTo>
                  <a:cubicBezTo>
                    <a:pt x="1156625" y="-3069"/>
                    <a:pt x="1337634" y="11102"/>
                    <a:pt x="1525888" y="0"/>
                  </a:cubicBezTo>
                  <a:cubicBezTo>
                    <a:pt x="1714142" y="-11102"/>
                    <a:pt x="1898144" y="2072"/>
                    <a:pt x="2059069" y="0"/>
                  </a:cubicBezTo>
                  <a:cubicBezTo>
                    <a:pt x="2219994" y="-2072"/>
                    <a:pt x="2395737" y="55301"/>
                    <a:pt x="2632383" y="0"/>
                  </a:cubicBezTo>
                  <a:cubicBezTo>
                    <a:pt x="2869029" y="-55301"/>
                    <a:pt x="3033284" y="60959"/>
                    <a:pt x="3165564" y="0"/>
                  </a:cubicBezTo>
                  <a:cubicBezTo>
                    <a:pt x="3297844" y="-60959"/>
                    <a:pt x="3902191" y="47251"/>
                    <a:pt x="4140197" y="0"/>
                  </a:cubicBezTo>
                  <a:cubicBezTo>
                    <a:pt x="4218728" y="-16550"/>
                    <a:pt x="4256953" y="65671"/>
                    <a:pt x="4267200" y="127003"/>
                  </a:cubicBezTo>
                  <a:cubicBezTo>
                    <a:pt x="4310336" y="241997"/>
                    <a:pt x="4241910" y="382571"/>
                    <a:pt x="4267200" y="634997"/>
                  </a:cubicBezTo>
                  <a:cubicBezTo>
                    <a:pt x="4274722" y="701681"/>
                    <a:pt x="4200435" y="766435"/>
                    <a:pt x="4140197" y="762000"/>
                  </a:cubicBezTo>
                  <a:cubicBezTo>
                    <a:pt x="3953437" y="791017"/>
                    <a:pt x="3763853" y="700818"/>
                    <a:pt x="3526752" y="762000"/>
                  </a:cubicBezTo>
                  <a:cubicBezTo>
                    <a:pt x="3289651" y="823182"/>
                    <a:pt x="3181988" y="721191"/>
                    <a:pt x="3033702" y="762000"/>
                  </a:cubicBezTo>
                  <a:cubicBezTo>
                    <a:pt x="2885416" y="802809"/>
                    <a:pt x="2630635" y="694201"/>
                    <a:pt x="2460389" y="762000"/>
                  </a:cubicBezTo>
                  <a:cubicBezTo>
                    <a:pt x="2290143" y="829799"/>
                    <a:pt x="2073992" y="733732"/>
                    <a:pt x="1887075" y="762000"/>
                  </a:cubicBezTo>
                  <a:cubicBezTo>
                    <a:pt x="1700158" y="790268"/>
                    <a:pt x="1491240" y="748146"/>
                    <a:pt x="1273630" y="762000"/>
                  </a:cubicBezTo>
                  <a:cubicBezTo>
                    <a:pt x="1056020" y="775854"/>
                    <a:pt x="1007434" y="735509"/>
                    <a:pt x="780580" y="762000"/>
                  </a:cubicBezTo>
                  <a:cubicBezTo>
                    <a:pt x="553726" y="788491"/>
                    <a:pt x="414644" y="709840"/>
                    <a:pt x="127003" y="762000"/>
                  </a:cubicBezTo>
                  <a:cubicBezTo>
                    <a:pt x="53228" y="753645"/>
                    <a:pt x="4448" y="704745"/>
                    <a:pt x="0" y="634997"/>
                  </a:cubicBezTo>
                  <a:cubicBezTo>
                    <a:pt x="-18109" y="472776"/>
                    <a:pt x="46213" y="240268"/>
                    <a:pt x="0" y="127003"/>
                  </a:cubicBezTo>
                  <a:close/>
                </a:path>
              </a:pathLst>
            </a:custGeom>
            <a:solidFill>
              <a:schemeClr val="bg1">
                <a:alpha val="93000"/>
              </a:schemeClr>
            </a:solidFill>
            <a:ln w="6350" cmpd="sng">
              <a:solidFill>
                <a:srgbClr val="FF8E16"/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362110430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04545D5-FC7F-4548-8B38-910D008FC6BD}"/>
                </a:ext>
              </a:extLst>
            </p:cNvPr>
            <p:cNvSpPr/>
            <p:nvPr/>
          </p:nvSpPr>
          <p:spPr>
            <a:xfrm>
              <a:off x="5956075" y="4856538"/>
              <a:ext cx="2870658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Trang 91 - 92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0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2621C-4D90-5A4E-39AB-33A00930C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16" y="761774"/>
            <a:ext cx="10138527" cy="5212532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1E437F18-7960-5E65-3E97-3FC8191CF039}"/>
              </a:ext>
            </a:extLst>
          </p:cNvPr>
          <p:cNvSpPr/>
          <p:nvPr/>
        </p:nvSpPr>
        <p:spPr>
          <a:xfrm>
            <a:off x="1757680" y="1026160"/>
            <a:ext cx="2468880" cy="1239520"/>
          </a:xfrm>
          <a:prstGeom prst="wedgeRoundRectCallout">
            <a:avLst>
              <a:gd name="adj1" fmla="val 34311"/>
              <a:gd name="adj2" fmla="val 72336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thuyền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91452FA4-6B0F-5EFD-B067-DCAA09403052}"/>
              </a:ext>
            </a:extLst>
          </p:cNvPr>
          <p:cNvSpPr/>
          <p:nvPr/>
        </p:nvSpPr>
        <p:spPr>
          <a:xfrm>
            <a:off x="6309360" y="568960"/>
            <a:ext cx="4439920" cy="1239520"/>
          </a:xfrm>
          <a:prstGeom prst="wedgeRoundRectCallout">
            <a:avLst>
              <a:gd name="adj1" fmla="val -40998"/>
              <a:gd name="adj2" fmla="val 58402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810E8C2-D8E5-66A5-3022-7CD44B906072}"/>
              </a:ext>
            </a:extLst>
          </p:cNvPr>
          <p:cNvSpPr/>
          <p:nvPr/>
        </p:nvSpPr>
        <p:spPr>
          <a:xfrm>
            <a:off x="8473440" y="4307840"/>
            <a:ext cx="3302000" cy="1971040"/>
          </a:xfrm>
          <a:prstGeom prst="wedgeRoundRectCallout">
            <a:avLst>
              <a:gd name="adj1" fmla="val -41243"/>
              <a:gd name="adj2" fmla="val -65343"/>
              <a:gd name="adj3" fmla="val 16667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trái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cánh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buồm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F2C808-CFDC-7680-5713-147C3033804D}"/>
              </a:ext>
            </a:extLst>
          </p:cNvPr>
          <p:cNvSpPr txBox="1"/>
          <p:nvPr/>
        </p:nvSpPr>
        <p:spPr>
          <a:xfrm>
            <a:off x="2899918" y="410730"/>
            <a:ext cx="60944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tam </a:t>
            </a:r>
            <a:r>
              <a:rPr lang="en-US" sz="4000" b="1" i="0" dirty="0" err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giác</a:t>
            </a:r>
            <a:endParaRPr lang="vi-VN" sz="40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AAE22B-3C62-FBE5-031C-43641A5F0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30" y="1475105"/>
            <a:ext cx="101727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56"/>
          <p:cNvGrpSpPr/>
          <p:nvPr/>
        </p:nvGrpSpPr>
        <p:grpSpPr>
          <a:xfrm>
            <a:off x="11334074" y="5879547"/>
            <a:ext cx="702887" cy="963763"/>
            <a:chOff x="5382225" y="1510350"/>
            <a:chExt cx="54075" cy="71875"/>
          </a:xfrm>
        </p:grpSpPr>
        <p:sp>
          <p:nvSpPr>
            <p:cNvPr id="2091" name="Google Shape;2091;p56"/>
            <p:cNvSpPr/>
            <p:nvPr/>
          </p:nvSpPr>
          <p:spPr>
            <a:xfrm>
              <a:off x="5384450" y="1512525"/>
              <a:ext cx="49500" cy="67525"/>
            </a:xfrm>
            <a:custGeom>
              <a:avLst/>
              <a:gdLst/>
              <a:ahLst/>
              <a:cxnLst/>
              <a:rect l="l" t="t" r="r" b="b"/>
              <a:pathLst>
                <a:path w="1980" h="2701" extrusionOk="0">
                  <a:moveTo>
                    <a:pt x="15" y="1"/>
                  </a:moveTo>
                  <a:lnTo>
                    <a:pt x="0" y="2001"/>
                  </a:lnTo>
                  <a:lnTo>
                    <a:pt x="562" y="1358"/>
                  </a:lnTo>
                  <a:lnTo>
                    <a:pt x="1469" y="2701"/>
                  </a:lnTo>
                  <a:lnTo>
                    <a:pt x="1725" y="2528"/>
                  </a:lnTo>
                  <a:lnTo>
                    <a:pt x="1979" y="2357"/>
                  </a:lnTo>
                  <a:lnTo>
                    <a:pt x="1062" y="999"/>
                  </a:lnTo>
                  <a:lnTo>
                    <a:pt x="1876" y="732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92" name="Google Shape;2092;p56"/>
            <p:cNvSpPr/>
            <p:nvPr/>
          </p:nvSpPr>
          <p:spPr>
            <a:xfrm>
              <a:off x="5382225" y="1510350"/>
              <a:ext cx="54075" cy="71875"/>
            </a:xfrm>
            <a:custGeom>
              <a:avLst/>
              <a:gdLst/>
              <a:ahLst/>
              <a:cxnLst/>
              <a:rect l="l" t="t" r="r" b="b"/>
              <a:pathLst>
                <a:path w="2163" h="2875" extrusionOk="0">
                  <a:moveTo>
                    <a:pt x="192" y="215"/>
                  </a:moveTo>
                  <a:lnTo>
                    <a:pt x="1709" y="813"/>
                  </a:lnTo>
                  <a:lnTo>
                    <a:pt x="1124" y="1003"/>
                  </a:lnTo>
                  <a:cubicBezTo>
                    <a:pt x="1098" y="1011"/>
                    <a:pt x="1078" y="1031"/>
                    <a:pt x="1069" y="1057"/>
                  </a:cubicBezTo>
                  <a:cubicBezTo>
                    <a:pt x="1060" y="1083"/>
                    <a:pt x="1063" y="1113"/>
                    <a:pt x="1079" y="1135"/>
                  </a:cubicBezTo>
                  <a:lnTo>
                    <a:pt x="1949" y="2419"/>
                  </a:lnTo>
                  <a:lnTo>
                    <a:pt x="1583" y="2667"/>
                  </a:lnTo>
                  <a:lnTo>
                    <a:pt x="724" y="1397"/>
                  </a:lnTo>
                  <a:cubicBezTo>
                    <a:pt x="708" y="1374"/>
                    <a:pt x="683" y="1360"/>
                    <a:pt x="656" y="1358"/>
                  </a:cubicBezTo>
                  <a:lnTo>
                    <a:pt x="651" y="1358"/>
                  </a:lnTo>
                  <a:cubicBezTo>
                    <a:pt x="626" y="1358"/>
                    <a:pt x="600" y="1368"/>
                    <a:pt x="587" y="1388"/>
                  </a:cubicBezTo>
                  <a:lnTo>
                    <a:pt x="180" y="1854"/>
                  </a:lnTo>
                  <a:lnTo>
                    <a:pt x="192" y="215"/>
                  </a:lnTo>
                  <a:close/>
                  <a:moveTo>
                    <a:pt x="102" y="0"/>
                  </a:moveTo>
                  <a:cubicBezTo>
                    <a:pt x="85" y="0"/>
                    <a:pt x="68" y="5"/>
                    <a:pt x="52" y="15"/>
                  </a:cubicBezTo>
                  <a:cubicBezTo>
                    <a:pt x="29" y="31"/>
                    <a:pt x="14" y="57"/>
                    <a:pt x="14" y="87"/>
                  </a:cubicBezTo>
                  <a:lnTo>
                    <a:pt x="1" y="2087"/>
                  </a:lnTo>
                  <a:cubicBezTo>
                    <a:pt x="1" y="2123"/>
                    <a:pt x="24" y="2155"/>
                    <a:pt x="58" y="2168"/>
                  </a:cubicBezTo>
                  <a:cubicBezTo>
                    <a:pt x="68" y="2172"/>
                    <a:pt x="79" y="2174"/>
                    <a:pt x="90" y="2174"/>
                  </a:cubicBezTo>
                  <a:cubicBezTo>
                    <a:pt x="114" y="2174"/>
                    <a:pt x="137" y="2164"/>
                    <a:pt x="153" y="2145"/>
                  </a:cubicBezTo>
                  <a:lnTo>
                    <a:pt x="640" y="1587"/>
                  </a:lnTo>
                  <a:lnTo>
                    <a:pt x="1486" y="2836"/>
                  </a:lnTo>
                  <a:cubicBezTo>
                    <a:pt x="1499" y="2856"/>
                    <a:pt x="1519" y="2870"/>
                    <a:pt x="1541" y="2873"/>
                  </a:cubicBezTo>
                  <a:cubicBezTo>
                    <a:pt x="1547" y="2875"/>
                    <a:pt x="1553" y="2875"/>
                    <a:pt x="1558" y="2875"/>
                  </a:cubicBezTo>
                  <a:cubicBezTo>
                    <a:pt x="1576" y="2875"/>
                    <a:pt x="1593" y="2870"/>
                    <a:pt x="1603" y="2859"/>
                  </a:cubicBezTo>
                  <a:lnTo>
                    <a:pt x="2113" y="2514"/>
                  </a:lnTo>
                  <a:cubicBezTo>
                    <a:pt x="2154" y="2487"/>
                    <a:pt x="2163" y="2433"/>
                    <a:pt x="2136" y="2393"/>
                  </a:cubicBezTo>
                  <a:lnTo>
                    <a:pt x="1283" y="1132"/>
                  </a:lnTo>
                  <a:lnTo>
                    <a:pt x="1988" y="902"/>
                  </a:lnTo>
                  <a:cubicBezTo>
                    <a:pt x="2024" y="890"/>
                    <a:pt x="2047" y="858"/>
                    <a:pt x="2049" y="821"/>
                  </a:cubicBezTo>
                  <a:cubicBezTo>
                    <a:pt x="2050" y="784"/>
                    <a:pt x="2028" y="751"/>
                    <a:pt x="1993" y="737"/>
                  </a:cubicBezTo>
                  <a:lnTo>
                    <a:pt x="132" y="6"/>
                  </a:lnTo>
                  <a:cubicBezTo>
                    <a:pt x="123" y="2"/>
                    <a:pt x="112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09" name="Google Shape;2109;p56"/>
          <p:cNvSpPr/>
          <p:nvPr/>
        </p:nvSpPr>
        <p:spPr>
          <a:xfrm>
            <a:off x="7161467" y="5706202"/>
            <a:ext cx="200536" cy="236797"/>
          </a:xfrm>
          <a:custGeom>
            <a:avLst/>
            <a:gdLst/>
            <a:ahLst/>
            <a:cxnLst/>
            <a:rect l="l" t="t" r="r" b="b"/>
            <a:pathLst>
              <a:path w="1691" h="1997" extrusionOk="0">
                <a:moveTo>
                  <a:pt x="884" y="1"/>
                </a:moveTo>
                <a:cubicBezTo>
                  <a:pt x="857" y="1"/>
                  <a:pt x="830" y="16"/>
                  <a:pt x="820" y="48"/>
                </a:cubicBezTo>
                <a:cubicBezTo>
                  <a:pt x="758" y="233"/>
                  <a:pt x="671" y="411"/>
                  <a:pt x="552" y="564"/>
                </a:cubicBezTo>
                <a:cubicBezTo>
                  <a:pt x="421" y="732"/>
                  <a:pt x="251" y="871"/>
                  <a:pt x="56" y="953"/>
                </a:cubicBezTo>
                <a:cubicBezTo>
                  <a:pt x="0" y="977"/>
                  <a:pt x="2" y="1055"/>
                  <a:pt x="57" y="1079"/>
                </a:cubicBezTo>
                <a:cubicBezTo>
                  <a:pt x="435" y="1233"/>
                  <a:pt x="673" y="1527"/>
                  <a:pt x="836" y="1953"/>
                </a:cubicBezTo>
                <a:cubicBezTo>
                  <a:pt x="847" y="1982"/>
                  <a:pt x="873" y="1997"/>
                  <a:pt x="899" y="1997"/>
                </a:cubicBezTo>
                <a:cubicBezTo>
                  <a:pt x="924" y="1997"/>
                  <a:pt x="950" y="1983"/>
                  <a:pt x="961" y="1954"/>
                </a:cubicBezTo>
                <a:cubicBezTo>
                  <a:pt x="1103" y="1604"/>
                  <a:pt x="1300" y="1235"/>
                  <a:pt x="1640" y="1060"/>
                </a:cubicBezTo>
                <a:cubicBezTo>
                  <a:pt x="1691" y="1034"/>
                  <a:pt x="1689" y="964"/>
                  <a:pt x="1639" y="939"/>
                </a:cubicBezTo>
                <a:cubicBezTo>
                  <a:pt x="1449" y="845"/>
                  <a:pt x="1286" y="691"/>
                  <a:pt x="1167" y="513"/>
                </a:cubicBezTo>
                <a:cubicBezTo>
                  <a:pt x="1067" y="363"/>
                  <a:pt x="1000" y="212"/>
                  <a:pt x="950" y="50"/>
                </a:cubicBezTo>
                <a:cubicBezTo>
                  <a:pt x="940" y="17"/>
                  <a:pt x="912" y="1"/>
                  <a:pt x="88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79" name="Title 1"/>
          <p:cNvSpPr txBox="1">
            <a:spLocks/>
          </p:cNvSpPr>
          <p:nvPr/>
        </p:nvSpPr>
        <p:spPr>
          <a:xfrm>
            <a:off x="120998" y="177800"/>
            <a:ext cx="5691974" cy="752400"/>
          </a:xfrm>
          <a:prstGeom prst="homePlate">
            <a:avLst>
              <a:gd name="adj" fmla="val 262851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  <a:prstDash val="dash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100"/>
              <a:buFont typeface="Baloo 2"/>
              <a:buNone/>
              <a:defRPr sz="3100" b="1" i="0" u="none" strike="noStrike" cap="none">
                <a:solidFill>
                  <a:schemeClr val="accent5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Merriweather Black"/>
              <a:buNone/>
              <a:defRPr sz="31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defTabSz="1219170">
              <a:buClr>
                <a:srgbClr val="474DA2"/>
              </a:buClr>
            </a:pP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a)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4133" dirty="0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4133" dirty="0" err="1">
                <a:solidFill>
                  <a:srgbClr val="474DA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endParaRPr lang="en-US" sz="4133" dirty="0">
              <a:solidFill>
                <a:srgbClr val="474DA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86" name="Isosceles Triangle 85"/>
          <p:cNvSpPr/>
          <p:nvPr/>
        </p:nvSpPr>
        <p:spPr>
          <a:xfrm>
            <a:off x="1076811" y="2645584"/>
            <a:ext cx="2967379" cy="1616147"/>
          </a:xfrm>
          <a:prstGeom prst="triangle">
            <a:avLst>
              <a:gd name="adj" fmla="val 499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Isosceles Triangle 6"/>
          <p:cNvSpPr/>
          <p:nvPr/>
        </p:nvSpPr>
        <p:spPr>
          <a:xfrm>
            <a:off x="4513493" y="2629115"/>
            <a:ext cx="3106507" cy="1558039"/>
          </a:xfrm>
          <a:custGeom>
            <a:avLst/>
            <a:gdLst>
              <a:gd name="connsiteX0" fmla="*/ 0 w 2819400"/>
              <a:gd name="connsiteY0" fmla="*/ 1535552 h 1535552"/>
              <a:gd name="connsiteX1" fmla="*/ 0 w 2819400"/>
              <a:gd name="connsiteY1" fmla="*/ 0 h 1535552"/>
              <a:gd name="connsiteX2" fmla="*/ 2819400 w 2819400"/>
              <a:gd name="connsiteY2" fmla="*/ 1535552 h 1535552"/>
              <a:gd name="connsiteX3" fmla="*/ 0 w 2819400"/>
              <a:gd name="connsiteY3" fmla="*/ 1535552 h 1535552"/>
              <a:gd name="connsiteX0" fmla="*/ 906651 w 3726051"/>
              <a:gd name="connsiteY0" fmla="*/ 1868765 h 1868765"/>
              <a:gd name="connsiteX1" fmla="*/ 0 w 3726051"/>
              <a:gd name="connsiteY1" fmla="*/ 0 h 1868765"/>
              <a:gd name="connsiteX2" fmla="*/ 3726051 w 3726051"/>
              <a:gd name="connsiteY2" fmla="*/ 1868765 h 1868765"/>
              <a:gd name="connsiteX3" fmla="*/ 906651 w 3726051"/>
              <a:gd name="connsiteY3" fmla="*/ 1868765 h 186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6051" h="1868765">
                <a:moveTo>
                  <a:pt x="906651" y="1868765"/>
                </a:moveTo>
                <a:lnTo>
                  <a:pt x="0" y="0"/>
                </a:lnTo>
                <a:lnTo>
                  <a:pt x="3726051" y="1868765"/>
                </a:lnTo>
                <a:lnTo>
                  <a:pt x="906651" y="1868765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Isosceles Triangle 87"/>
          <p:cNvSpPr/>
          <p:nvPr/>
        </p:nvSpPr>
        <p:spPr>
          <a:xfrm>
            <a:off x="8290780" y="2630737"/>
            <a:ext cx="2736376" cy="1603343"/>
          </a:xfrm>
          <a:prstGeom prst="triangle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265605"/>
            <a:ext cx="3396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ba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nhọn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423865" y="4224162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32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tù</a:t>
            </a:r>
            <a:endParaRPr lang="en-US" sz="32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924800" y="4230915"/>
            <a:ext cx="35340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tam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vuông</a:t>
            </a:r>
            <a:endParaRPr lang="en-US" sz="28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6" grpId="0" animBg="1"/>
      <p:bldP spid="87" grpId="0" animBg="1"/>
      <p:bldP spid="88" grpId="0" animBg="1"/>
      <p:bldP spid="9" grpId="0"/>
      <p:bldP spid="90" grpId="0"/>
      <p:bldP spid="91" grpId="0"/>
      <p:bldP spid="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7" name="AutoShape 7">
            <a:extLst>
              <a:ext uri="{FF2B5EF4-FFF2-40B4-BE49-F238E27FC236}">
                <a16:creationId xmlns:a16="http://schemas.microsoft.com/office/drawing/2014/main" id="{F4944796-B1AE-4FE6-B437-A5DA25A97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0745" y="1260764"/>
            <a:ext cx="5562600" cy="4267200"/>
          </a:xfrm>
          <a:prstGeom prst="cloudCallout">
            <a:avLst>
              <a:gd name="adj1" fmla="val -64692"/>
              <a:gd name="adj2" fmla="val 15854"/>
            </a:avLst>
          </a:prstGeom>
          <a:solidFill>
            <a:srgbClr val="B6C808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cene3d>
              <a:camera prst="perspectiveHeroicExtremeLeftFacing"/>
              <a:lightRig rig="threePt" dir="t"/>
            </a:scene3d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18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288" name="Text Box 8">
            <a:extLst>
              <a:ext uri="{FF2B5EF4-FFF2-40B4-BE49-F238E27FC236}">
                <a16:creationId xmlns:a16="http://schemas.microsoft.com/office/drawing/2014/main" id="{1284171A-C1B9-41D5-B90C-C37980B5CB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02254" y="1905506"/>
            <a:ext cx="599733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tam giác có: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cạnh</a:t>
            </a: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.VnArial" pitchFamily="34" charset="0"/>
                <a:ea typeface="+mn-ea"/>
                <a:cs typeface="Arial" panose="020B0604020202020204" pitchFamily="34" charset="0"/>
              </a:rPr>
              <a:t>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đỉnh,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góc</a:t>
            </a:r>
            <a:r>
              <a:rPr kumimoji="0" lang="vi-VN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8FFC4D8-3822-48EE-9237-CC7C3AEF646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878655" y="1727994"/>
            <a:ext cx="5195982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D28CAB-A48B-C2F0-7820-966CBE7BD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012176"/>
            <a:ext cx="10038080" cy="26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waii Stickers Interface: Personal Organizer for Pre-K by Slidesgo">
  <a:themeElements>
    <a:clrScheme name="Simple Light">
      <a:dk1>
        <a:srgbClr val="282C64"/>
      </a:dk1>
      <a:lt1>
        <a:srgbClr val="FFFFFF"/>
      </a:lt1>
      <a:dk2>
        <a:srgbClr val="FFA7CD"/>
      </a:dk2>
      <a:lt2>
        <a:srgbClr val="FFDF6B"/>
      </a:lt2>
      <a:accent1>
        <a:srgbClr val="68E4A5"/>
      </a:accent1>
      <a:accent2>
        <a:srgbClr val="ACF0ED"/>
      </a:accent2>
      <a:accent3>
        <a:srgbClr val="29CFCB"/>
      </a:accent3>
      <a:accent4>
        <a:srgbClr val="05A4CA"/>
      </a:accent4>
      <a:accent5>
        <a:srgbClr val="474DA2"/>
      </a:accent5>
      <a:accent6>
        <a:srgbClr val="CF7CC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562</Words>
  <Application>Microsoft Office PowerPoint</Application>
  <PresentationFormat>Widescreen</PresentationFormat>
  <Paragraphs>100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#9Slide07 IcielBaliho Script</vt:lpstr>
      <vt:lpstr>.VnArial</vt:lpstr>
      <vt:lpstr>.VnTime</vt:lpstr>
      <vt:lpstr>ABeeZee</vt:lpstr>
      <vt:lpstr>Aptos</vt:lpstr>
      <vt:lpstr>Aptos Display</vt:lpstr>
      <vt:lpstr>Arial</vt:lpstr>
      <vt:lpstr>Baloo 2</vt:lpstr>
      <vt:lpstr>Calibri</vt:lpstr>
      <vt:lpstr>Calibri Light</vt:lpstr>
      <vt:lpstr>Cambria</vt:lpstr>
      <vt:lpstr>Times New Roman</vt:lpstr>
      <vt:lpstr>Office Theme</vt:lpstr>
      <vt:lpstr>1_Office Theme</vt:lpstr>
      <vt:lpstr>Kawaii Stickers Interface: Personal Organizer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Administrator</cp:lastModifiedBy>
  <cp:revision>34</cp:revision>
  <dcterms:created xsi:type="dcterms:W3CDTF">2024-07-15T04:42:25Z</dcterms:created>
  <dcterms:modified xsi:type="dcterms:W3CDTF">2025-11-24T09:23:46Z</dcterms:modified>
</cp:coreProperties>
</file>