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7"/>
  </p:notesMasterIdLst>
  <p:sldIdLst>
    <p:sldId id="324" r:id="rId3"/>
    <p:sldId id="256" r:id="rId4"/>
    <p:sldId id="325" r:id="rId5"/>
    <p:sldId id="265" r:id="rId6"/>
    <p:sldId id="267" r:id="rId7"/>
    <p:sldId id="268" r:id="rId8"/>
    <p:sldId id="269" r:id="rId9"/>
    <p:sldId id="270" r:id="rId10"/>
    <p:sldId id="266" r:id="rId11"/>
    <p:sldId id="314" r:id="rId12"/>
    <p:sldId id="286" r:id="rId13"/>
    <p:sldId id="278" r:id="rId14"/>
    <p:sldId id="281" r:id="rId15"/>
    <p:sldId id="280" r:id="rId16"/>
    <p:sldId id="279" r:id="rId17"/>
    <p:sldId id="334" r:id="rId18"/>
    <p:sldId id="331" r:id="rId19"/>
    <p:sldId id="321" r:id="rId20"/>
    <p:sldId id="332" r:id="rId21"/>
    <p:sldId id="333" r:id="rId22"/>
    <p:sldId id="259" r:id="rId23"/>
    <p:sldId id="274" r:id="rId24"/>
    <p:sldId id="275" r:id="rId25"/>
    <p:sldId id="284" r:id="rId26"/>
    <p:sldId id="283" r:id="rId27"/>
    <p:sldId id="282" r:id="rId28"/>
    <p:sldId id="335" r:id="rId29"/>
    <p:sldId id="276" r:id="rId30"/>
    <p:sldId id="261" r:id="rId31"/>
    <p:sldId id="277" r:id="rId32"/>
    <p:sldId id="329" r:id="rId33"/>
    <p:sldId id="287" r:id="rId34"/>
    <p:sldId id="288" r:id="rId35"/>
    <p:sldId id="289" r:id="rId36"/>
    <p:sldId id="291" r:id="rId37"/>
    <p:sldId id="293" r:id="rId38"/>
    <p:sldId id="295" r:id="rId39"/>
    <p:sldId id="297" r:id="rId40"/>
    <p:sldId id="299" r:id="rId41"/>
    <p:sldId id="301" r:id="rId42"/>
    <p:sldId id="303" r:id="rId43"/>
    <p:sldId id="305" r:id="rId44"/>
    <p:sldId id="328" r:id="rId45"/>
    <p:sldId id="327" r:id="rId46"/>
  </p:sldIdLst>
  <p:sldSz cx="18288000" cy="10287000"/>
  <p:notesSz cx="6858000" cy="9144000"/>
  <p:embeddedFontLst>
    <p:embeddedFont>
      <p:font typeface="Arial Rounded MT Bold" panose="020F0704030504030204" pitchFamily="34" charset="0"/>
      <p:regular r:id="rId48"/>
    </p:embeddedFont>
    <p:embeddedFont>
      <p:font typeface="Comic Sans MS" panose="030F0702030302020204" pitchFamily="66" charset="0"/>
      <p:regular r:id="rId49"/>
      <p:bold r:id="rId50"/>
      <p:italic r:id="rId51"/>
      <p:boldItalic r:id="rId52"/>
    </p:embeddedFont>
    <p:embeddedFont>
      <p:font typeface="Gill Sans MT" panose="020B0502020104020203" pitchFamily="34" charset="0"/>
      <p:regular r:id="rId53"/>
      <p:bold r:id="rId54"/>
      <p:italic r:id="rId55"/>
      <p:boldItalic r:id="rId56"/>
    </p:embeddedFont>
    <p:embeddedFont>
      <p:font typeface="Happy Font TH" panose="020B0604020202020204" charset="-34"/>
      <p:regular r:id="rId57"/>
    </p:embeddedFont>
    <p:embeddedFont>
      <p:font typeface="Impact" panose="020B0806030902050204" pitchFamily="34" charset="0"/>
      <p:regular r:id="rId58"/>
    </p:embeddedFont>
    <p:embeddedFont>
      <p:font typeface="Sport Day" panose="020B0604020202020204" charset="0"/>
      <p:regular r:id="rId59"/>
      <p:bold r:id="rId60"/>
      <p:italic r:id="rId61"/>
      <p:boldItalic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font" Target="fonts/font14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C72E5-E4B7-41E7-AE29-778A8E8D989D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A60A4-3742-40ED-8C8C-6A453C0B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3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2FB4A7-69E5-E747-ACEB-3CE0AB9021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518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bỏ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93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5335525" y="946405"/>
            <a:ext cx="7853363" cy="7843838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7785" y="1647582"/>
            <a:ext cx="15477627" cy="6592482"/>
          </a:xfrm>
        </p:spPr>
        <p:txBody>
          <a:bodyPr anchor="ctr">
            <a:noAutofit/>
          </a:bodyPr>
          <a:lstStyle>
            <a:lvl1pPr algn="ctr">
              <a:defRPr sz="15000" spc="1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2568" y="8968795"/>
            <a:ext cx="12068060" cy="111341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3000" b="1" i="0" cap="all" spc="600" baseline="0">
                <a:solidFill>
                  <a:schemeClr val="tx2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17785" y="9563519"/>
            <a:ext cx="3494583" cy="522693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10/26/2025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70498" y="9563519"/>
            <a:ext cx="6172200" cy="518694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600828" y="9563519"/>
            <a:ext cx="3494585" cy="518694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425196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08368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10/26/2025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4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4394" y="1610833"/>
            <a:ext cx="12280607" cy="6096941"/>
          </a:xfrm>
        </p:spPr>
        <p:txBody>
          <a:bodyPr anchor="b">
            <a:normAutofit/>
          </a:bodyPr>
          <a:lstStyle>
            <a:lvl1pPr>
              <a:defRPr sz="12600" spc="1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64395" y="7739672"/>
            <a:ext cx="10526232" cy="142670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3000" b="1" i="0" cap="all" spc="600" baseline="0">
                <a:solidFill>
                  <a:schemeClr val="accent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54820" y="9563519"/>
            <a:ext cx="2240921" cy="5226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10/26/2025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18596" y="9563519"/>
            <a:ext cx="6172200" cy="51869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913651" y="9563519"/>
            <a:ext cx="2231349" cy="51869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4221957" cy="10287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8825127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5950" y="3429000"/>
            <a:ext cx="7200900" cy="542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71694" y="3429000"/>
            <a:ext cx="7200900" cy="542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10/26/2025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3807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092" y="571500"/>
            <a:ext cx="15259050" cy="22402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7517" y="3299450"/>
            <a:ext cx="7200900" cy="948794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850" b="1" cap="all" spc="300" baseline="0">
                <a:solidFill>
                  <a:schemeClr val="tx2"/>
                </a:solidFill>
              </a:defRPr>
            </a:lvl1pPr>
            <a:lvl2pPr marL="685800" indent="0">
              <a:buNone/>
              <a:defRPr sz="285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5950" y="4363653"/>
            <a:ext cx="7200900" cy="44945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950796" y="3299450"/>
            <a:ext cx="7200900" cy="948794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850" b="1" cap="all" spc="300" baseline="0">
                <a:solidFill>
                  <a:schemeClr val="tx2"/>
                </a:solidFill>
              </a:defRPr>
            </a:lvl1pPr>
            <a:lvl2pPr marL="685800" indent="0">
              <a:buNone/>
              <a:defRPr sz="285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950796" y="4363653"/>
            <a:ext cx="7200900" cy="44945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10/26/2025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9534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10/26/2025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654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10/26/2025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278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11084718" y="0"/>
            <a:ext cx="7203282" cy="10287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6827" y="685799"/>
            <a:ext cx="4638173" cy="179500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850" b="1" i="0" cap="all" spc="45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7577" y="1380566"/>
            <a:ext cx="9237627" cy="7477686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06828" y="2612004"/>
            <a:ext cx="4638173" cy="6246246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800"/>
              </a:spcBef>
              <a:buNone/>
              <a:defRPr sz="2400" baseline="0">
                <a:solidFill>
                  <a:schemeClr val="bg2"/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7577" y="9563519"/>
            <a:ext cx="1850033" cy="522693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10/26/2025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55431" y="9563519"/>
            <a:ext cx="5223269" cy="51869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6521" y="9563519"/>
            <a:ext cx="1848684" cy="518694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425196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18288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5197" y="1"/>
            <a:ext cx="11033378" cy="10286999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11084718" y="0"/>
            <a:ext cx="7203282" cy="10287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425196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6825" y="685800"/>
            <a:ext cx="4638176" cy="1795005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850" b="1" i="0" spc="45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06825" y="2612004"/>
            <a:ext cx="4638176" cy="6246246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800"/>
              </a:spcBef>
              <a:buNone/>
              <a:defRPr sz="2400" baseline="0">
                <a:solidFill>
                  <a:schemeClr val="bg2"/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8925" y="9563519"/>
            <a:ext cx="1848684" cy="522693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10/26/2025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55432" y="9563519"/>
            <a:ext cx="5223267" cy="51869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1352" y="9563519"/>
            <a:ext cx="1851660" cy="518694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730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10/26/2025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7070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099482" y="573579"/>
            <a:ext cx="2238198" cy="84006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85951" y="573578"/>
            <a:ext cx="12588878" cy="840060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10/26/2025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171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77517" y="573578"/>
            <a:ext cx="15267483" cy="22381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7517" y="3429002"/>
            <a:ext cx="15267483" cy="5390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77517" y="9563519"/>
            <a:ext cx="3494583" cy="5226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10/26/2025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63519"/>
            <a:ext cx="6172200" cy="518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2" y="9563519"/>
            <a:ext cx="4229099" cy="518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1" y="0"/>
            <a:ext cx="1328738" cy="10287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7862804" y="0"/>
            <a:ext cx="425196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0913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7650" kern="1200" cap="all" spc="3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3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Gill Sans MT" panose="020B0502020104020203" pitchFamily="34" charset="0"/>
        <a:buChar char="–"/>
        <a:defRPr sz="27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Gill Sans MT" panose="020B0502020104020203" pitchFamily="34" charset="0"/>
        <a:buChar char="–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Gill Sans MT" panose="020B0502020104020203" pitchFamily="34" charset="0"/>
        <a:buChar char="–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Gill Sans MT" panose="020B0502020104020203" pitchFamily="34" charset="0"/>
        <a:buChar char="–"/>
        <a:defRPr sz="21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21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2.svg"/><Relationship Id="rId3" Type="http://schemas.openxmlformats.org/officeDocument/2006/relationships/image" Target="../media/image3.svg"/><Relationship Id="rId7" Type="http://schemas.openxmlformats.org/officeDocument/2006/relationships/image" Target="../media/image44.svg"/><Relationship Id="rId12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.svg"/><Relationship Id="rId7" Type="http://schemas.openxmlformats.org/officeDocument/2006/relationships/image" Target="../media/image4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12" Type="http://schemas.openxmlformats.org/officeDocument/2006/relationships/image" Target="../media/image10.png"/><Relationship Id="rId17" Type="http://schemas.openxmlformats.org/officeDocument/2006/relationships/image" Target="../media/image67.jpg"/><Relationship Id="rId2" Type="http://schemas.openxmlformats.org/officeDocument/2006/relationships/audio" Target="../media/media1.m4a"/><Relationship Id="rId16" Type="http://schemas.openxmlformats.org/officeDocument/2006/relationships/image" Target="../media/image66.png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63.svg"/><Relationship Id="rId5" Type="http://schemas.openxmlformats.org/officeDocument/2006/relationships/image" Target="../media/image59.svg"/><Relationship Id="rId15" Type="http://schemas.openxmlformats.org/officeDocument/2006/relationships/image" Target="../media/image65.svg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openxmlformats.org/officeDocument/2006/relationships/image" Target="../media/image61.svg"/><Relationship Id="rId1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12" Type="http://schemas.openxmlformats.org/officeDocument/2006/relationships/image" Target="../media/image10.png"/><Relationship Id="rId17" Type="http://schemas.openxmlformats.org/officeDocument/2006/relationships/image" Target="../media/image68.jpg"/><Relationship Id="rId2" Type="http://schemas.openxmlformats.org/officeDocument/2006/relationships/audio" Target="../media/media2.m4a"/><Relationship Id="rId16" Type="http://schemas.openxmlformats.org/officeDocument/2006/relationships/image" Target="../media/image66.png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11" Type="http://schemas.openxmlformats.org/officeDocument/2006/relationships/image" Target="../media/image63.svg"/><Relationship Id="rId5" Type="http://schemas.openxmlformats.org/officeDocument/2006/relationships/image" Target="../media/image59.svg"/><Relationship Id="rId15" Type="http://schemas.openxmlformats.org/officeDocument/2006/relationships/image" Target="../media/image65.svg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openxmlformats.org/officeDocument/2006/relationships/image" Target="../media/image61.svg"/><Relationship Id="rId1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12" Type="http://schemas.openxmlformats.org/officeDocument/2006/relationships/image" Target="../media/image10.png"/><Relationship Id="rId17" Type="http://schemas.openxmlformats.org/officeDocument/2006/relationships/image" Target="../media/image69.jpg"/><Relationship Id="rId2" Type="http://schemas.openxmlformats.org/officeDocument/2006/relationships/audio" Target="../media/media3.m4a"/><Relationship Id="rId16" Type="http://schemas.openxmlformats.org/officeDocument/2006/relationships/image" Target="../media/image66.png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11" Type="http://schemas.openxmlformats.org/officeDocument/2006/relationships/image" Target="../media/image63.svg"/><Relationship Id="rId5" Type="http://schemas.openxmlformats.org/officeDocument/2006/relationships/image" Target="../media/image59.svg"/><Relationship Id="rId15" Type="http://schemas.openxmlformats.org/officeDocument/2006/relationships/image" Target="../media/image65.svg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openxmlformats.org/officeDocument/2006/relationships/image" Target="../media/image61.svg"/><Relationship Id="rId1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12" Type="http://schemas.openxmlformats.org/officeDocument/2006/relationships/image" Target="../media/image10.png"/><Relationship Id="rId17" Type="http://schemas.openxmlformats.org/officeDocument/2006/relationships/image" Target="../media/image70.jpg"/><Relationship Id="rId2" Type="http://schemas.openxmlformats.org/officeDocument/2006/relationships/audio" Target="../media/media4.m4a"/><Relationship Id="rId16" Type="http://schemas.openxmlformats.org/officeDocument/2006/relationships/image" Target="../media/image66.png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11" Type="http://schemas.openxmlformats.org/officeDocument/2006/relationships/image" Target="../media/image63.svg"/><Relationship Id="rId5" Type="http://schemas.openxmlformats.org/officeDocument/2006/relationships/image" Target="../media/image59.svg"/><Relationship Id="rId15" Type="http://schemas.openxmlformats.org/officeDocument/2006/relationships/image" Target="../media/image65.svg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openxmlformats.org/officeDocument/2006/relationships/image" Target="../media/image61.svg"/><Relationship Id="rId1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svg"/><Relationship Id="rId3" Type="http://schemas.openxmlformats.org/officeDocument/2006/relationships/image" Target="../media/image59.svg"/><Relationship Id="rId7" Type="http://schemas.openxmlformats.org/officeDocument/2006/relationships/image" Target="../media/image61.svg"/><Relationship Id="rId12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63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svg"/><Relationship Id="rId3" Type="http://schemas.openxmlformats.org/officeDocument/2006/relationships/image" Target="../media/image3.sv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svg"/><Relationship Id="rId32" Type="http://schemas.openxmlformats.org/officeDocument/2006/relationships/image" Target="../media/image32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28" Type="http://schemas.openxmlformats.org/officeDocument/2006/relationships/image" Target="../media/image28.sv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svg"/><Relationship Id="rId27" Type="http://schemas.openxmlformats.org/officeDocument/2006/relationships/image" Target="../media/image27.png"/><Relationship Id="rId30" Type="http://schemas.openxmlformats.org/officeDocument/2006/relationships/image" Target="../media/image30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svg"/><Relationship Id="rId7" Type="http://schemas.openxmlformats.org/officeDocument/2006/relationships/image" Target="../media/image3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sv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8.png"/><Relationship Id="rId11" Type="http://schemas.openxmlformats.org/officeDocument/2006/relationships/image" Target="../media/image66.png"/><Relationship Id="rId5" Type="http://schemas.openxmlformats.org/officeDocument/2006/relationships/image" Target="../media/image3.svg"/><Relationship Id="rId10" Type="http://schemas.openxmlformats.org/officeDocument/2006/relationships/image" Target="../media/image73.png"/><Relationship Id="rId4" Type="http://schemas.openxmlformats.org/officeDocument/2006/relationships/image" Target="../media/image2.png"/><Relationship Id="rId9" Type="http://schemas.openxmlformats.org/officeDocument/2006/relationships/image" Target="../media/image7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svg"/><Relationship Id="rId7" Type="http://schemas.openxmlformats.org/officeDocument/2006/relationships/image" Target="../media/image3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4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svg"/><Relationship Id="rId18" Type="http://schemas.openxmlformats.org/officeDocument/2006/relationships/image" Target="../media/image79.png"/><Relationship Id="rId3" Type="http://schemas.openxmlformats.org/officeDocument/2006/relationships/image" Target="../media/image59.svg"/><Relationship Id="rId21" Type="http://schemas.openxmlformats.org/officeDocument/2006/relationships/image" Target="../media/image82.svg"/><Relationship Id="rId7" Type="http://schemas.openxmlformats.org/officeDocument/2006/relationships/image" Target="../media/image61.svg"/><Relationship Id="rId12" Type="http://schemas.openxmlformats.org/officeDocument/2006/relationships/image" Target="../media/image64.png"/><Relationship Id="rId17" Type="http://schemas.openxmlformats.org/officeDocument/2006/relationships/image" Target="../media/image78.png"/><Relationship Id="rId2" Type="http://schemas.openxmlformats.org/officeDocument/2006/relationships/image" Target="../media/image58.png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5" Type="http://schemas.openxmlformats.org/officeDocument/2006/relationships/image" Target="../media/image76.png"/><Relationship Id="rId10" Type="http://schemas.openxmlformats.org/officeDocument/2006/relationships/image" Target="../media/image10.png"/><Relationship Id="rId19" Type="http://schemas.openxmlformats.org/officeDocument/2006/relationships/image" Target="../media/image80.svg"/><Relationship Id="rId4" Type="http://schemas.openxmlformats.org/officeDocument/2006/relationships/image" Target="../media/image2.png"/><Relationship Id="rId9" Type="http://schemas.openxmlformats.org/officeDocument/2006/relationships/image" Target="../media/image63.svg"/><Relationship Id="rId1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svg"/><Relationship Id="rId3" Type="http://schemas.openxmlformats.org/officeDocument/2006/relationships/image" Target="../media/image59.svg"/><Relationship Id="rId7" Type="http://schemas.openxmlformats.org/officeDocument/2006/relationships/image" Target="../media/image61.svg"/><Relationship Id="rId12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5" Type="http://schemas.openxmlformats.org/officeDocument/2006/relationships/image" Target="../media/image76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63.svg"/><Relationship Id="rId1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svg"/><Relationship Id="rId7" Type="http://schemas.openxmlformats.org/officeDocument/2006/relationships/image" Target="../media/image3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svg"/><Relationship Id="rId3" Type="http://schemas.openxmlformats.org/officeDocument/2006/relationships/image" Target="../media/image59.svg"/><Relationship Id="rId7" Type="http://schemas.openxmlformats.org/officeDocument/2006/relationships/image" Target="../media/image61.svg"/><Relationship Id="rId12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63.svg"/><Relationship Id="rId1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svg"/><Relationship Id="rId7" Type="http://schemas.openxmlformats.org/officeDocument/2006/relationships/image" Target="../media/image3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svg"/><Relationship Id="rId7" Type="http://schemas.openxmlformats.org/officeDocument/2006/relationships/image" Target="../media/image3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svg"/><Relationship Id="rId7" Type="http://schemas.openxmlformats.org/officeDocument/2006/relationships/image" Target="../media/image3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3" Type="http://schemas.openxmlformats.org/officeDocument/2006/relationships/image" Target="../media/image3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tif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0.svg"/><Relationship Id="rId3" Type="http://schemas.openxmlformats.org/officeDocument/2006/relationships/image" Target="../media/image3.svg"/><Relationship Id="rId7" Type="http://schemas.openxmlformats.org/officeDocument/2006/relationships/image" Target="../media/image44.svg"/><Relationship Id="rId12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1.png"/><Relationship Id="rId3" Type="http://schemas.openxmlformats.org/officeDocument/2006/relationships/image" Target="../media/image3.svg"/><Relationship Id="rId7" Type="http://schemas.openxmlformats.org/officeDocument/2006/relationships/image" Target="../media/image44.svg"/><Relationship Id="rId12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svg"/><Relationship Id="rId7" Type="http://schemas.openxmlformats.org/officeDocument/2006/relationships/image" Target="../media/image4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2.svg"/><Relationship Id="rId10" Type="http://schemas.openxmlformats.org/officeDocument/2006/relationships/image" Target="../media/image52.svg"/><Relationship Id="rId4" Type="http://schemas.openxmlformats.org/officeDocument/2006/relationships/image" Target="../media/image41.png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6.svg"/><Relationship Id="rId3" Type="http://schemas.openxmlformats.org/officeDocument/2006/relationships/image" Target="../media/image3.svg"/><Relationship Id="rId7" Type="http://schemas.openxmlformats.org/officeDocument/2006/relationships/image" Target="../media/image44.svg"/><Relationship Id="rId12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4.svg"/><Relationship Id="rId3" Type="http://schemas.openxmlformats.org/officeDocument/2006/relationships/image" Target="../media/image3.svg"/><Relationship Id="rId7" Type="http://schemas.openxmlformats.org/officeDocument/2006/relationships/image" Target="../media/image44.svg"/><Relationship Id="rId12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19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id="{F228126B-7221-9A9E-496F-79C1B415F0CC}"/>
              </a:ext>
            </a:extLst>
          </p:cNvPr>
          <p:cNvSpPr/>
          <p:nvPr/>
        </p:nvSpPr>
        <p:spPr>
          <a:xfrm>
            <a:off x="7283156" y="5335371"/>
            <a:ext cx="10049409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236C6837-1EB9-E018-29F8-C32FD5451B79}"/>
              </a:ext>
            </a:extLst>
          </p:cNvPr>
          <p:cNvSpPr txBox="1"/>
          <p:nvPr/>
        </p:nvSpPr>
        <p:spPr>
          <a:xfrm>
            <a:off x="564433" y="643472"/>
            <a:ext cx="1730864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Happy Font TH"/>
              </a:rPr>
              <a:t>He can sing very well. Who is he?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067D65-0269-B5F6-7436-898E965EF9FF}"/>
              </a:ext>
            </a:extLst>
          </p:cNvPr>
          <p:cNvSpPr/>
          <p:nvPr/>
        </p:nvSpPr>
        <p:spPr>
          <a:xfrm>
            <a:off x="7789045" y="5235347"/>
            <a:ext cx="84940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He’s a singer.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3" name="Picture 2" descr="Page 3 | Boy Singing Images - Free Download on Freepik">
            <a:extLst>
              <a:ext uri="{FF2B5EF4-FFF2-40B4-BE49-F238E27FC236}">
                <a16:creationId xmlns:a16="http://schemas.microsoft.com/office/drawing/2014/main" id="{72E9A82A-493C-4981-7653-4D5ECECF1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33" y="1876540"/>
            <a:ext cx="7522728" cy="826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45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801359" y="1797409"/>
            <a:ext cx="15264011" cy="5003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500" dirty="0">
                <a:solidFill>
                  <a:srgbClr val="704848"/>
                </a:solidFill>
                <a:latin typeface="Happy Font TH"/>
              </a:rPr>
              <a:t>New words </a:t>
            </a:r>
          </a:p>
          <a:p>
            <a:pPr algn="ctr">
              <a:lnSpc>
                <a:spcPct val="150000"/>
              </a:lnSpc>
            </a:pPr>
            <a:r>
              <a:rPr lang="en-US" sz="11500" dirty="0">
                <a:solidFill>
                  <a:srgbClr val="704848"/>
                </a:solidFill>
                <a:latin typeface="Happy Font TH"/>
              </a:rPr>
              <a:t>Look, listen and repeat.</a:t>
            </a: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943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6101767" y="7599879"/>
            <a:ext cx="760105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6" name="Track 46">
            <a:hlinkClick r:id="" action="ppaction://media"/>
            <a:extLst>
              <a:ext uri="{FF2B5EF4-FFF2-40B4-BE49-F238E27FC236}">
                <a16:creationId xmlns:a16="http://schemas.microsoft.com/office/drawing/2014/main" id="{2B6A4FFC-9021-13C7-12C9-FE6CB3DF1F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346765" y="8034015"/>
            <a:ext cx="487363" cy="487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4E0AD4-5452-C96B-BBD2-C30C0921272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803" y="1294107"/>
            <a:ext cx="10036321" cy="635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374222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EBF1F1-1E45-66F7-EAE8-082D494B2A64}"/>
              </a:ext>
            </a:extLst>
          </p:cNvPr>
          <p:cNvSpPr/>
          <p:nvPr/>
        </p:nvSpPr>
        <p:spPr>
          <a:xfrm>
            <a:off x="6502913" y="7987192"/>
            <a:ext cx="643028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6" name="Track 46">
            <a:hlinkClick r:id="" action="ppaction://media"/>
            <a:extLst>
              <a:ext uri="{FF2B5EF4-FFF2-40B4-BE49-F238E27FC236}">
                <a16:creationId xmlns:a16="http://schemas.microsoft.com/office/drawing/2014/main" id="{BFDE8719-B043-5335-185B-2EC8F88F8A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45836" y="8339562"/>
            <a:ext cx="487363" cy="487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EE5EA7-09CB-6D9E-5C24-E341D9EA813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034" y="1027297"/>
            <a:ext cx="10292069" cy="705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9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AAD263-47E7-8CD3-5486-E8771888DD83}"/>
              </a:ext>
            </a:extLst>
          </p:cNvPr>
          <p:cNvSpPr/>
          <p:nvPr/>
        </p:nvSpPr>
        <p:spPr>
          <a:xfrm>
            <a:off x="6172200" y="7941567"/>
            <a:ext cx="702352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6" name="Track 46">
            <a:hlinkClick r:id="" action="ppaction://media"/>
            <a:extLst>
              <a:ext uri="{FF2B5EF4-FFF2-40B4-BE49-F238E27FC236}">
                <a16:creationId xmlns:a16="http://schemas.microsoft.com/office/drawing/2014/main" id="{C2BCC8D7-05BA-D825-E4D5-A517429121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39668" y="8375703"/>
            <a:ext cx="487363" cy="487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55E689-AD32-491E-9871-C35A3FCBD44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238" y="1866901"/>
            <a:ext cx="9252554" cy="623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1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9B9080-FCE0-910D-BFC0-97AACBC6BB51}"/>
              </a:ext>
            </a:extLst>
          </p:cNvPr>
          <p:cNvSpPr/>
          <p:nvPr/>
        </p:nvSpPr>
        <p:spPr>
          <a:xfrm>
            <a:off x="7212809" y="7965645"/>
            <a:ext cx="473078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5" name="Track 46">
            <a:hlinkClick r:id="" action="ppaction://media"/>
            <a:extLst>
              <a:ext uri="{FF2B5EF4-FFF2-40B4-BE49-F238E27FC236}">
                <a16:creationId xmlns:a16="http://schemas.microsoft.com/office/drawing/2014/main" id="{4A33C51A-59CF-DD69-AE9D-EFF8D15FFB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587533" y="8287221"/>
            <a:ext cx="487363" cy="487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B9C7AF-4D98-706A-1417-46C0A597497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575" y="1699904"/>
            <a:ext cx="10001250" cy="647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8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9B9080-FCE0-910D-BFC0-97AACBC6BB51}"/>
              </a:ext>
            </a:extLst>
          </p:cNvPr>
          <p:cNvSpPr/>
          <p:nvPr/>
        </p:nvSpPr>
        <p:spPr>
          <a:xfrm>
            <a:off x="3370283" y="3449254"/>
            <a:ext cx="11984627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Let’s guess!</a:t>
            </a:r>
            <a:r>
              <a:rPr lang="en-US" sz="1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15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510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0A476-E982-03CC-4886-62AA0BAC4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DFA2D7-CA53-D72E-88B1-79635CB95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896" y="2182262"/>
            <a:ext cx="9131363" cy="5777729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1CC2A4E8-0EDC-34D7-84C8-1B1AD122B1F3}"/>
              </a:ext>
            </a:extLst>
          </p:cNvPr>
          <p:cNvSpPr>
            <a:spLocks noChangeArrowheads="1"/>
          </p:cNvSpPr>
          <p:nvPr/>
        </p:nvSpPr>
        <p:spPr bwMode="auto">
          <a:xfrm rot="468284">
            <a:off x="2438343" y="2536483"/>
            <a:ext cx="6359942" cy="434927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C99B95A-0CAF-33B6-B1BD-1E5C00CFF52F}"/>
              </a:ext>
            </a:extLst>
          </p:cNvPr>
          <p:cNvSpPr>
            <a:spLocks noChangeArrowheads="1"/>
          </p:cNvSpPr>
          <p:nvPr/>
        </p:nvSpPr>
        <p:spPr bwMode="auto">
          <a:xfrm rot="21171811">
            <a:off x="10035174" y="779493"/>
            <a:ext cx="6045917" cy="389314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39F92EA-E522-3ABE-E7EC-85F38051CE6E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12293156" y="5190543"/>
            <a:ext cx="5546425" cy="395794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C3A9C8-F6B0-E6C4-A0A2-649B42263738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4796617" y="511276"/>
            <a:ext cx="5213449" cy="4036831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FAF58A-7543-B5EE-376C-5B19DC70BD62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7962902" y="2937534"/>
            <a:ext cx="5830744" cy="4267185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100EA95C-0435-1185-3953-71F1A51F2C97}"/>
              </a:ext>
            </a:extLst>
          </p:cNvPr>
          <p:cNvSpPr>
            <a:spLocks noChangeArrowheads="1"/>
          </p:cNvSpPr>
          <p:nvPr/>
        </p:nvSpPr>
        <p:spPr bwMode="auto">
          <a:xfrm rot="1475017">
            <a:off x="5908044" y="6327535"/>
            <a:ext cx="5363759" cy="3899789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B82232-BEE7-2CAC-E4AB-8182F9EAA17C}"/>
              </a:ext>
            </a:extLst>
          </p:cNvPr>
          <p:cNvSpPr txBox="1"/>
          <p:nvPr/>
        </p:nvSpPr>
        <p:spPr>
          <a:xfrm>
            <a:off x="3314700" y="7883953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 firefighter</a:t>
            </a:r>
          </a:p>
        </p:txBody>
      </p:sp>
    </p:spTree>
    <p:extLst>
      <p:ext uri="{BB962C8B-B14F-4D97-AF65-F5344CB8AC3E}">
        <p14:creationId xmlns:p14="http://schemas.microsoft.com/office/powerpoint/2010/main" val="139813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0A476-E982-03CC-4886-62AA0BAC4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F64FB76-F86F-E4C4-D1B1-38849F533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05" y="2405062"/>
            <a:ext cx="9174971" cy="5938838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1CC2A4E8-0EDC-34D7-84C8-1B1AD122B1F3}"/>
              </a:ext>
            </a:extLst>
          </p:cNvPr>
          <p:cNvSpPr>
            <a:spLocks noChangeArrowheads="1"/>
          </p:cNvSpPr>
          <p:nvPr/>
        </p:nvSpPr>
        <p:spPr bwMode="auto">
          <a:xfrm rot="468284">
            <a:off x="9558170" y="4409801"/>
            <a:ext cx="6359942" cy="434927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C99B95A-0CAF-33B6-B1BD-1E5C00CFF52F}"/>
              </a:ext>
            </a:extLst>
          </p:cNvPr>
          <p:cNvSpPr>
            <a:spLocks noChangeArrowheads="1"/>
          </p:cNvSpPr>
          <p:nvPr/>
        </p:nvSpPr>
        <p:spPr bwMode="auto">
          <a:xfrm rot="21171811">
            <a:off x="8803129" y="1200003"/>
            <a:ext cx="6045917" cy="389314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39F92EA-E522-3ABE-E7EC-85F38051CE6E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4691851" y="4547636"/>
            <a:ext cx="5546425" cy="395794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C3A9C8-F6B0-E6C4-A0A2-649B42263738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4558933" y="1595790"/>
            <a:ext cx="5213449" cy="4036831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FAF58A-7543-B5EE-376C-5B19DC70BD62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8642385" y="4956131"/>
            <a:ext cx="5830744" cy="4267185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100EA95C-0435-1185-3953-71F1A51F2C97}"/>
              </a:ext>
            </a:extLst>
          </p:cNvPr>
          <p:cNvSpPr>
            <a:spLocks noChangeArrowheads="1"/>
          </p:cNvSpPr>
          <p:nvPr/>
        </p:nvSpPr>
        <p:spPr bwMode="auto">
          <a:xfrm rot="1475017">
            <a:off x="3041261" y="5799512"/>
            <a:ext cx="5363759" cy="3899789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B82232-BEE7-2CAC-E4AB-8182F9EAA17C}"/>
              </a:ext>
            </a:extLst>
          </p:cNvPr>
          <p:cNvSpPr txBox="1"/>
          <p:nvPr/>
        </p:nvSpPr>
        <p:spPr>
          <a:xfrm>
            <a:off x="3314700" y="7883953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 writer</a:t>
            </a:r>
          </a:p>
        </p:txBody>
      </p:sp>
    </p:spTree>
    <p:extLst>
      <p:ext uri="{BB962C8B-B14F-4D97-AF65-F5344CB8AC3E}">
        <p14:creationId xmlns:p14="http://schemas.microsoft.com/office/powerpoint/2010/main" val="150477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0A476-E982-03CC-4886-62AA0BAC4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5531B96-FC64-AEA9-21E7-0CDD1B1E4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166" y="2266354"/>
            <a:ext cx="8297558" cy="5595622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1CC2A4E8-0EDC-34D7-84C8-1B1AD122B1F3}"/>
              </a:ext>
            </a:extLst>
          </p:cNvPr>
          <p:cNvSpPr>
            <a:spLocks noChangeArrowheads="1"/>
          </p:cNvSpPr>
          <p:nvPr/>
        </p:nvSpPr>
        <p:spPr bwMode="auto">
          <a:xfrm rot="468284">
            <a:off x="2532492" y="31317"/>
            <a:ext cx="6359942" cy="434927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C99B95A-0CAF-33B6-B1BD-1E5C00CFF52F}"/>
              </a:ext>
            </a:extLst>
          </p:cNvPr>
          <p:cNvSpPr>
            <a:spLocks noChangeArrowheads="1"/>
          </p:cNvSpPr>
          <p:nvPr/>
        </p:nvSpPr>
        <p:spPr bwMode="auto">
          <a:xfrm rot="21171811">
            <a:off x="9290737" y="5221975"/>
            <a:ext cx="6045917" cy="389314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39F92EA-E522-3ABE-E7EC-85F38051CE6E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8416267" y="1492566"/>
            <a:ext cx="5546425" cy="395794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C3A9C8-F6B0-E6C4-A0A2-649B42263738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3489716" y="4236038"/>
            <a:ext cx="5213449" cy="4036831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FAF58A-7543-B5EE-376C-5B19DC70BD62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5888623" y="1543031"/>
            <a:ext cx="5830744" cy="4267185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100EA95C-0435-1185-3953-71F1A51F2C97}"/>
              </a:ext>
            </a:extLst>
          </p:cNvPr>
          <p:cNvSpPr>
            <a:spLocks noChangeArrowheads="1"/>
          </p:cNvSpPr>
          <p:nvPr/>
        </p:nvSpPr>
        <p:spPr bwMode="auto">
          <a:xfrm rot="1475017">
            <a:off x="6482443" y="5489105"/>
            <a:ext cx="5363759" cy="3899789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B82232-BEE7-2CAC-E4AB-8182F9EAA17C}"/>
              </a:ext>
            </a:extLst>
          </p:cNvPr>
          <p:cNvSpPr txBox="1"/>
          <p:nvPr/>
        </p:nvSpPr>
        <p:spPr>
          <a:xfrm>
            <a:off x="3314700" y="7883953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gardener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33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4209" y="430704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1599" y="-1058941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33919" y="541632"/>
            <a:ext cx="13931447" cy="8361361"/>
          </a:xfrm>
          <a:custGeom>
            <a:avLst/>
            <a:gdLst/>
            <a:ahLst/>
            <a:cxnLst/>
            <a:rect l="l" t="t" r="r" b="b"/>
            <a:pathLst>
              <a:path w="13931447" h="7674961">
                <a:moveTo>
                  <a:pt x="0" y="0"/>
                </a:moveTo>
                <a:lnTo>
                  <a:pt x="13931446" y="0"/>
                </a:lnTo>
                <a:lnTo>
                  <a:pt x="13931446" y="7674961"/>
                </a:lnTo>
                <a:lnTo>
                  <a:pt x="0" y="7674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161232" y="1929693"/>
            <a:ext cx="11941905" cy="3949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42"/>
              </a:lnSpc>
            </a:pPr>
            <a:r>
              <a:rPr lang="en-US" sz="13665" dirty="0">
                <a:latin typeface="Bryndan Write Bold"/>
              </a:rPr>
              <a:t>My future job</a:t>
            </a:r>
          </a:p>
          <a:p>
            <a:pPr algn="ctr">
              <a:lnSpc>
                <a:spcPts val="15442"/>
              </a:lnSpc>
            </a:pPr>
            <a:r>
              <a:rPr lang="en-US" sz="13665" dirty="0">
                <a:latin typeface="Bryndan Write Bold"/>
              </a:rPr>
              <a:t>Lesson 1(1,2,3)</a:t>
            </a:r>
          </a:p>
        </p:txBody>
      </p:sp>
      <p:sp>
        <p:nvSpPr>
          <p:cNvPr id="7" name="Freeform 7"/>
          <p:cNvSpPr/>
          <p:nvPr/>
        </p:nvSpPr>
        <p:spPr>
          <a:xfrm>
            <a:off x="184640" y="6749877"/>
            <a:ext cx="1407141" cy="1227991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487474" y="9358029"/>
            <a:ext cx="605334" cy="720445"/>
          </a:xfrm>
          <a:custGeom>
            <a:avLst/>
            <a:gdLst/>
            <a:ahLst/>
            <a:cxnLst/>
            <a:rect l="l" t="t" r="r" b="b"/>
            <a:pathLst>
              <a:path w="1275227" h="1303671">
                <a:moveTo>
                  <a:pt x="0" y="0"/>
                </a:moveTo>
                <a:lnTo>
                  <a:pt x="1275227" y="0"/>
                </a:lnTo>
                <a:lnTo>
                  <a:pt x="1275227" y="1303670"/>
                </a:lnTo>
                <a:lnTo>
                  <a:pt x="0" y="13036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53758" y="8840055"/>
            <a:ext cx="774055" cy="720444"/>
          </a:xfrm>
          <a:custGeom>
            <a:avLst/>
            <a:gdLst/>
            <a:ahLst/>
            <a:cxnLst/>
            <a:rect l="l" t="t" r="r" b="b"/>
            <a:pathLst>
              <a:path w="1548111" h="1582642">
                <a:moveTo>
                  <a:pt x="0" y="0"/>
                </a:moveTo>
                <a:lnTo>
                  <a:pt x="1548111" y="0"/>
                </a:lnTo>
                <a:lnTo>
                  <a:pt x="1548111" y="1582642"/>
                </a:lnTo>
                <a:lnTo>
                  <a:pt x="0" y="1582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546900" y="4259117"/>
            <a:ext cx="1509760" cy="1817054"/>
          </a:xfrm>
          <a:custGeom>
            <a:avLst/>
            <a:gdLst/>
            <a:ahLst/>
            <a:cxnLst/>
            <a:rect l="l" t="t" r="r" b="b"/>
            <a:pathLst>
              <a:path w="2626216" h="2684793">
                <a:moveTo>
                  <a:pt x="0" y="0"/>
                </a:moveTo>
                <a:lnTo>
                  <a:pt x="2626215" y="0"/>
                </a:lnTo>
                <a:lnTo>
                  <a:pt x="2626215" y="2684792"/>
                </a:lnTo>
                <a:lnTo>
                  <a:pt x="0" y="2684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952187" y="5736060"/>
            <a:ext cx="1299743" cy="1078920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7"/>
                </a:lnTo>
                <a:lnTo>
                  <a:pt x="0" y="2091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44418" flipH="1">
            <a:off x="15733082" y="7155425"/>
            <a:ext cx="835199" cy="90974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2314347" y="0"/>
                </a:moveTo>
                <a:lnTo>
                  <a:pt x="0" y="0"/>
                </a:lnTo>
                <a:lnTo>
                  <a:pt x="0" y="2217566"/>
                </a:lnTo>
                <a:lnTo>
                  <a:pt x="2314347" y="2217566"/>
                </a:lnTo>
                <a:lnTo>
                  <a:pt x="23143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077090">
            <a:off x="16270027" y="515261"/>
            <a:ext cx="865894" cy="1382308"/>
          </a:xfrm>
          <a:custGeom>
            <a:avLst/>
            <a:gdLst/>
            <a:ahLst/>
            <a:cxnLst/>
            <a:rect l="l" t="t" r="r" b="b"/>
            <a:pathLst>
              <a:path w="1837276" h="3090220">
                <a:moveTo>
                  <a:pt x="0" y="0"/>
                </a:moveTo>
                <a:lnTo>
                  <a:pt x="1837276" y="0"/>
                </a:lnTo>
                <a:lnTo>
                  <a:pt x="1837276" y="3090220"/>
                </a:lnTo>
                <a:lnTo>
                  <a:pt x="0" y="30902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5434">
            <a:off x="1068327" y="9106653"/>
            <a:ext cx="1280662" cy="1083323"/>
          </a:xfrm>
          <a:custGeom>
            <a:avLst/>
            <a:gdLst/>
            <a:ahLst/>
            <a:cxnLst/>
            <a:rect l="l" t="t" r="r" b="b"/>
            <a:pathLst>
              <a:path w="2432495" h="2383845">
                <a:moveTo>
                  <a:pt x="0" y="0"/>
                </a:moveTo>
                <a:lnTo>
                  <a:pt x="2432495" y="0"/>
                </a:lnTo>
                <a:lnTo>
                  <a:pt x="2432495" y="2383845"/>
                </a:lnTo>
                <a:lnTo>
                  <a:pt x="0" y="23838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313777" y="6714035"/>
            <a:ext cx="1970383" cy="3293818"/>
          </a:xfrm>
          <a:custGeom>
            <a:avLst/>
            <a:gdLst/>
            <a:ahLst/>
            <a:cxnLst/>
            <a:rect l="l" t="t" r="r" b="b"/>
            <a:pathLst>
              <a:path w="2510181" h="4016289">
                <a:moveTo>
                  <a:pt x="0" y="0"/>
                </a:moveTo>
                <a:lnTo>
                  <a:pt x="2510181" y="0"/>
                </a:lnTo>
                <a:lnTo>
                  <a:pt x="2510181" y="4016290"/>
                </a:lnTo>
                <a:lnTo>
                  <a:pt x="0" y="4016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4714581" y="6284202"/>
            <a:ext cx="2166971" cy="3591572"/>
          </a:xfrm>
          <a:custGeom>
            <a:avLst/>
            <a:gdLst/>
            <a:ahLst/>
            <a:cxnLst/>
            <a:rect l="l" t="t" r="r" b="b"/>
            <a:pathLst>
              <a:path w="1821686" h="3184301">
                <a:moveTo>
                  <a:pt x="0" y="0"/>
                </a:moveTo>
                <a:lnTo>
                  <a:pt x="1821686" y="0"/>
                </a:lnTo>
                <a:lnTo>
                  <a:pt x="1821686" y="3184302"/>
                </a:lnTo>
                <a:lnTo>
                  <a:pt x="0" y="31843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232864" y="6094347"/>
            <a:ext cx="2036912" cy="3159301"/>
          </a:xfrm>
          <a:custGeom>
            <a:avLst/>
            <a:gdLst/>
            <a:ahLst/>
            <a:cxnLst/>
            <a:rect l="l" t="t" r="r" b="b"/>
            <a:pathLst>
              <a:path w="1922731" h="3031901">
                <a:moveTo>
                  <a:pt x="0" y="0"/>
                </a:moveTo>
                <a:lnTo>
                  <a:pt x="1922731" y="0"/>
                </a:lnTo>
                <a:lnTo>
                  <a:pt x="1922731" y="3031902"/>
                </a:lnTo>
                <a:lnTo>
                  <a:pt x="0" y="303190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647089" y="6749877"/>
            <a:ext cx="2058091" cy="3293819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4454385" y="6753421"/>
            <a:ext cx="2799391" cy="3414891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269941" y="3684923"/>
            <a:ext cx="2341476" cy="2974402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177060" y="6666747"/>
            <a:ext cx="1806584" cy="3187082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0" y="0"/>
                </a:lnTo>
                <a:lnTo>
                  <a:pt x="2294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flipH="1">
            <a:off x="15539417" y="2992837"/>
            <a:ext cx="2054007" cy="3584717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B2A6995-FB02-AC46-BEB9-83C4B9F90193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9DC6EB9-3F25-4D85-53D7-B4AACF1D8C2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5C8278A-4A08-33F7-5026-C1E5EAFBFAC7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0A476-E982-03CC-4886-62AA0BAC4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789CC40-3F6D-C783-FCD5-1648A79E9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728" y="2377772"/>
            <a:ext cx="8428063" cy="5777729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1CC2A4E8-0EDC-34D7-84C8-1B1AD122B1F3}"/>
              </a:ext>
            </a:extLst>
          </p:cNvPr>
          <p:cNvSpPr>
            <a:spLocks noChangeArrowheads="1"/>
          </p:cNvSpPr>
          <p:nvPr/>
        </p:nvSpPr>
        <p:spPr bwMode="auto">
          <a:xfrm rot="468284">
            <a:off x="6566011" y="2509141"/>
            <a:ext cx="6359942" cy="434927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C99B95A-0CAF-33B6-B1BD-1E5C00CFF52F}"/>
              </a:ext>
            </a:extLst>
          </p:cNvPr>
          <p:cNvSpPr>
            <a:spLocks noChangeArrowheads="1"/>
          </p:cNvSpPr>
          <p:nvPr/>
        </p:nvSpPr>
        <p:spPr bwMode="auto">
          <a:xfrm rot="21171811">
            <a:off x="10068250" y="1013022"/>
            <a:ext cx="6045917" cy="389314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39F92EA-E522-3ABE-E7EC-85F38051CE6E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12203617" y="4935200"/>
            <a:ext cx="5546425" cy="395794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C3A9C8-F6B0-E6C4-A0A2-649B42263738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3914000" y="1816291"/>
            <a:ext cx="5213449" cy="4036831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FAF58A-7543-B5EE-376C-5B19DC70BD62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8303149" y="5485583"/>
            <a:ext cx="5830744" cy="4267185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100EA95C-0435-1185-3953-71F1A51F2C97}"/>
              </a:ext>
            </a:extLst>
          </p:cNvPr>
          <p:cNvSpPr>
            <a:spLocks noChangeArrowheads="1"/>
          </p:cNvSpPr>
          <p:nvPr/>
        </p:nvSpPr>
        <p:spPr bwMode="auto">
          <a:xfrm rot="1475017">
            <a:off x="3618278" y="5320204"/>
            <a:ext cx="5363759" cy="3899789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B82232-BEE7-2CAC-E4AB-8182F9EAA17C}"/>
              </a:ext>
            </a:extLst>
          </p:cNvPr>
          <p:cNvSpPr txBox="1"/>
          <p:nvPr/>
        </p:nvSpPr>
        <p:spPr>
          <a:xfrm>
            <a:off x="3112159" y="8435820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 reporter</a:t>
            </a:r>
          </a:p>
        </p:txBody>
      </p:sp>
    </p:spTree>
    <p:extLst>
      <p:ext uri="{BB962C8B-B14F-4D97-AF65-F5344CB8AC3E}">
        <p14:creationId xmlns:p14="http://schemas.microsoft.com/office/powerpoint/2010/main" val="203230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657600" y="2184995"/>
            <a:ext cx="11816607" cy="596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Look, listen and repeat.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6145" y="651451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805165" y="-3071982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9877" y="-976095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732510">
            <a:off x="-135312" y="4579334"/>
            <a:ext cx="1310379" cy="1265655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A4E408-7AA3-FCA5-24BD-DE00CDDE421C}"/>
              </a:ext>
            </a:extLst>
          </p:cNvPr>
          <p:cNvSpPr/>
          <p:nvPr/>
        </p:nvSpPr>
        <p:spPr>
          <a:xfrm>
            <a:off x="873687" y="291413"/>
            <a:ext cx="118797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Look, listen and repeat.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6787A7-9200-C211-216C-8B5A8CD5BA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58" y="2502070"/>
            <a:ext cx="18201283" cy="5728859"/>
          </a:xfrm>
          <a:prstGeom prst="rect">
            <a:avLst/>
          </a:prstGeom>
        </p:spPr>
      </p:pic>
      <p:pic>
        <p:nvPicPr>
          <p:cNvPr id="6" name="Track 45">
            <a:hlinkClick r:id="" action="ppaction://media"/>
            <a:extLst>
              <a:ext uri="{FF2B5EF4-FFF2-40B4-BE49-F238E27FC236}">
                <a16:creationId xmlns:a16="http://schemas.microsoft.com/office/drawing/2014/main" id="{BAD0A4CE-9B93-4A7F-A38F-7FB97FBEDC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23311" y="844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4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1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056542" y="2162651"/>
            <a:ext cx="11816607" cy="596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388467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09600" y="-1638300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EF438E-1817-F232-4F98-2236BAC6A2BD}"/>
              </a:ext>
            </a:extLst>
          </p:cNvPr>
          <p:cNvSpPr/>
          <p:nvPr/>
        </p:nvSpPr>
        <p:spPr>
          <a:xfrm>
            <a:off x="1443722" y="0"/>
            <a:ext cx="1091087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Listen, point and say.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6C1887-7AB6-67A4-C0E6-1BE60A4F8F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1226168"/>
            <a:ext cx="14325600" cy="8640935"/>
          </a:xfrm>
          <a:prstGeom prst="rect">
            <a:avLst/>
          </a:prstGeom>
        </p:spPr>
      </p:pic>
      <p:pic>
        <p:nvPicPr>
          <p:cNvPr id="6" name="Track 46">
            <a:hlinkClick r:id="" action="ppaction://media"/>
            <a:extLst>
              <a:ext uri="{FF2B5EF4-FFF2-40B4-BE49-F238E27FC236}">
                <a16:creationId xmlns:a16="http://schemas.microsoft.com/office/drawing/2014/main" id="{320ECF13-7F8F-49AC-8063-A6818C8AE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93138" y="-19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2C58DC-9C75-6544-2B03-19E422271A5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279" y="1382440"/>
            <a:ext cx="11415770" cy="4802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D8BB9C-CCB2-C24B-0531-ED7BE1BAF7E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2227" y="5976194"/>
            <a:ext cx="9403580" cy="3154749"/>
          </a:xfrm>
          <a:prstGeom prst="rect">
            <a:avLst/>
          </a:prstGeom>
        </p:spPr>
      </p:pic>
      <p:sp>
        <p:nvSpPr>
          <p:cNvPr id="15" name="Freeform 30">
            <a:extLst>
              <a:ext uri="{FF2B5EF4-FFF2-40B4-BE49-F238E27FC236}">
                <a16:creationId xmlns:a16="http://schemas.microsoft.com/office/drawing/2014/main" id="{E777BB26-D33D-27DE-91FB-3D3CA85BAE84}"/>
              </a:ext>
            </a:extLst>
          </p:cNvPr>
          <p:cNvSpPr/>
          <p:nvPr/>
        </p:nvSpPr>
        <p:spPr>
          <a:xfrm>
            <a:off x="13155438" y="2516096"/>
            <a:ext cx="3529819" cy="65532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5">
            <a:extLst>
              <a:ext uri="{FF2B5EF4-FFF2-40B4-BE49-F238E27FC236}">
                <a16:creationId xmlns:a16="http://schemas.microsoft.com/office/drawing/2014/main" id="{8A4631FE-8002-F251-5360-30B3045D67BA}"/>
              </a:ext>
            </a:extLst>
          </p:cNvPr>
          <p:cNvSpPr/>
          <p:nvPr/>
        </p:nvSpPr>
        <p:spPr>
          <a:xfrm>
            <a:off x="12844807" y="2838725"/>
            <a:ext cx="3342582" cy="586284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44">
            <a:extLst>
              <a:ext uri="{FF2B5EF4-FFF2-40B4-BE49-F238E27FC236}">
                <a16:creationId xmlns:a16="http://schemas.microsoft.com/office/drawing/2014/main" id="{CD811C78-E958-913B-5919-0B2614685B28}"/>
              </a:ext>
            </a:extLst>
          </p:cNvPr>
          <p:cNvSpPr/>
          <p:nvPr/>
        </p:nvSpPr>
        <p:spPr>
          <a:xfrm>
            <a:off x="11588567" y="2703054"/>
            <a:ext cx="5718583" cy="5521510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41">
            <a:extLst>
              <a:ext uri="{FF2B5EF4-FFF2-40B4-BE49-F238E27FC236}">
                <a16:creationId xmlns:a16="http://schemas.microsoft.com/office/drawing/2014/main" id="{39B0290F-856B-CE3B-3E26-F3B677F3C723}"/>
              </a:ext>
            </a:extLst>
          </p:cNvPr>
          <p:cNvSpPr/>
          <p:nvPr/>
        </p:nvSpPr>
        <p:spPr>
          <a:xfrm>
            <a:off x="12196512" y="3241447"/>
            <a:ext cx="4089096" cy="5521510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9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90CC25-499B-067D-9B7A-027C0A523483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0175" y="2376487"/>
            <a:ext cx="11415770" cy="4802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5BF558-4E3D-0FF5-425B-1CC96D4CF8BC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36181" y="6066626"/>
            <a:ext cx="9403580" cy="31547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CF91911-96C4-CD35-B66B-7FF1E17E9F52}"/>
              </a:ext>
            </a:extLst>
          </p:cNvPr>
          <p:cNvSpPr/>
          <p:nvPr/>
        </p:nvSpPr>
        <p:spPr>
          <a:xfrm>
            <a:off x="1669762" y="1079550"/>
            <a:ext cx="836158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Model sentence:</a:t>
            </a:r>
          </a:p>
        </p:txBody>
      </p:sp>
    </p:spTree>
    <p:extLst>
      <p:ext uri="{BB962C8B-B14F-4D97-AF65-F5344CB8AC3E}">
        <p14:creationId xmlns:p14="http://schemas.microsoft.com/office/powerpoint/2010/main" val="37229913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 ud y lke to be in th fute">
            <a:hlinkClick r:id="" action="ppaction://media"/>
            <a:extLst>
              <a:ext uri="{FF2B5EF4-FFF2-40B4-BE49-F238E27FC236}">
                <a16:creationId xmlns:a16="http://schemas.microsoft.com/office/drawing/2014/main" id="{36BADE2C-EF78-8350-9D3B-F0FB8F4912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084800" cy="1017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0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050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148839" y="3378058"/>
            <a:ext cx="11816607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16344552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0581F1-4FAB-80B7-284C-7888A61C17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19200" y="1033462"/>
            <a:ext cx="15706335" cy="803910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4495800" y="3089932"/>
            <a:ext cx="10983179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Quiz game</a:t>
            </a:r>
          </a:p>
        </p:txBody>
      </p:sp>
    </p:spTree>
    <p:extLst>
      <p:ext uri="{BB962C8B-B14F-4D97-AF65-F5344CB8AC3E}">
        <p14:creationId xmlns:p14="http://schemas.microsoft.com/office/powerpoint/2010/main" val="18005069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2756002" y="2428498"/>
            <a:ext cx="11816607" cy="60247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17226918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DE4BE-C3AF-1CAB-54ED-6C164039C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840BC28-C48A-75E1-C7A8-3A1F5886677B}"/>
              </a:ext>
            </a:extLst>
          </p:cNvPr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4FEEBC4-A681-D7DB-02C7-893F7F533666}"/>
              </a:ext>
            </a:extLst>
          </p:cNvPr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AD28299-9F5F-4EAE-798B-8A6127BCFD5E}"/>
              </a:ext>
            </a:extLst>
          </p:cNvPr>
          <p:cNvSpPr/>
          <p:nvPr/>
        </p:nvSpPr>
        <p:spPr>
          <a:xfrm>
            <a:off x="-236037" y="-786905"/>
            <a:ext cx="18760073" cy="12971909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3DB610D-9BBD-7F33-1C96-42857A065EDB}"/>
              </a:ext>
            </a:extLst>
          </p:cNvPr>
          <p:cNvSpPr/>
          <p:nvPr/>
        </p:nvSpPr>
        <p:spPr>
          <a:xfrm rot="-3285353">
            <a:off x="1599989" y="672474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55B9D9E2-B8E0-022D-AE7E-F1F11C81BAFF}"/>
              </a:ext>
            </a:extLst>
          </p:cNvPr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833671E-AF78-F06A-551D-4B0DEE4E2BF3}"/>
              </a:ext>
            </a:extLst>
          </p:cNvPr>
          <p:cNvSpPr/>
          <p:nvPr/>
        </p:nvSpPr>
        <p:spPr>
          <a:xfrm rot="677126">
            <a:off x="1170118" y="4586708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83B55D2F-6080-190A-460A-E929A3FACEA3}"/>
              </a:ext>
            </a:extLst>
          </p:cNvPr>
          <p:cNvSpPr txBox="1"/>
          <p:nvPr/>
        </p:nvSpPr>
        <p:spPr>
          <a:xfrm>
            <a:off x="-28575" y="1673761"/>
            <a:ext cx="17172065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Let’s play a game!</a:t>
            </a:r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46CA0ABB-408B-9A8B-C2C0-FD845557FE0B}"/>
              </a:ext>
            </a:extLst>
          </p:cNvPr>
          <p:cNvSpPr/>
          <p:nvPr/>
        </p:nvSpPr>
        <p:spPr>
          <a:xfrm rot="677126">
            <a:off x="3891421" y="5835788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2F29C91-13C8-A049-F88D-B7847234238E}"/>
              </a:ext>
            </a:extLst>
          </p:cNvPr>
          <p:cNvSpPr/>
          <p:nvPr/>
        </p:nvSpPr>
        <p:spPr>
          <a:xfrm rot="677126">
            <a:off x="7722423" y="4938808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0326425F-3C72-177A-D879-6BB93E817C3D}"/>
              </a:ext>
            </a:extLst>
          </p:cNvPr>
          <p:cNvSpPr/>
          <p:nvPr/>
        </p:nvSpPr>
        <p:spPr>
          <a:xfrm rot="677126">
            <a:off x="11100711" y="619605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B48E5B9D-C503-DAE4-2252-20587573DAE0}"/>
              </a:ext>
            </a:extLst>
          </p:cNvPr>
          <p:cNvSpPr/>
          <p:nvPr/>
        </p:nvSpPr>
        <p:spPr>
          <a:xfrm rot="-3285353">
            <a:off x="3570181" y="8939836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2135BC84-6875-4C0A-6DFA-A2F5A89888AC}"/>
              </a:ext>
            </a:extLst>
          </p:cNvPr>
          <p:cNvSpPr/>
          <p:nvPr/>
        </p:nvSpPr>
        <p:spPr>
          <a:xfrm rot="-3285353">
            <a:off x="8875255" y="728248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367566AC-06F9-FC50-7FD6-18526FF9643B}"/>
              </a:ext>
            </a:extLst>
          </p:cNvPr>
          <p:cNvSpPr/>
          <p:nvPr/>
        </p:nvSpPr>
        <p:spPr>
          <a:xfrm rot="-3285353">
            <a:off x="6106954" y="6939586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0CB54036-D567-AF09-FF7F-0B627229443F}"/>
              </a:ext>
            </a:extLst>
          </p:cNvPr>
          <p:cNvSpPr/>
          <p:nvPr/>
        </p:nvSpPr>
        <p:spPr>
          <a:xfrm rot="-3285353">
            <a:off x="350254" y="9084194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65460AF9-B8AE-6999-3459-C073E6B0C9A9}"/>
              </a:ext>
            </a:extLst>
          </p:cNvPr>
          <p:cNvSpPr/>
          <p:nvPr/>
        </p:nvSpPr>
        <p:spPr>
          <a:xfrm rot="-3285353">
            <a:off x="11810657" y="8607080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83063815-8AAC-94E4-43F0-B50A6E8D0C0D}"/>
              </a:ext>
            </a:extLst>
          </p:cNvPr>
          <p:cNvSpPr/>
          <p:nvPr/>
        </p:nvSpPr>
        <p:spPr>
          <a:xfrm rot="-3285353">
            <a:off x="7293763" y="9133063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207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804" y="559545"/>
            <a:ext cx="8214395" cy="82400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478" y="1847259"/>
            <a:ext cx="17497044" cy="6592482"/>
          </a:xfrm>
        </p:spPr>
        <p:txBody>
          <a:bodyPr/>
          <a:lstStyle/>
          <a:p>
            <a:r>
              <a:rPr lang="en-US" sz="20000" dirty="0">
                <a:solidFill>
                  <a:schemeClr val="bg2"/>
                </a:solidFill>
              </a:rPr>
              <a:t>PASS THE BALL!</a:t>
            </a:r>
          </a:p>
        </p:txBody>
      </p:sp>
    </p:spTree>
    <p:extLst>
      <p:ext uri="{BB962C8B-B14F-4D97-AF65-F5344CB8AC3E}">
        <p14:creationId xmlns:p14="http://schemas.microsoft.com/office/powerpoint/2010/main" val="153715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6991" y="1190804"/>
            <a:ext cx="15267483" cy="2238198"/>
          </a:xfrm>
        </p:spPr>
        <p:txBody>
          <a:bodyPr anchor="b">
            <a:noAutofit/>
          </a:bodyPr>
          <a:lstStyle/>
          <a:p>
            <a:r>
              <a:rPr lang="en-US" sz="13200" dirty="0">
                <a:solidFill>
                  <a:schemeClr val="bg2">
                    <a:lumMod val="25000"/>
                  </a:schemeClr>
                </a:solidFill>
              </a:rPr>
              <a:t>HOW TO PLAY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246FB09-BF7F-705D-018B-DF93A81EAA6E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6394" y="2448306"/>
            <a:ext cx="15267483" cy="53903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8100" dirty="0">
                <a:solidFill>
                  <a:schemeClr val="tx1"/>
                </a:solidFill>
              </a:rPr>
              <a:t>Pass the balls:  When the music stops, whoever has a ball must stand up and either ask or answer the question on the screen.</a:t>
            </a:r>
          </a:p>
        </p:txBody>
      </p:sp>
    </p:spTree>
    <p:extLst>
      <p:ext uri="{BB962C8B-B14F-4D97-AF65-F5344CB8AC3E}">
        <p14:creationId xmlns:p14="http://schemas.microsoft.com/office/powerpoint/2010/main" val="1651910654"/>
      </p:ext>
    </p:extLst>
  </p:cSld>
  <p:clrMapOvr>
    <a:masterClrMapping/>
  </p:clrMapOvr>
  <p:transition spd="slow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1163664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1989157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13256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3249540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2229420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3794773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99661" y="-3529365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824896" y="475973"/>
            <a:ext cx="14638208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1500" dirty="0">
                <a:solidFill>
                  <a:srgbClr val="704848"/>
                </a:solidFill>
                <a:latin typeface="Happy Font TH"/>
              </a:rPr>
              <a:t>He cooks food in the restaurant. Who is he?</a:t>
            </a: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1">
            <a:extLst>
              <a:ext uri="{FF2B5EF4-FFF2-40B4-BE49-F238E27FC236}">
                <a16:creationId xmlns:a16="http://schemas.microsoft.com/office/drawing/2014/main" id="{3792AB02-9C16-7444-2DE9-808C49AD572D}"/>
              </a:ext>
            </a:extLst>
          </p:cNvPr>
          <p:cNvSpPr/>
          <p:nvPr/>
        </p:nvSpPr>
        <p:spPr>
          <a:xfrm>
            <a:off x="10439400" y="3823722"/>
            <a:ext cx="3977914" cy="6162756"/>
          </a:xfrm>
          <a:custGeom>
            <a:avLst/>
            <a:gdLst/>
            <a:ahLst/>
            <a:cxnLst/>
            <a:rect l="l" t="t" r="r" b="b"/>
            <a:pathLst>
              <a:path w="2256282" h="4114800">
                <a:moveTo>
                  <a:pt x="0" y="0"/>
                </a:moveTo>
                <a:lnTo>
                  <a:pt x="2256282" y="0"/>
                </a:lnTo>
                <a:lnTo>
                  <a:pt x="22562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id="{8AC3BA3B-2E8D-3961-80EA-6F882EC809BE}"/>
              </a:ext>
            </a:extLst>
          </p:cNvPr>
          <p:cNvSpPr/>
          <p:nvPr/>
        </p:nvSpPr>
        <p:spPr>
          <a:xfrm>
            <a:off x="605562" y="5526611"/>
            <a:ext cx="8500041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36183D-1143-EBCD-1FFD-9E090C8F552C}"/>
              </a:ext>
            </a:extLst>
          </p:cNvPr>
          <p:cNvSpPr/>
          <p:nvPr/>
        </p:nvSpPr>
        <p:spPr>
          <a:xfrm>
            <a:off x="626796" y="5514886"/>
            <a:ext cx="776808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He’s a cook.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02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 animBg="1"/>
      <p:bldP spid="3" grpId="0" animBg="1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754666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3577414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2890364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87C02A8-88FB-7B4C-B010-0BA9B8313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E7449C6-DC8B-20E1-A0FF-8281A33B87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2400300"/>
            <a:ext cx="15477627" cy="3367331"/>
          </a:xfrm>
        </p:spPr>
        <p:txBody>
          <a:bodyPr/>
          <a:lstStyle/>
          <a:p>
            <a:r>
              <a:rPr lang="en-US" sz="20000" dirty="0">
                <a:solidFill>
                  <a:srgbClr val="0070C0"/>
                </a:solidFill>
              </a:rPr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1507177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defRPr/>
            </a:pPr>
            <a:r>
              <a:rPr lang="en-US" sz="3734" b="1" dirty="0">
                <a:solidFill>
                  <a:srgbClr val="0070C0"/>
                </a:solidFill>
              </a:rPr>
              <a:t>Website</a:t>
            </a:r>
            <a:r>
              <a:rPr lang="en-US" sz="3734" dirty="0">
                <a:solidFill>
                  <a:srgbClr val="0070C0"/>
                </a:solidFill>
              </a:rPr>
              <a:t>: </a:t>
            </a:r>
            <a:r>
              <a:rPr lang="en-US" sz="3734" i="1" dirty="0">
                <a:solidFill>
                  <a:srgbClr val="FFFFFF"/>
                </a:solidFill>
              </a:rPr>
              <a:t>hoclieu.vn</a:t>
            </a:r>
          </a:p>
          <a:p>
            <a:pPr algn="ctr" defTabSz="2438280">
              <a:defRPr/>
            </a:pPr>
            <a:r>
              <a:rPr lang="en-US" sz="3734" b="1" dirty="0">
                <a:solidFill>
                  <a:srgbClr val="0070C0"/>
                </a:solidFill>
              </a:rPr>
              <a:t>Fanpage</a:t>
            </a:r>
            <a:r>
              <a:rPr lang="en-US" sz="3734" dirty="0">
                <a:solidFill>
                  <a:srgbClr val="0070C0"/>
                </a:solidFill>
              </a:rPr>
              <a:t>:</a:t>
            </a:r>
            <a:r>
              <a:rPr lang="vi-VN" sz="3734" dirty="0">
                <a:solidFill>
                  <a:srgbClr val="0070C0"/>
                </a:solidFill>
              </a:rPr>
              <a:t> </a:t>
            </a:r>
            <a:r>
              <a:rPr lang="en-US" sz="3734" i="1" dirty="0">
                <a:solidFill>
                  <a:srgbClr val="FFFFFF"/>
                </a:solidFill>
              </a:rPr>
              <a:t>https://www.facebook.com/tienganhglobalsuccess.vn/</a:t>
            </a:r>
            <a:endParaRPr lang="en-GB" sz="3734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48566" y="-3643203"/>
            <a:ext cx="9747943" cy="17567749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-323111" y="540649"/>
            <a:ext cx="18934222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Happy Font TH"/>
              </a:rPr>
              <a:t>She works at school. She teaches pupils. Who is she?</a:t>
            </a: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7272629" y="-6413"/>
            <a:ext cx="945331" cy="887915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76200" y="17145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8">
            <a:extLst>
              <a:ext uri="{FF2B5EF4-FFF2-40B4-BE49-F238E27FC236}">
                <a16:creationId xmlns:a16="http://schemas.microsoft.com/office/drawing/2014/main" id="{F34A8FF0-ADD1-8177-B9F0-6E865C1D63A2}"/>
              </a:ext>
            </a:extLst>
          </p:cNvPr>
          <p:cNvSpPr/>
          <p:nvPr/>
        </p:nvSpPr>
        <p:spPr>
          <a:xfrm>
            <a:off x="1033354" y="2790940"/>
            <a:ext cx="4910246" cy="7229360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8B7E7F17-C9E1-C1EC-2914-F2196E7768E7}"/>
              </a:ext>
            </a:extLst>
          </p:cNvPr>
          <p:cNvSpPr/>
          <p:nvPr/>
        </p:nvSpPr>
        <p:spPr>
          <a:xfrm>
            <a:off x="6206064" y="5753065"/>
            <a:ext cx="10358990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E67547-7BAC-E5B7-A86E-989DD0F2809C}"/>
              </a:ext>
            </a:extLst>
          </p:cNvPr>
          <p:cNvSpPr/>
          <p:nvPr/>
        </p:nvSpPr>
        <p:spPr>
          <a:xfrm>
            <a:off x="6605374" y="5753553"/>
            <a:ext cx="998164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She’s a teacher.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283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48317" y="-3469142"/>
            <a:ext cx="9673316" cy="17297401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7017538" y="2027"/>
            <a:ext cx="988941" cy="1165759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id="{A0040660-307C-CFDC-28BE-8443F811B89C}"/>
              </a:ext>
            </a:extLst>
          </p:cNvPr>
          <p:cNvSpPr/>
          <p:nvPr/>
        </p:nvSpPr>
        <p:spPr>
          <a:xfrm>
            <a:off x="2122090" y="3720404"/>
            <a:ext cx="3516710" cy="6566596"/>
          </a:xfrm>
          <a:custGeom>
            <a:avLst/>
            <a:gdLst/>
            <a:ahLst/>
            <a:cxnLst/>
            <a:rect l="l" t="t" r="r" b="b"/>
            <a:pathLst>
              <a:path w="2660859" h="4637664">
                <a:moveTo>
                  <a:pt x="0" y="0"/>
                </a:moveTo>
                <a:lnTo>
                  <a:pt x="2660859" y="0"/>
                </a:lnTo>
                <a:lnTo>
                  <a:pt x="2660859" y="4637664"/>
                </a:lnTo>
                <a:lnTo>
                  <a:pt x="0" y="46376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1BC10004-0F6B-E053-32CB-22FD8CACFCA1}"/>
              </a:ext>
            </a:extLst>
          </p:cNvPr>
          <p:cNvSpPr/>
          <p:nvPr/>
        </p:nvSpPr>
        <p:spPr>
          <a:xfrm>
            <a:off x="7196040" y="6179648"/>
            <a:ext cx="10951027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193DE7-5523-9E6A-B849-50C41A1173ED}"/>
              </a:ext>
            </a:extLst>
          </p:cNvPr>
          <p:cNvSpPr/>
          <p:nvPr/>
        </p:nvSpPr>
        <p:spPr>
          <a:xfrm>
            <a:off x="7272848" y="6128784"/>
            <a:ext cx="111023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He’s a policeman.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4D1C5E16-3FC5-EFB1-03A4-C19DDC9851C6}"/>
              </a:ext>
            </a:extLst>
          </p:cNvPr>
          <p:cNvSpPr txBox="1"/>
          <p:nvPr/>
        </p:nvSpPr>
        <p:spPr>
          <a:xfrm>
            <a:off x="536273" y="322445"/>
            <a:ext cx="17610795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Happy Font TH"/>
              </a:rPr>
              <a:t>He works in a police station. Who is he?</a:t>
            </a:r>
          </a:p>
        </p:txBody>
      </p:sp>
    </p:spTree>
    <p:extLst>
      <p:ext uri="{BB962C8B-B14F-4D97-AF65-F5344CB8AC3E}">
        <p14:creationId xmlns:p14="http://schemas.microsoft.com/office/powerpoint/2010/main" val="277324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085281" y="-3540191"/>
            <a:ext cx="9809395" cy="1752350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7">
            <a:extLst>
              <a:ext uri="{FF2B5EF4-FFF2-40B4-BE49-F238E27FC236}">
                <a16:creationId xmlns:a16="http://schemas.microsoft.com/office/drawing/2014/main" id="{8FDA8D62-B8E8-EED1-89B5-0FD629024BE8}"/>
              </a:ext>
            </a:extLst>
          </p:cNvPr>
          <p:cNvSpPr/>
          <p:nvPr/>
        </p:nvSpPr>
        <p:spPr>
          <a:xfrm>
            <a:off x="11696625" y="2019300"/>
            <a:ext cx="4807928" cy="7595084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id="{D4829722-5340-743A-8C0C-303019CFDB5A}"/>
              </a:ext>
            </a:extLst>
          </p:cNvPr>
          <p:cNvSpPr/>
          <p:nvPr/>
        </p:nvSpPr>
        <p:spPr>
          <a:xfrm>
            <a:off x="1147687" y="6441643"/>
            <a:ext cx="10515600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03FE85-F71C-A038-2B96-5CC170FC92F8}"/>
              </a:ext>
            </a:extLst>
          </p:cNvPr>
          <p:cNvSpPr/>
          <p:nvPr/>
        </p:nvSpPr>
        <p:spPr>
          <a:xfrm>
            <a:off x="1340814" y="6371745"/>
            <a:ext cx="928132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She’s a doctor.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F09A0425-B78B-8B00-CA89-0937171DA490}"/>
              </a:ext>
            </a:extLst>
          </p:cNvPr>
          <p:cNvSpPr txBox="1"/>
          <p:nvPr/>
        </p:nvSpPr>
        <p:spPr>
          <a:xfrm>
            <a:off x="422147" y="160741"/>
            <a:ext cx="1637401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0000" dirty="0">
                <a:solidFill>
                  <a:srgbClr val="704848"/>
                </a:solidFill>
                <a:latin typeface="Happy Font TH"/>
              </a:rPr>
              <a:t>She takes care of sick people.</a:t>
            </a:r>
          </a:p>
          <a:p>
            <a:pPr algn="ctr"/>
            <a:r>
              <a:rPr lang="en-US" sz="10000" dirty="0">
                <a:solidFill>
                  <a:srgbClr val="704848"/>
                </a:solidFill>
                <a:latin typeface="Happy Font TH"/>
              </a:rPr>
              <a:t> Who is she?</a:t>
            </a:r>
          </a:p>
        </p:txBody>
      </p:sp>
    </p:spTree>
    <p:extLst>
      <p:ext uri="{BB962C8B-B14F-4D97-AF65-F5344CB8AC3E}">
        <p14:creationId xmlns:p14="http://schemas.microsoft.com/office/powerpoint/2010/main" val="140784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39457" y="1129941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9">
            <a:extLst>
              <a:ext uri="{FF2B5EF4-FFF2-40B4-BE49-F238E27FC236}">
                <a16:creationId xmlns:a16="http://schemas.microsoft.com/office/drawing/2014/main" id="{58045CB3-7421-5389-F2E5-7EC60EA3D0A8}"/>
              </a:ext>
            </a:extLst>
          </p:cNvPr>
          <p:cNvSpPr/>
          <p:nvPr/>
        </p:nvSpPr>
        <p:spPr>
          <a:xfrm>
            <a:off x="2286000" y="3216337"/>
            <a:ext cx="4335615" cy="6466844"/>
          </a:xfrm>
          <a:custGeom>
            <a:avLst/>
            <a:gdLst/>
            <a:ahLst/>
            <a:cxnLst/>
            <a:rect l="l" t="t" r="r" b="b"/>
            <a:pathLst>
              <a:path w="2803208" h="4114800">
                <a:moveTo>
                  <a:pt x="0" y="0"/>
                </a:moveTo>
                <a:lnTo>
                  <a:pt x="2803208" y="0"/>
                </a:lnTo>
                <a:lnTo>
                  <a:pt x="2803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ADCC50C2-B412-E7DC-239B-2AA582F86ABC}"/>
              </a:ext>
            </a:extLst>
          </p:cNvPr>
          <p:cNvSpPr/>
          <p:nvPr/>
        </p:nvSpPr>
        <p:spPr>
          <a:xfrm>
            <a:off x="7846142" y="5272273"/>
            <a:ext cx="9109144" cy="1806570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236C6837-1EB9-E018-29F8-C32FD5451B79}"/>
              </a:ext>
            </a:extLst>
          </p:cNvPr>
          <p:cNvSpPr txBox="1"/>
          <p:nvPr/>
        </p:nvSpPr>
        <p:spPr>
          <a:xfrm>
            <a:off x="519245" y="95197"/>
            <a:ext cx="17308642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Happy Font TH"/>
              </a:rPr>
              <a:t>She’s young, she studies </a:t>
            </a:r>
            <a:br>
              <a:rPr lang="en-US" sz="9600" dirty="0">
                <a:solidFill>
                  <a:srgbClr val="704848"/>
                </a:solidFill>
                <a:latin typeface="Happy Font TH"/>
              </a:rPr>
            </a:br>
            <a:r>
              <a:rPr lang="en-US" sz="9600" dirty="0">
                <a:solidFill>
                  <a:srgbClr val="704848"/>
                </a:solidFill>
                <a:latin typeface="Happy Font TH"/>
              </a:rPr>
              <a:t>at school. Who is she?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205EF1-645D-5953-D3E6-7392E8B05D2F}"/>
              </a:ext>
            </a:extLst>
          </p:cNvPr>
          <p:cNvSpPr/>
          <p:nvPr/>
        </p:nvSpPr>
        <p:spPr>
          <a:xfrm>
            <a:off x="8533172" y="5350876"/>
            <a:ext cx="842211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She’s a pupil.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2104505" y="388381"/>
            <a:ext cx="14020800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Happy Font TH"/>
              </a:rPr>
              <a:t>She works on a farm. Who is she?</a:t>
            </a: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2">
            <a:extLst>
              <a:ext uri="{FF2B5EF4-FFF2-40B4-BE49-F238E27FC236}">
                <a16:creationId xmlns:a16="http://schemas.microsoft.com/office/drawing/2014/main" id="{87ECC2B9-E649-A2C6-E8BA-A42BB1155B15}"/>
              </a:ext>
            </a:extLst>
          </p:cNvPr>
          <p:cNvSpPr/>
          <p:nvPr/>
        </p:nvSpPr>
        <p:spPr>
          <a:xfrm>
            <a:off x="10775472" y="2507040"/>
            <a:ext cx="6596722" cy="7133300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38AA3D0A-E144-69EE-6207-FFFEBFBCC2CA}"/>
              </a:ext>
            </a:extLst>
          </p:cNvPr>
          <p:cNvSpPr/>
          <p:nvPr/>
        </p:nvSpPr>
        <p:spPr>
          <a:xfrm>
            <a:off x="425856" y="6743700"/>
            <a:ext cx="9906000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7E9C04-9BD5-C9A3-D36E-2ED91A6A2E8C}"/>
              </a:ext>
            </a:extLst>
          </p:cNvPr>
          <p:cNvSpPr/>
          <p:nvPr/>
        </p:nvSpPr>
        <p:spPr>
          <a:xfrm>
            <a:off x="682185" y="6657144"/>
            <a:ext cx="939334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She’s a farmer.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099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 animBg="1"/>
      <p:bldP spid="7" grpId="0" animBg="1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dge">
  <a:themeElements>
    <a:clrScheme name="Custom 1">
      <a:dk1>
        <a:srgbClr val="941651"/>
      </a:dk1>
      <a:lt1>
        <a:srgbClr val="FFFFFF"/>
      </a:lt1>
      <a:dk2>
        <a:srgbClr val="941651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</a:majorFont>
      <a:minorFont>
        <a:latin typeface="Gill Sans MT" panose="020B0502020104020203"/>
        <a:ea typeface=""/>
        <a:cs typeface="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1625</TotalTime>
  <Words>306</Words>
  <Application>Microsoft Office PowerPoint</Application>
  <PresentationFormat>Custom</PresentationFormat>
  <Paragraphs>65</Paragraphs>
  <Slides>44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Bryndan Write Bold</vt:lpstr>
      <vt:lpstr>Calibri</vt:lpstr>
      <vt:lpstr>Comic Sans MS</vt:lpstr>
      <vt:lpstr>Happy Font TH</vt:lpstr>
      <vt:lpstr>Sport Day</vt:lpstr>
      <vt:lpstr>Arial</vt:lpstr>
      <vt:lpstr>Gill Sans MT</vt:lpstr>
      <vt:lpstr>Impact</vt:lpstr>
      <vt:lpstr>Arial Rounded MT Bold</vt:lpstr>
      <vt:lpstr>Office Theme</vt:lpstr>
      <vt:lpstr>Badge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PASS THE BALL!</vt:lpstr>
      <vt:lpstr>HOW TO PLAY</vt:lpstr>
      <vt:lpstr>PASS THE BALL!</vt:lpstr>
      <vt:lpstr>PASS THE BALL!</vt:lpstr>
      <vt:lpstr>PASS THE BALL!</vt:lpstr>
      <vt:lpstr>PASS THE BALL!</vt:lpstr>
      <vt:lpstr>PASS THE BALL!</vt:lpstr>
      <vt:lpstr>PASS THE BALL!</vt:lpstr>
      <vt:lpstr>PASS THE BALL!</vt:lpstr>
      <vt:lpstr>PASS THE BALL!</vt:lpstr>
      <vt:lpstr>PASS THE BALL!</vt:lpstr>
      <vt:lpstr>WELL DONE!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Pink Pastel Colorful Illustration Business Financial Report Presentation</dc:title>
  <dc:creator>DELL</dc:creator>
  <cp:lastModifiedBy>Hien Quyen</cp:lastModifiedBy>
  <cp:revision>55</cp:revision>
  <dcterms:created xsi:type="dcterms:W3CDTF">2006-08-16T00:00:00Z</dcterms:created>
  <dcterms:modified xsi:type="dcterms:W3CDTF">2025-10-26T13:55:38Z</dcterms:modified>
  <dc:identifier>DAFxeRqm-tw</dc:identifier>
</cp:coreProperties>
</file>