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58" r:id="rId2"/>
    <p:sldId id="449" r:id="rId3"/>
    <p:sldId id="457" r:id="rId4"/>
    <p:sldId id="447" r:id="rId5"/>
    <p:sldId id="454" r:id="rId6"/>
    <p:sldId id="451" r:id="rId7"/>
    <p:sldId id="452" r:id="rId8"/>
    <p:sldId id="453" r:id="rId9"/>
    <p:sldId id="437" r:id="rId10"/>
    <p:sldId id="444" r:id="rId11"/>
    <p:sldId id="442" r:id="rId12"/>
    <p:sldId id="443" r:id="rId13"/>
    <p:sldId id="445" r:id="rId14"/>
    <p:sldId id="448" r:id="rId15"/>
    <p:sldId id="455" r:id="rId16"/>
    <p:sldId id="456" r:id="rId17"/>
    <p:sldId id="439" r:id="rId18"/>
    <p:sldId id="446" r:id="rId19"/>
    <p:sldId id="340" r:id="rId20"/>
    <p:sldId id="436" r:id="rId21"/>
    <p:sldId id="408" r:id="rId22"/>
    <p:sldId id="327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999FF"/>
    <a:srgbClr val="FF3399"/>
    <a:srgbClr val="CC0099"/>
    <a:srgbClr val="0000CC"/>
    <a:srgbClr val="0000FF"/>
    <a:srgbClr val="FF0066"/>
    <a:srgbClr val="FF7C80"/>
    <a:srgbClr val="EDF6F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39" d="100"/>
          <a:sy n="39" d="100"/>
        </p:scale>
        <p:origin x="108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C367-2BDA-4D18-9902-78E63B85A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9BB57-5C1E-46F5-B2CC-C1D62B63D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3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6611-CBED-4861-B7A4-6AE5BC53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A0CCB570-6568-4764-847A-4F609FDFB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85"/>
            <a:ext cx="16276638" cy="9156061"/>
          </a:xfrm>
        </p:spPr>
      </p:pic>
    </p:spTree>
    <p:extLst>
      <p:ext uri="{BB962C8B-B14F-4D97-AF65-F5344CB8AC3E}">
        <p14:creationId xmlns:p14="http://schemas.microsoft.com/office/powerpoint/2010/main" val="28260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0859-D090-4EED-9AE9-8D765A65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E36ABF61-3533-4720-8818-3042BCD191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04" y="21771"/>
            <a:ext cx="16242733" cy="9136988"/>
          </a:xfrm>
        </p:spPr>
      </p:pic>
    </p:spTree>
    <p:extLst>
      <p:ext uri="{BB962C8B-B14F-4D97-AF65-F5344CB8AC3E}">
        <p14:creationId xmlns:p14="http://schemas.microsoft.com/office/powerpoint/2010/main" val="1647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9985-D686-49DD-8923-3CE4EFEF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3382D9F9-F86A-4615-876D-0F8C793CD0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31948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918" y="313492"/>
            <a:ext cx="15910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848600" cy="4724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021378"/>
            <a:ext cx="7848600" cy="4991344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DB3004-BDB3-AAFE-6553-25E254BC3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76913"/>
              </p:ext>
            </p:extLst>
          </p:nvPr>
        </p:nvGraphicFramePr>
        <p:xfrm>
          <a:off x="0" y="6172200"/>
          <a:ext cx="16276638" cy="285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88">
                  <a:extLst>
                    <a:ext uri="{9D8B030D-6E8A-4147-A177-3AD203B41FA5}">
                      <a16:colId xmlns:a16="http://schemas.microsoft.com/office/drawing/2014/main" val="3399223427"/>
                    </a:ext>
                  </a:extLst>
                </a:gridCol>
                <a:gridCol w="6677595">
                  <a:extLst>
                    <a:ext uri="{9D8B030D-6E8A-4147-A177-3AD203B41FA5}">
                      <a16:colId xmlns:a16="http://schemas.microsoft.com/office/drawing/2014/main" val="1172228473"/>
                    </a:ext>
                  </a:extLst>
                </a:gridCol>
                <a:gridCol w="6510655">
                  <a:extLst>
                    <a:ext uri="{9D8B030D-6E8A-4147-A177-3AD203B41FA5}">
                      <a16:colId xmlns:a16="http://schemas.microsoft.com/office/drawing/2014/main" val="3408425875"/>
                    </a:ext>
                  </a:extLst>
                </a:gridCol>
              </a:tblGrid>
              <a:tr h="718453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709768"/>
                  </a:ext>
                </a:extLst>
              </a:tr>
              <a:tr h="718453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30607"/>
                  </a:ext>
                </a:extLst>
              </a:tr>
              <a:tr h="544294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82764"/>
                  </a:ext>
                </a:extLst>
              </a:tr>
              <a:tr h="718453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3390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121C04-C9CF-4DD9-8EB8-15E89F2A7BF0}"/>
              </a:ext>
            </a:extLst>
          </p:cNvPr>
          <p:cNvSpPr txBox="1"/>
          <p:nvPr/>
        </p:nvSpPr>
        <p:spPr>
          <a:xfrm>
            <a:off x="5318919" y="805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34F75-5B54-4DFA-AAB6-21CC6FE07539}"/>
              </a:ext>
            </a:extLst>
          </p:cNvPr>
          <p:cNvSpPr txBox="1"/>
          <p:nvPr/>
        </p:nvSpPr>
        <p:spPr>
          <a:xfrm>
            <a:off x="3261519" y="6844786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4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4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E6C1DD-3780-48D4-85C2-B8491E3BF1AB}"/>
              </a:ext>
            </a:extLst>
          </p:cNvPr>
          <p:cNvSpPr txBox="1"/>
          <p:nvPr/>
        </p:nvSpPr>
        <p:spPr>
          <a:xfrm>
            <a:off x="10081419" y="6844785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C69F6F-7CAE-4410-91EF-A981ACE19163}"/>
              </a:ext>
            </a:extLst>
          </p:cNvPr>
          <p:cNvSpPr txBox="1"/>
          <p:nvPr/>
        </p:nvSpPr>
        <p:spPr>
          <a:xfrm>
            <a:off x="3642519" y="7565829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C836-E28D-4135-B9D8-2617E1B9B55E}"/>
              </a:ext>
            </a:extLst>
          </p:cNvPr>
          <p:cNvSpPr txBox="1"/>
          <p:nvPr/>
        </p:nvSpPr>
        <p:spPr>
          <a:xfrm>
            <a:off x="10218738" y="7563365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898C5-8DA8-411F-AE5B-795911BEAB31}"/>
              </a:ext>
            </a:extLst>
          </p:cNvPr>
          <p:cNvSpPr txBox="1"/>
          <p:nvPr/>
        </p:nvSpPr>
        <p:spPr>
          <a:xfrm>
            <a:off x="4214019" y="8297214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9D402-7E80-471A-A710-5318D5040537}"/>
              </a:ext>
            </a:extLst>
          </p:cNvPr>
          <p:cNvSpPr txBox="1"/>
          <p:nvPr/>
        </p:nvSpPr>
        <p:spPr>
          <a:xfrm>
            <a:off x="10288518" y="8283888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6A3EB-7543-4D5B-B85D-9F2D94DF0510}"/>
              </a:ext>
            </a:extLst>
          </p:cNvPr>
          <p:cNvSpPr txBox="1"/>
          <p:nvPr/>
        </p:nvSpPr>
        <p:spPr>
          <a:xfrm>
            <a:off x="10253628" y="8306179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190F-3553-409F-880D-8A2C01F9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464C3-575C-462F-838B-CEE3CD77F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EB70-23A7-4AE4-A8D8-7252A1E4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7" y="762000"/>
            <a:ext cx="16051924" cy="3810000"/>
          </a:xfrm>
        </p:spPr>
        <p:txBody>
          <a:bodyPr/>
          <a:lstStyle/>
          <a:p>
            <a:r>
              <a:rPr lang="vi-VN" dirty="0"/>
              <a:t>ôi, </a:t>
            </a:r>
            <a:r>
              <a:rPr lang="en-US" i="1" dirty="0" err="1"/>
              <a:t>quá</a:t>
            </a:r>
            <a:r>
              <a:rPr lang="en-US" i="1" dirty="0"/>
              <a:t>, </a:t>
            </a:r>
            <a:r>
              <a:rPr lang="en-US" i="1" dirty="0" err="1"/>
              <a:t>lắm</a:t>
            </a:r>
            <a:r>
              <a:rPr lang="en-US" i="1" dirty="0"/>
              <a:t>, </a:t>
            </a:r>
            <a:r>
              <a:rPr lang="en-US" i="1" dirty="0" err="1"/>
              <a:t>thật</a:t>
            </a:r>
            <a:r>
              <a:rPr lang="en-US" i="1" dirty="0"/>
              <a:t>, </a:t>
            </a:r>
            <a:r>
              <a:rPr lang="en-US" i="1" dirty="0" err="1"/>
              <a:t>biết</a:t>
            </a:r>
            <a:r>
              <a:rPr lang="en-US" i="1" dirty="0"/>
              <a:t> bao, </a:t>
            </a:r>
            <a:r>
              <a:rPr lang="en-US" i="1" dirty="0" err="1"/>
              <a:t>ghê</a:t>
            </a:r>
            <a:r>
              <a:rPr lang="en-US" i="1" dirty="0"/>
              <a:t>, </a:t>
            </a:r>
            <a:r>
              <a:rPr lang="en-US" i="1" dirty="0" err="1"/>
              <a:t>tuyệt</a:t>
            </a:r>
            <a:r>
              <a:rPr lang="en-US" i="1" dirty="0"/>
              <a:t>, </a:t>
            </a:r>
            <a:r>
              <a:rPr lang="en-US" i="1" dirty="0" err="1"/>
              <a:t>vui</a:t>
            </a:r>
            <a:r>
              <a:rPr lang="en-US" i="1" dirty="0"/>
              <a:t> </a:t>
            </a:r>
            <a:r>
              <a:rPr lang="en-US" i="1" dirty="0" err="1"/>
              <a:t>quá</a:t>
            </a:r>
            <a:r>
              <a:rPr lang="en-US" i="1" dirty="0"/>
              <a:t>, hay </a:t>
            </a:r>
            <a:r>
              <a:rPr lang="en-US" i="1" dirty="0" err="1"/>
              <a:t>quá</a:t>
            </a:r>
            <a:r>
              <a:rPr lang="en-US" i="1" dirty="0"/>
              <a:t>, </a:t>
            </a:r>
            <a:r>
              <a:rPr lang="en-US" i="1" dirty="0" err="1"/>
              <a:t>thích</a:t>
            </a:r>
            <a:r>
              <a:rPr lang="en-US" i="1" dirty="0"/>
              <a:t> </a:t>
            </a:r>
            <a:r>
              <a:rPr lang="en-US" i="1" dirty="0" err="1"/>
              <a:t>thế</a:t>
            </a:r>
            <a:r>
              <a:rPr lang="en-US" i="1" dirty="0"/>
              <a:t>, </a:t>
            </a:r>
            <a:r>
              <a:rPr lang="en-US" i="1" dirty="0" err="1"/>
              <a:t>giỏi</a:t>
            </a:r>
            <a:r>
              <a:rPr lang="en-US" i="1" dirty="0"/>
              <a:t> </a:t>
            </a:r>
            <a:r>
              <a:rPr lang="en-US" i="1" dirty="0" err="1"/>
              <a:t>ghê</a:t>
            </a:r>
            <a:r>
              <a:rPr lang="en-US" i="1" dirty="0"/>
              <a:t>, </a:t>
            </a:r>
            <a:r>
              <a:rPr lang="en-US" i="1" dirty="0" err="1"/>
              <a:t>giỏi</a:t>
            </a:r>
            <a:r>
              <a:rPr lang="en-US" i="1" dirty="0"/>
              <a:t> </a:t>
            </a:r>
            <a:r>
              <a:rPr lang="en-US" i="1" dirty="0" err="1"/>
              <a:t>quá</a:t>
            </a:r>
            <a:r>
              <a:rPr lang="en-US" i="1" dirty="0"/>
              <a:t>, </a:t>
            </a:r>
            <a:r>
              <a:rPr lang="en-US" i="1" dirty="0" err="1"/>
              <a:t>tốt</a:t>
            </a:r>
            <a:r>
              <a:rPr lang="en-US" i="1" dirty="0"/>
              <a:t> </a:t>
            </a:r>
            <a:r>
              <a:rPr lang="en-US" i="1" dirty="0" err="1"/>
              <a:t>biết</a:t>
            </a:r>
            <a:r>
              <a:rPr lang="en-US" i="1" dirty="0"/>
              <a:t> bao</a:t>
            </a:r>
            <a:r>
              <a:rPr lang="vi-VN" i="1" dirty="0"/>
              <a:t>,…..</a:t>
            </a:r>
            <a:r>
              <a:rPr lang="en-US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4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BF72-F57E-4AF7-8818-173DA330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19" y="7010400"/>
            <a:ext cx="14648974" cy="1524000"/>
          </a:xfrm>
        </p:spPr>
        <p:txBody>
          <a:bodyPr/>
          <a:lstStyle/>
          <a:p>
            <a:r>
              <a:rPr lang="vi-VN" dirty="0"/>
              <a:t>Ôi, </a:t>
            </a:r>
            <a:r>
              <a:rPr lang="vi-VN" dirty="0" err="1"/>
              <a:t>mái</a:t>
            </a:r>
            <a:r>
              <a:rPr lang="vi-VN" dirty="0"/>
              <a:t> </a:t>
            </a:r>
            <a:r>
              <a:rPr lang="vi-VN" dirty="0" err="1"/>
              <a:t>tóc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!</a:t>
            </a:r>
            <a:endParaRPr lang="en-US" dirty="0"/>
          </a:p>
        </p:txBody>
      </p:sp>
      <p:pic>
        <p:nvPicPr>
          <p:cNvPr id="7" name="Picture 6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FBD8166-FBF3-4F3E-BF6A-CBE295D71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848600" cy="4724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EDE5E-54C2-4A18-BA33-CF1D031A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990600"/>
            <a:ext cx="7848600" cy="49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7623" y="629671"/>
            <a:ext cx="15201392" cy="1782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3185E-CFF2-0032-9655-48C2A0B2F3B6}"/>
              </a:ext>
            </a:extLst>
          </p:cNvPr>
          <p:cNvSpPr/>
          <p:nvPr/>
        </p:nvSpPr>
        <p:spPr>
          <a:xfrm>
            <a:off x="289719" y="3227841"/>
            <a:ext cx="6619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6ADC-FE82-12BD-83F3-801BE9ABA33B}"/>
              </a:ext>
            </a:extLst>
          </p:cNvPr>
          <p:cNvSpPr/>
          <p:nvPr/>
        </p:nvSpPr>
        <p:spPr>
          <a:xfrm>
            <a:off x="289719" y="4474184"/>
            <a:ext cx="6943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3B516F-D3E9-5E28-599F-969402549D31}"/>
              </a:ext>
            </a:extLst>
          </p:cNvPr>
          <p:cNvSpPr/>
          <p:nvPr/>
        </p:nvSpPr>
        <p:spPr>
          <a:xfrm>
            <a:off x="289719" y="5647492"/>
            <a:ext cx="6619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3185E-CFF2-0032-9655-48C2A0B2F3B6}"/>
              </a:ext>
            </a:extLst>
          </p:cNvPr>
          <p:cNvSpPr/>
          <p:nvPr/>
        </p:nvSpPr>
        <p:spPr>
          <a:xfrm>
            <a:off x="7880910" y="3243473"/>
            <a:ext cx="6693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36ADC-FE82-12BD-83F3-801BE9ABA33B}"/>
              </a:ext>
            </a:extLst>
          </p:cNvPr>
          <p:cNvSpPr/>
          <p:nvPr/>
        </p:nvSpPr>
        <p:spPr>
          <a:xfrm>
            <a:off x="7847900" y="4474184"/>
            <a:ext cx="7969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3B516F-D3E9-5E28-599F-969402549D31}"/>
              </a:ext>
            </a:extLst>
          </p:cNvPr>
          <p:cNvSpPr/>
          <p:nvPr/>
        </p:nvSpPr>
        <p:spPr>
          <a:xfrm>
            <a:off x="7843157" y="5675099"/>
            <a:ext cx="729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228141" y="3597416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28142" y="4812738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262366" y="6029042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872F81-0966-4185-A086-94587B48CE05}"/>
              </a:ext>
            </a:extLst>
          </p:cNvPr>
          <p:cNvCxnSpPr/>
          <p:nvPr/>
        </p:nvCxnSpPr>
        <p:spPr>
          <a:xfrm>
            <a:off x="7228143" y="2133600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9CB85D0-89B0-41DB-B3CB-997A10B6F6C4}"/>
              </a:ext>
            </a:extLst>
          </p:cNvPr>
          <p:cNvSpPr/>
          <p:nvPr/>
        </p:nvSpPr>
        <p:spPr>
          <a:xfrm>
            <a:off x="13224875" y="3235055"/>
            <a:ext cx="1973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D09B61-6617-43D1-95DD-0033EFBFC5EF}"/>
              </a:ext>
            </a:extLst>
          </p:cNvPr>
          <p:cNvSpPr/>
          <p:nvPr/>
        </p:nvSpPr>
        <p:spPr>
          <a:xfrm>
            <a:off x="14378688" y="4465766"/>
            <a:ext cx="2424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CEE329-B8E2-4BD4-88FA-C0AD2511B423}"/>
              </a:ext>
            </a:extLst>
          </p:cNvPr>
          <p:cNvSpPr/>
          <p:nvPr/>
        </p:nvSpPr>
        <p:spPr>
          <a:xfrm>
            <a:off x="13750225" y="5692755"/>
            <a:ext cx="2428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9" grpId="0"/>
      <p:bldP spid="20" grpId="0"/>
      <p:bldP spid="22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121C04-C9CF-4DD9-8EB8-15E89F2A7BF0}"/>
              </a:ext>
            </a:extLst>
          </p:cNvPr>
          <p:cNvSpPr txBox="1"/>
          <p:nvPr/>
        </p:nvSpPr>
        <p:spPr>
          <a:xfrm>
            <a:off x="5318919" y="805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4627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2" y="533400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93F-987B-4F4B-B52C-14E633C6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98D7DA-825D-4DC5-B4B9-EA3E0542D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4" y="-1"/>
            <a:ext cx="16242413" cy="93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80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321481" y="1276142"/>
            <a:ext cx="693471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CON SỐ MAY MẮN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Điền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 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734292" y="1230422"/>
            <a:ext cx="219456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laque 9"/>
          <p:cNvSpPr/>
          <p:nvPr/>
        </p:nvSpPr>
        <p:spPr>
          <a:xfrm>
            <a:off x="10195719" y="7848600"/>
            <a:ext cx="4495800" cy="990600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 QUAY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31551" y="2428672"/>
            <a:ext cx="4505528" cy="4505528"/>
            <a:chOff x="9918032" y="2667000"/>
            <a:chExt cx="4505528" cy="45055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78" t="38866" r="35292" b="27659"/>
            <a:stretch/>
          </p:blipFill>
          <p:spPr bwMode="auto">
            <a:xfrm>
              <a:off x="9918032" y="2667000"/>
              <a:ext cx="4505528" cy="4505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19631274">
              <a:off x="11287697" y="3338058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790714">
              <a:off x="12531450" y="3337763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4367033">
              <a:off x="13262804" y="4175915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7469450">
              <a:off x="13014379" y="5345261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0800000">
              <a:off x="11928157" y="596148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4373383">
              <a:off x="10804726" y="5426144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7617700">
              <a:off x="10520130" y="4175915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12384315" y="3515228"/>
            <a:ext cx="0" cy="1196025"/>
          </a:xfrm>
          <a:prstGeom prst="straightConnector1">
            <a:avLst/>
          </a:prstGeom>
          <a:ln w="127000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0398919" y="4745198"/>
            <a:ext cx="4114801" cy="3103402"/>
            <a:chOff x="10398919" y="4745198"/>
            <a:chExt cx="4114801" cy="310340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2392819" y="4745198"/>
              <a:ext cx="0" cy="3103402"/>
            </a:xfrm>
            <a:prstGeom prst="line">
              <a:avLst/>
            </a:prstGeom>
            <a:ln w="228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0398919" y="7734300"/>
              <a:ext cx="4114801" cy="0"/>
            </a:xfrm>
            <a:prstGeom prst="line">
              <a:avLst/>
            </a:prstGeom>
            <a:ln w="228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006651" y="4699000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30304" y="4698651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73233" y="4698680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1137" y="3155545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ong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50190" y="3155196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96319" y="3155225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5737" y="2971800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 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44030" y="4529723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 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80627" y="3176837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80409" y="31764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71009" y="317651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4030" y="2971800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69458" y="3155195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chõng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9240" y="3154875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86981" y="2957756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 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886" y="6180727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ập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ờn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8339" y="618037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94468" y="61804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3985" y="6001523"/>
            <a:ext cx="2458410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 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49744" y="618072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òn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03062" y="618037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54355" y="618040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4030" y="6011450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 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69458" y="6180727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ắt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iu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66111" y="618037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812240" y="61804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00800" y="6011450"/>
            <a:ext cx="2471234" cy="92333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    </a:t>
            </a:r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04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7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14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  <p:bldP spid="21" grpId="0" animBg="1"/>
      <p:bldP spid="28" grpId="0" animBg="1"/>
      <p:bldP spid="44" grpId="0"/>
      <p:bldP spid="45" grpId="0"/>
      <p:bldP spid="22" grpId="0" animBg="1"/>
      <p:bldP spid="48" grpId="0"/>
      <p:bldP spid="23" grpId="0" animBg="1"/>
      <p:bldP spid="50" grpId="0"/>
      <p:bldP spid="51" grpId="0"/>
      <p:bldP spid="25" grpId="0" animBg="1"/>
      <p:bldP spid="53" grpId="0"/>
      <p:bldP spid="54" grpId="0"/>
      <p:bldP spid="26" grpId="0" animBg="1"/>
      <p:bldP spid="56" grpId="0"/>
      <p:bldP spid="57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1409B0-C676-9D40-0573-F261DC962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08622"/>
              </p:ext>
            </p:extLst>
          </p:nvPr>
        </p:nvGraphicFramePr>
        <p:xfrm>
          <a:off x="823120" y="5791200"/>
          <a:ext cx="14859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799">
                  <a:extLst>
                    <a:ext uri="{9D8B030D-6E8A-4147-A177-3AD203B41FA5}">
                      <a16:colId xmlns:a16="http://schemas.microsoft.com/office/drawing/2014/main" val="420234194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793409396"/>
                    </a:ext>
                  </a:extLst>
                </a:gridCol>
                <a:gridCol w="4267201">
                  <a:extLst>
                    <a:ext uri="{9D8B030D-6E8A-4147-A177-3AD203B41FA5}">
                      <a16:colId xmlns:a16="http://schemas.microsoft.com/office/drawing/2014/main" val="85207860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FF"/>
                          </a:solidFill>
                        </a:rPr>
                        <a:t>Người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FF"/>
                          </a:solidFill>
                        </a:rPr>
                        <a:t>Đồ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FF"/>
                          </a:solidFill>
                        </a:rPr>
                        <a:t> Hoạt động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754676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871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155177" y="693386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395EB-AF14-C071-7129-AEA478002C07}"/>
              </a:ext>
            </a:extLst>
          </p:cNvPr>
          <p:cNvSpPr/>
          <p:nvPr/>
        </p:nvSpPr>
        <p:spPr>
          <a:xfrm>
            <a:off x="2118519" y="3311353"/>
            <a:ext cx="1981200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sách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0E94D-0D73-46D3-33A0-5434FD67D3BC}"/>
              </a:ext>
            </a:extLst>
          </p:cNvPr>
          <p:cNvSpPr/>
          <p:nvPr/>
        </p:nvSpPr>
        <p:spPr>
          <a:xfrm>
            <a:off x="4785519" y="3311353"/>
            <a:ext cx="2711165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thư viện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2A2D3-99F0-0232-68B7-03B8906CAA7D}"/>
              </a:ext>
            </a:extLst>
          </p:cNvPr>
          <p:cNvSpPr/>
          <p:nvPr/>
        </p:nvSpPr>
        <p:spPr>
          <a:xfrm>
            <a:off x="8012291" y="3318703"/>
            <a:ext cx="3554564" cy="56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mượn sách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6E167D-9A8E-CD5D-286A-5CD71DF4A476}"/>
              </a:ext>
            </a:extLst>
          </p:cNvPr>
          <p:cNvSpPr/>
          <p:nvPr/>
        </p:nvSpPr>
        <p:spPr>
          <a:xfrm>
            <a:off x="2194719" y="4038600"/>
            <a:ext cx="1676400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20E0FF-549E-2073-3ECF-256B80812805}"/>
              </a:ext>
            </a:extLst>
          </p:cNvPr>
          <p:cNvSpPr/>
          <p:nvPr/>
        </p:nvSpPr>
        <p:spPr>
          <a:xfrm>
            <a:off x="5166519" y="4038600"/>
            <a:ext cx="1598749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204FA0-B1DB-6F94-9F55-8F5EB7584144}"/>
              </a:ext>
            </a:extLst>
          </p:cNvPr>
          <p:cNvSpPr/>
          <p:nvPr/>
        </p:nvSpPr>
        <p:spPr>
          <a:xfrm>
            <a:off x="8012291" y="4046621"/>
            <a:ext cx="2711165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sách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CB4B68-536B-ECD1-4750-C1E7424B4DBF}"/>
              </a:ext>
            </a:extLst>
          </p:cNvPr>
          <p:cNvSpPr/>
          <p:nvPr/>
        </p:nvSpPr>
        <p:spPr>
          <a:xfrm>
            <a:off x="12170481" y="4046621"/>
            <a:ext cx="2597238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mượn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DACC3-630C-E82D-84B6-5E1353BBF078}"/>
              </a:ext>
            </a:extLst>
          </p:cNvPr>
          <p:cNvSpPr/>
          <p:nvPr/>
        </p:nvSpPr>
        <p:spPr>
          <a:xfrm>
            <a:off x="1693354" y="4812632"/>
            <a:ext cx="2711165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đọc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5122A9-A52F-9987-6439-AB369870F49F}"/>
              </a:ext>
            </a:extLst>
          </p:cNvPr>
          <p:cNvSpPr/>
          <p:nvPr/>
        </p:nvSpPr>
        <p:spPr>
          <a:xfrm>
            <a:off x="5166519" y="4800600"/>
            <a:ext cx="159874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35BD0D-2450-E3F2-E9C8-FF512B4299C7}"/>
              </a:ext>
            </a:extLst>
          </p:cNvPr>
          <p:cNvSpPr/>
          <p:nvPr/>
        </p:nvSpPr>
        <p:spPr>
          <a:xfrm>
            <a:off x="8059504" y="4800600"/>
            <a:ext cx="228599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AECE60-04AA-1015-F379-EF0C62A6821E}"/>
              </a:ext>
            </a:extLst>
          </p:cNvPr>
          <p:cNvSpPr/>
          <p:nvPr/>
        </p:nvSpPr>
        <p:spPr>
          <a:xfrm>
            <a:off x="12634119" y="4812632"/>
            <a:ext cx="1394854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9EC780-67E2-2AF0-663A-2A7229AD3920}"/>
              </a:ext>
            </a:extLst>
          </p:cNvPr>
          <p:cNvSpPr/>
          <p:nvPr/>
        </p:nvSpPr>
        <p:spPr>
          <a:xfrm>
            <a:off x="12634119" y="3311353"/>
            <a:ext cx="1394854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526E-6 2.77778E-6 L -0.00097 0.19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9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983E-7 -2.77778E-6 L -0.37897 0.269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9" y="1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534E-6 0 L -0.64101 0.4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6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92E-6 -2.77778E-6 L 0.23873 0.283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37" y="14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362E-6 3.61111E-6 L 0.2164 0.364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5" y="18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541E-6 -2.77778E-6 L 0.02584 0.285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" y="14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832E-6 -3.61111E-6 L -0.01239 0.4477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" y="22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844E-6 0 L -0.06144 0.4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2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86E-6 3.61111E-6 L 0.58045 0.389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19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1638E-7 0 L 0.52896 0.3083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56E-6 3.61111E-6 L -0.03813 0.4980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" y="24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6 -0.04827 L 0.06485 0.3350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16: NGÀY EM VÀO ĐỘI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119" y="5835595"/>
            <a:ext cx="3320258" cy="236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08CD-0FE6-4B8D-BFFA-730534DD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6F707-6ED8-4710-8911-2BD4BFA0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38FD-C346-4065-A9B0-173D44D326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210E9-333F-4C1F-8B03-0E8B3431AC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inthenhua.org/wp-content/uploads/2021/06/TheThuVien04.jpg">
            <a:extLst>
              <a:ext uri="{FF2B5EF4-FFF2-40B4-BE49-F238E27FC236}">
                <a16:creationId xmlns:a16="http://schemas.microsoft.com/office/drawing/2014/main" id="{7BF9CD47-516F-4734-96F3-8826FAA0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48" y="0"/>
            <a:ext cx="1339457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2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DAE9-4AC3-4CAA-9EC9-18F83ABE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BE47E7-9575-4211-887F-745A2127D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2" y="-1"/>
            <a:ext cx="16264825" cy="95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6746A-98B5-4082-8CFC-0A7616E622B9}"/>
              </a:ext>
            </a:extLst>
          </p:cNvPr>
          <p:cNvSpPr txBox="1"/>
          <p:nvPr/>
        </p:nvSpPr>
        <p:spPr>
          <a:xfrm>
            <a:off x="4214019" y="879532"/>
            <a:ext cx="7848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336699"/>
                </a:solidFill>
                <a:latin typeface="+mj-lt"/>
                <a:cs typeface="Times New Roman" panose="02020603050405020304" pitchFamily="18" charset="0"/>
              </a:rPr>
              <a:t>PHIẾU MƯỢN SÁCH </a:t>
            </a:r>
            <a:endParaRPr lang="en-US" sz="6000" b="1" dirty="0">
              <a:solidFill>
                <a:srgbClr val="336699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8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469A-BBB8-438C-AE8C-D3192E0B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Mẫu phiếu mượn trả sách thư viện">
            <a:extLst>
              <a:ext uri="{FF2B5EF4-FFF2-40B4-BE49-F238E27FC236}">
                <a16:creationId xmlns:a16="http://schemas.microsoft.com/office/drawing/2014/main" id="{2BA2185E-B1B0-482D-ACBA-8099EE0A6A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5"/>
            <a:ext cx="16288697" cy="91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0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BDA9-5F92-4761-9B9F-45F9C585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Untitled design (5)">
            <a:hlinkClick r:id="" action="ppaction://media"/>
            <a:extLst>
              <a:ext uri="{FF2B5EF4-FFF2-40B4-BE49-F238E27FC236}">
                <a16:creationId xmlns:a16="http://schemas.microsoft.com/office/drawing/2014/main" id="{685AD198-FB13-40CA-A34A-A0E0B5EEC3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6276638" cy="9156061"/>
          </a:xfrm>
        </p:spPr>
      </p:pic>
    </p:spTree>
    <p:extLst>
      <p:ext uri="{BB962C8B-B14F-4D97-AF65-F5344CB8AC3E}">
        <p14:creationId xmlns:p14="http://schemas.microsoft.com/office/powerpoint/2010/main" val="22979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BE0D-8376-43EC-9B09-4F6CA79F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886C-66E1-4014-8D1F-842FE66B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6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918" y="313492"/>
            <a:ext cx="15910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848600" cy="4724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952256"/>
            <a:ext cx="7848600" cy="4991344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DB3004-BDB3-AAFE-6553-25E254BC3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527856"/>
              </p:ext>
            </p:extLst>
          </p:nvPr>
        </p:nvGraphicFramePr>
        <p:xfrm>
          <a:off x="0" y="6172200"/>
          <a:ext cx="16276638" cy="285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88">
                  <a:extLst>
                    <a:ext uri="{9D8B030D-6E8A-4147-A177-3AD203B41FA5}">
                      <a16:colId xmlns:a16="http://schemas.microsoft.com/office/drawing/2014/main" val="3399223427"/>
                    </a:ext>
                  </a:extLst>
                </a:gridCol>
                <a:gridCol w="6677595">
                  <a:extLst>
                    <a:ext uri="{9D8B030D-6E8A-4147-A177-3AD203B41FA5}">
                      <a16:colId xmlns:a16="http://schemas.microsoft.com/office/drawing/2014/main" val="1172228473"/>
                    </a:ext>
                  </a:extLst>
                </a:gridCol>
                <a:gridCol w="6510655">
                  <a:extLst>
                    <a:ext uri="{9D8B030D-6E8A-4147-A177-3AD203B41FA5}">
                      <a16:colId xmlns:a16="http://schemas.microsoft.com/office/drawing/2014/main" val="3408425875"/>
                    </a:ext>
                  </a:extLst>
                </a:gridCol>
              </a:tblGrid>
              <a:tr h="718453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709768"/>
                  </a:ext>
                </a:extLst>
              </a:tr>
              <a:tr h="718453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30607"/>
                  </a:ext>
                </a:extLst>
              </a:tr>
              <a:tr h="544294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82764"/>
                  </a:ext>
                </a:extLst>
              </a:tr>
              <a:tr h="718453"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3390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121C04-C9CF-4DD9-8EB8-15E89F2A7BF0}"/>
              </a:ext>
            </a:extLst>
          </p:cNvPr>
          <p:cNvSpPr txBox="1"/>
          <p:nvPr/>
        </p:nvSpPr>
        <p:spPr>
          <a:xfrm>
            <a:off x="5318919" y="805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34F75-5B54-4DFA-AAB6-21CC6FE07539}"/>
              </a:ext>
            </a:extLst>
          </p:cNvPr>
          <p:cNvSpPr txBox="1"/>
          <p:nvPr/>
        </p:nvSpPr>
        <p:spPr>
          <a:xfrm>
            <a:off x="3261519" y="6844786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4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4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E6C1DD-3780-48D4-85C2-B8491E3BF1AB}"/>
              </a:ext>
            </a:extLst>
          </p:cNvPr>
          <p:cNvSpPr txBox="1"/>
          <p:nvPr/>
        </p:nvSpPr>
        <p:spPr>
          <a:xfrm>
            <a:off x="10081419" y="6844785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C69F6F-7CAE-4410-91EF-A981ACE19163}"/>
              </a:ext>
            </a:extLst>
          </p:cNvPr>
          <p:cNvSpPr txBox="1"/>
          <p:nvPr/>
        </p:nvSpPr>
        <p:spPr>
          <a:xfrm>
            <a:off x="3642519" y="7565829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C836-E28D-4135-B9D8-2617E1B9B55E}"/>
              </a:ext>
            </a:extLst>
          </p:cNvPr>
          <p:cNvSpPr txBox="1"/>
          <p:nvPr/>
        </p:nvSpPr>
        <p:spPr>
          <a:xfrm>
            <a:off x="10218738" y="7563365"/>
            <a:ext cx="5867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10023</TotalTime>
  <Words>435</Words>
  <Application>Microsoft Office PowerPoint</Application>
  <PresentationFormat>Custom</PresentationFormat>
  <Paragraphs>102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ôi, quá, lắm, thật, biết bao, ghê, tuyệt, vui quá, hay quá, thích thế, giỏi ghê, giỏi quá, tốt biết bao,….. </vt:lpstr>
      <vt:lpstr>Ôi, mái tóc đẹp!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1094</cp:revision>
  <dcterms:created xsi:type="dcterms:W3CDTF">2008-09-09T22:52:10Z</dcterms:created>
  <dcterms:modified xsi:type="dcterms:W3CDTF">2025-11-24T08:59:20Z</dcterms:modified>
</cp:coreProperties>
</file>